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8" r:id="rId4"/>
  </p:sldMasterIdLst>
  <p:notesMasterIdLst>
    <p:notesMasterId r:id="rId15"/>
  </p:notesMasterIdLst>
  <p:handoutMasterIdLst>
    <p:handoutMasterId r:id="rId16"/>
  </p:handoutMasterIdLst>
  <p:sldIdLst>
    <p:sldId id="289" r:id="rId5"/>
    <p:sldId id="286" r:id="rId6"/>
    <p:sldId id="294" r:id="rId7"/>
    <p:sldId id="295" r:id="rId8"/>
    <p:sldId id="296" r:id="rId9"/>
    <p:sldId id="297" r:id="rId10"/>
    <p:sldId id="304" r:id="rId11"/>
    <p:sldId id="302" r:id="rId12"/>
    <p:sldId id="303" r:id="rId13"/>
    <p:sldId id="288" r:id="rId14"/>
  </p:sldIdLst>
  <p:sldSz cx="12192000" cy="6858000"/>
  <p:notesSz cx="6858000" cy="9144000"/>
  <p:defaultTextStyle>
    <a:defPPr rtl="0">
      <a:defRPr lang="ja-jp"/>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2" pos="3840" userDrawn="1">
          <p15:clr>
            <a:srgbClr val="A4A3A4"/>
          </p15:clr>
        </p15:guide>
        <p15:guide id="13" orient="horz" pos="216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3" name="作成者"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0A2"/>
    <a:srgbClr val="404040"/>
  </p:clrMru>
  <p:extLst>
    <p:ext uri="{E76CE94A-603C-4142-B9EB-6D1370010A27}">
      <p14:discardImageEditData xmlns:p14="http://schemas.microsoft.com/office/powerpoint/2010/main" val="1"/>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280" autoAdjust="0"/>
  </p:normalViewPr>
  <p:slideViewPr>
    <p:cSldViewPr snapToGrid="0">
      <p:cViewPr varScale="1">
        <p:scale>
          <a:sx n="108" d="100"/>
          <a:sy n="108" d="100"/>
        </p:scale>
        <p:origin x="714" y="96"/>
      </p:cViewPr>
      <p:guideLst>
        <p:guide pos="3840"/>
        <p:guide orient="horz" pos="2160"/>
      </p:guideLst>
    </p:cSldViewPr>
  </p:slideViewPr>
  <p:notesTextViewPr>
    <p:cViewPr>
      <p:scale>
        <a:sx n="3" d="2"/>
        <a:sy n="3" d="2"/>
      </p:scale>
      <p:origin x="0" y="0"/>
    </p:cViewPr>
  </p:notesTextViewPr>
  <p:sorterViewPr>
    <p:cViewPr>
      <p:scale>
        <a:sx n="100" d="100"/>
        <a:sy n="100" d="100"/>
      </p:scale>
      <p:origin x="0" y="0"/>
    </p:cViewPr>
  </p:sorterViewPr>
  <p:notesViewPr>
    <p:cSldViewPr snapToGrid="0">
      <p:cViewPr varScale="1">
        <p:scale>
          <a:sx n="87" d="100"/>
          <a:sy n="87" d="100"/>
        </p:scale>
        <p:origin x="2988" y="11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42F7A84F-E231-42BE-A9F8-B5131853C83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ja-JP" altLang="en-US" dirty="0">
              <a:latin typeface="Meiryo UI" panose="020B0604030504040204" pitchFamily="50" charset="-128"/>
              <a:ea typeface="Meiryo UI" panose="020B0604030504040204" pitchFamily="50" charset="-128"/>
            </a:endParaRPr>
          </a:p>
        </p:txBody>
      </p:sp>
      <p:sp>
        <p:nvSpPr>
          <p:cNvPr id="3" name="日付プレースホルダー 2">
            <a:extLst>
              <a:ext uri="{FF2B5EF4-FFF2-40B4-BE49-F238E27FC236}">
                <a16:creationId xmlns:a16="http://schemas.microsoft.com/office/drawing/2014/main" id="{BCB813BC-9E49-4ABB-A3C3-CEE0885B0275}"/>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1D000733-7434-492C-B941-1A6CAF64D814}" type="datetime1">
              <a:rPr lang="ja-JP" altLang="en-US" smtClean="0">
                <a:latin typeface="Meiryo UI" panose="020B0604030504040204" pitchFamily="50" charset="-128"/>
                <a:ea typeface="Meiryo UI" panose="020B0604030504040204" pitchFamily="50" charset="-128"/>
              </a:rPr>
              <a:t>2022/4/14</a:t>
            </a:fld>
            <a:endParaRPr lang="ja-JP" altLang="en-US" dirty="0">
              <a:latin typeface="Meiryo UI" panose="020B0604030504040204" pitchFamily="50" charset="-128"/>
              <a:ea typeface="Meiryo UI" panose="020B0604030504040204" pitchFamily="50" charset="-128"/>
            </a:endParaRPr>
          </a:p>
        </p:txBody>
      </p:sp>
      <p:sp>
        <p:nvSpPr>
          <p:cNvPr id="4" name="フッター プレースホルダー 3">
            <a:extLst>
              <a:ext uri="{FF2B5EF4-FFF2-40B4-BE49-F238E27FC236}">
                <a16:creationId xmlns:a16="http://schemas.microsoft.com/office/drawing/2014/main" id="{47ADFF29-9BE4-4CDF-A198-BBEE303F0EBB}"/>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ja-JP" altLang="en-US" dirty="0">
              <a:latin typeface="Meiryo UI" panose="020B0604030504040204" pitchFamily="50" charset="-128"/>
              <a:ea typeface="Meiryo UI" panose="020B0604030504040204" pitchFamily="50" charset="-128"/>
            </a:endParaRPr>
          </a:p>
        </p:txBody>
      </p:sp>
      <p:sp>
        <p:nvSpPr>
          <p:cNvPr id="5" name="スライド番号プレースホルダー 4">
            <a:extLst>
              <a:ext uri="{FF2B5EF4-FFF2-40B4-BE49-F238E27FC236}">
                <a16:creationId xmlns:a16="http://schemas.microsoft.com/office/drawing/2014/main" id="{60D4AFC6-5A97-4417-A16A-485E5801A6EA}"/>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4FA8C659-3DDB-48CB-A056-6A658A161B7C}" type="slidenum">
              <a:rPr lang="en-US" altLang="ja-JP" smtClean="0">
                <a:latin typeface="Meiryo UI" panose="020B0604030504040204" pitchFamily="50" charset="-128"/>
                <a:ea typeface="Meiryo UI" panose="020B0604030504040204" pitchFamily="50" charset="-128"/>
              </a:rPr>
              <a:t>‹#›</a:t>
            </a:fld>
            <a:endParaRPr lang="ja-JP" altLang="en-US"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3607677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Meiryo UI" panose="020B0604030504040204" pitchFamily="50" charset="-128"/>
                <a:ea typeface="Meiryo UI" panose="020B0604030504040204" pitchFamily="50" charset="-128"/>
              </a:defRPr>
            </a:lvl1pPr>
          </a:lstStyle>
          <a:p>
            <a:endParaRPr lang="ja-JP" altLang="en-US" dirty="0"/>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Meiryo UI" panose="020B0604030504040204" pitchFamily="50" charset="-128"/>
                <a:ea typeface="Meiryo UI" panose="020B0604030504040204" pitchFamily="50" charset="-128"/>
              </a:defRPr>
            </a:lvl1pPr>
          </a:lstStyle>
          <a:p>
            <a:fld id="{F483D4DF-F946-4BEE-A28D-3C090DEFCCA3}" type="datetime1">
              <a:rPr lang="ja-JP" altLang="en-US" smtClean="0"/>
              <a:pPr/>
              <a:t>2022/4/14</a:t>
            </a:fld>
            <a:endParaRPr lang="ja-JP" altLang="en-US" dirty="0"/>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ja-JP" altLang="en-US" dirty="0"/>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ja-JP" altLang="en-US" noProof="0" dirty="0"/>
              <a:t>マスター テキストの書式設定</a:t>
            </a:r>
          </a:p>
          <a:p>
            <a:pPr lvl="1" rtl="0"/>
            <a:r>
              <a:rPr lang="ja-JP" altLang="en-US" dirty="0"/>
              <a:t>第 </a:t>
            </a:r>
            <a:r>
              <a:rPr lang="en-US" altLang="ja-JP" dirty="0"/>
              <a:t>2 </a:t>
            </a:r>
            <a:r>
              <a:rPr lang="ja-JP" altLang="en-US" dirty="0"/>
              <a:t>レベル</a:t>
            </a:r>
          </a:p>
          <a:p>
            <a:pPr lvl="2" rtl="0"/>
            <a:r>
              <a:rPr lang="ja-JP" altLang="en-US" dirty="0"/>
              <a:t>第 </a:t>
            </a:r>
            <a:r>
              <a:rPr lang="en-US" altLang="ja-JP" dirty="0"/>
              <a:t>3 </a:t>
            </a:r>
            <a:r>
              <a:rPr lang="ja-JP" altLang="en-US" dirty="0"/>
              <a:t>レベル</a:t>
            </a:r>
          </a:p>
          <a:p>
            <a:pPr lvl="3" rtl="0"/>
            <a:r>
              <a:rPr lang="ja-JP" altLang="en-US" dirty="0"/>
              <a:t>第 </a:t>
            </a:r>
            <a:r>
              <a:rPr lang="en-US" altLang="ja-JP" dirty="0"/>
              <a:t>4 </a:t>
            </a:r>
            <a:r>
              <a:rPr lang="ja-JP" altLang="en-US" dirty="0"/>
              <a:t>レベル</a:t>
            </a:r>
          </a:p>
          <a:p>
            <a:pPr lvl="4" rtl="0"/>
            <a:r>
              <a:rPr lang="ja-JP" altLang="en-US" dirty="0"/>
              <a:t>第 </a:t>
            </a:r>
            <a:r>
              <a:rPr lang="en-US" altLang="ja-JP" dirty="0"/>
              <a:t>5 </a:t>
            </a:r>
            <a:r>
              <a:rPr lang="ja-JP" altLang="en-US" dirty="0"/>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Meiryo UI" panose="020B0604030504040204" pitchFamily="50" charset="-128"/>
                <a:ea typeface="Meiryo UI" panose="020B0604030504040204" pitchFamily="50" charset="-128"/>
              </a:defRPr>
            </a:lvl1pPr>
          </a:lstStyle>
          <a:p>
            <a:endParaRPr lang="ja-JP" altLang="en-US" dirty="0"/>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Meiryo UI" panose="020B0604030504040204" pitchFamily="50" charset="-128"/>
                <a:ea typeface="Meiryo UI" panose="020B0604030504040204" pitchFamily="50" charset="-128"/>
              </a:defRPr>
            </a:lvl1pPr>
          </a:lstStyle>
          <a:p>
            <a:fld id="{9CA004F4-F240-48F9-8AE1-486585C7F00D}" type="slidenum">
              <a:rPr lang="en-US" altLang="ja-JP" smtClean="0"/>
              <a:pPr/>
              <a:t>‹#›</a:t>
            </a:fld>
            <a:endParaRPr lang="ja-JP" altLang="en-US" dirty="0"/>
          </a:p>
        </p:txBody>
      </p:sp>
    </p:spTree>
    <p:extLst>
      <p:ext uri="{BB962C8B-B14F-4D97-AF65-F5344CB8AC3E}">
        <p14:creationId xmlns:p14="http://schemas.microsoft.com/office/powerpoint/2010/main" val="21548810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eiryo UI" panose="020B0604030504040204" pitchFamily="50" charset="-128"/>
        <a:ea typeface="Meiryo UI" panose="020B0604030504040204" pitchFamily="50" charset="-128"/>
        <a:cs typeface="+mn-cs"/>
      </a:defRPr>
    </a:lvl1pPr>
    <a:lvl2pPr marL="457200" algn="l" defTabSz="914400" rtl="0" eaLnBrk="1" latinLnBrk="0" hangingPunct="1">
      <a:defRPr sz="1200" kern="1200">
        <a:solidFill>
          <a:schemeClr val="tx1"/>
        </a:solidFill>
        <a:latin typeface="Meiryo UI" panose="020B0604030504040204" pitchFamily="50" charset="-128"/>
        <a:ea typeface="Meiryo UI" panose="020B0604030504040204" pitchFamily="50" charset="-128"/>
        <a:cs typeface="+mn-cs"/>
      </a:defRPr>
    </a:lvl2pPr>
    <a:lvl3pPr marL="914400" algn="l" defTabSz="914400" rtl="0" eaLnBrk="1" latinLnBrk="0" hangingPunct="1">
      <a:defRPr sz="1200" kern="1200">
        <a:solidFill>
          <a:schemeClr val="tx1"/>
        </a:solidFill>
        <a:latin typeface="Meiryo UI" panose="020B0604030504040204" pitchFamily="50" charset="-128"/>
        <a:ea typeface="Meiryo UI" panose="020B0604030504040204" pitchFamily="50" charset="-128"/>
        <a:cs typeface="+mn-cs"/>
      </a:defRPr>
    </a:lvl3pPr>
    <a:lvl4pPr marL="1371600" algn="l" defTabSz="914400" rtl="0" eaLnBrk="1" latinLnBrk="0" hangingPunct="1">
      <a:defRPr sz="1200" kern="1200">
        <a:solidFill>
          <a:schemeClr val="tx1"/>
        </a:solidFill>
        <a:latin typeface="Meiryo UI" panose="020B0604030504040204" pitchFamily="50" charset="-128"/>
        <a:ea typeface="Meiryo UI" panose="020B0604030504040204" pitchFamily="50" charset="-128"/>
        <a:cs typeface="+mn-cs"/>
      </a:defRPr>
    </a:lvl4pPr>
    <a:lvl5pPr marL="1828800" algn="l" defTabSz="914400" rtl="0" eaLnBrk="1" latinLnBrk="0" hangingPunct="1">
      <a:defRPr sz="1200" kern="1200">
        <a:solidFill>
          <a:schemeClr val="tx1"/>
        </a:solidFill>
        <a:latin typeface="Meiryo UI" panose="020B0604030504040204" pitchFamily="50" charset="-128"/>
        <a:ea typeface="Meiryo UI" panose="020B0604030504040204" pitchFamily="50"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rtlCol="0"/>
          <a:lstStyle/>
          <a:p>
            <a:pPr rtl="0"/>
            <a:r>
              <a:rPr lang="ja-JP" altLang="en-US" sz="900" dirty="0">
                <a:latin typeface="Meiryo UI" panose="020B0604030504040204" pitchFamily="50" charset="-128"/>
                <a:ea typeface="Meiryo UI" panose="020B0604030504040204" pitchFamily="50" charset="-128"/>
              </a:rPr>
              <a:t>高吾地区中体連研究部長の伊藤と申します。それでは、本年度高吾地区中体連が取り組んできました研究概要を発表させていただきます。座って失礼します。</a:t>
            </a:r>
            <a:endParaRPr lang="en-US" altLang="ja-JP" sz="900" dirty="0">
              <a:latin typeface="Meiryo UI" panose="020B0604030504040204" pitchFamily="50" charset="-128"/>
              <a:ea typeface="Meiryo UI" panose="020B0604030504040204" pitchFamily="50" charset="-128"/>
            </a:endParaRPr>
          </a:p>
          <a:p>
            <a:pPr rtl="0"/>
            <a:r>
              <a:rPr lang="ja-JP" altLang="en-US" sz="900" dirty="0">
                <a:latin typeface="Meiryo UI" panose="020B0604030504040204" pitchFamily="50" charset="-128"/>
                <a:ea typeface="Meiryo UI" panose="020B0604030504040204" pitchFamily="50" charset="-128"/>
              </a:rPr>
              <a:t>今年度より</a:t>
            </a:r>
            <a:r>
              <a:rPr lang="en-US" altLang="ja-JP" sz="900" dirty="0">
                <a:latin typeface="Meiryo UI" panose="020B0604030504040204" pitchFamily="50" charset="-128"/>
                <a:ea typeface="Meiryo UI" panose="020B0604030504040204" pitchFamily="50" charset="-128"/>
              </a:rPr>
              <a:t>GIGA</a:t>
            </a:r>
            <a:r>
              <a:rPr lang="ja-JP" altLang="en-US" sz="900" dirty="0">
                <a:latin typeface="Meiryo UI" panose="020B0604030504040204" pitchFamily="50" charset="-128"/>
                <a:ea typeface="Meiryo UI" panose="020B0604030504040204" pitchFamily="50" charset="-128"/>
              </a:rPr>
              <a:t>スクール構想による一人一台端末が導入されました。そこで、</a:t>
            </a:r>
            <a:r>
              <a:rPr lang="en-US" altLang="ja-JP" sz="900" dirty="0">
                <a:latin typeface="Meiryo UI" panose="020B0604030504040204" pitchFamily="50" charset="-128"/>
                <a:ea typeface="Meiryo UI" panose="020B0604030504040204" pitchFamily="50" charset="-128"/>
              </a:rPr>
              <a:t>ICT</a:t>
            </a:r>
            <a:r>
              <a:rPr lang="ja-JP" altLang="en-US" sz="900" dirty="0">
                <a:latin typeface="Meiryo UI" panose="020B0604030504040204" pitchFamily="50" charset="-128"/>
                <a:ea typeface="Meiryo UI" panose="020B0604030504040204" pitchFamily="50" charset="-128"/>
              </a:rPr>
              <a:t>を活用することで、自分自身や仲間の動きを客観的に観察することで、これまでにない多様な視点で運動分析が可能となり、集団でアドバイスをしあうといった交流の広がりが生まれるのではないかと考え、高吾地区中体連の研究主題を</a:t>
            </a:r>
            <a:endParaRPr lang="en-US" altLang="ja-JP" sz="900" dirty="0">
              <a:latin typeface="Meiryo UI" panose="020B0604030504040204" pitchFamily="50" charset="-128"/>
              <a:ea typeface="Meiryo UI" panose="020B0604030504040204" pitchFamily="50" charset="-128"/>
            </a:endParaRPr>
          </a:p>
          <a:p>
            <a:pPr rtl="0"/>
            <a:r>
              <a:rPr lang="ja-JP" altLang="en-US" sz="900" dirty="0">
                <a:latin typeface="Meiryo UI" panose="020B0604030504040204" pitchFamily="50" charset="-128"/>
                <a:ea typeface="Meiryo UI" panose="020B0604030504040204" pitchFamily="50" charset="-128"/>
              </a:rPr>
              <a:t>「ＩＣＴを活用した主体的・対話的で深い学びにつながる授業づくり」と設定し、一年間研究をしてきました。</a:t>
            </a:r>
          </a:p>
        </p:txBody>
      </p:sp>
      <p:sp>
        <p:nvSpPr>
          <p:cNvPr id="4" name="スライド番号プレースホルダー 3"/>
          <p:cNvSpPr>
            <a:spLocks noGrp="1"/>
          </p:cNvSpPr>
          <p:nvPr>
            <p:ph type="sldNum" sz="quarter" idx="5"/>
          </p:nvPr>
        </p:nvSpPr>
        <p:spPr/>
        <p:txBody>
          <a:bodyPr rtlCol="0"/>
          <a:lstStyle/>
          <a:p>
            <a:pPr rtl="0"/>
            <a:fld id="{9CA004F4-F240-48F9-8AE1-486585C7F00D}" type="slidenum">
              <a:rPr lang="en-US" altLang="ja-JP" smtClean="0">
                <a:latin typeface="Meiryo UI" panose="020B0604030504040204" pitchFamily="50" charset="-128"/>
                <a:ea typeface="Meiryo UI" panose="020B0604030504040204" pitchFamily="50" charset="-128"/>
              </a:rPr>
              <a:t>1</a:t>
            </a:fld>
            <a:endParaRPr lang="ja-JP" altLang="en-US"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2288534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rtlCol="0"/>
          <a:lstStyle/>
          <a:p>
            <a:pPr rtl="0"/>
            <a:r>
              <a:rPr lang="ja-JP" altLang="en-US" sz="1050" dirty="0">
                <a:latin typeface="Meiryo UI" panose="020B0604030504040204" pitchFamily="50" charset="-128"/>
                <a:ea typeface="Meiryo UI" panose="020B0604030504040204" pitchFamily="50" charset="-128"/>
              </a:rPr>
              <a:t>以上で令和３年度　高吾地区中学校体育連盟の発表を終わります。ご清聴ありがとうございました。</a:t>
            </a:r>
          </a:p>
        </p:txBody>
      </p:sp>
      <p:sp>
        <p:nvSpPr>
          <p:cNvPr id="4" name="スライド番号プレースホルダー 3"/>
          <p:cNvSpPr>
            <a:spLocks noGrp="1"/>
          </p:cNvSpPr>
          <p:nvPr>
            <p:ph type="sldNum" sz="quarter" idx="5"/>
          </p:nvPr>
        </p:nvSpPr>
        <p:spPr/>
        <p:txBody>
          <a:bodyPr rtlCol="0"/>
          <a:lstStyle/>
          <a:p>
            <a:pPr rtl="0"/>
            <a:fld id="{9CA004F4-F240-48F9-8AE1-486585C7F00D}" type="slidenum">
              <a:rPr lang="en-US" altLang="ja-JP" smtClean="0">
                <a:latin typeface="Meiryo UI" panose="020B0604030504040204" pitchFamily="50" charset="-128"/>
                <a:ea typeface="Meiryo UI" panose="020B0604030504040204" pitchFamily="50" charset="-128"/>
              </a:rPr>
              <a:t>10</a:t>
            </a:fld>
            <a:endParaRPr lang="ja-JP" altLang="en-US"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0327446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rtlCol="0"/>
          <a:lstStyle/>
          <a:p>
            <a:pPr rtl="0"/>
            <a:r>
              <a:rPr lang="ja-JP" altLang="en-US" sz="1000" dirty="0">
                <a:latin typeface="Meiryo UI" panose="020B0604030504040204" pitchFamily="50" charset="-128"/>
                <a:ea typeface="Meiryo UI" panose="020B0604030504040204" pitchFamily="50" charset="-128"/>
              </a:rPr>
              <a:t>研究内容は次の通りです。</a:t>
            </a:r>
            <a:endParaRPr lang="en-US" altLang="ja-JP" sz="1000" dirty="0">
              <a:latin typeface="Meiryo UI" panose="020B0604030504040204" pitchFamily="50" charset="-128"/>
              <a:ea typeface="Meiryo UI" panose="020B0604030504040204" pitchFamily="50" charset="-128"/>
            </a:endParaRPr>
          </a:p>
          <a:p>
            <a:pPr rtl="0"/>
            <a:r>
              <a:rPr lang="ja-JP" altLang="en-US" sz="1000" dirty="0">
                <a:latin typeface="Meiryo UI" panose="020B0604030504040204" pitchFamily="50" charset="-128"/>
                <a:ea typeface="Meiryo UI" panose="020B0604030504040204" pitchFamily="50" charset="-128"/>
              </a:rPr>
              <a:t>タブレット端末を活用した学習活動において、生徒が「知識・技能」「思考力・判断力・表現力」を身に付けるための効果的な</a:t>
            </a:r>
            <a:r>
              <a:rPr lang="en-US" altLang="ja-JP" sz="1000" dirty="0">
                <a:latin typeface="Meiryo UI" panose="020B0604030504040204" pitchFamily="50" charset="-128"/>
                <a:ea typeface="Meiryo UI" panose="020B0604030504040204" pitchFamily="50" charset="-128"/>
              </a:rPr>
              <a:t>ICT</a:t>
            </a:r>
            <a:r>
              <a:rPr lang="ja-JP" altLang="en-US" sz="1000" dirty="0">
                <a:latin typeface="Meiryo UI" panose="020B0604030504040204" pitchFamily="50" charset="-128"/>
                <a:ea typeface="Meiryo UI" panose="020B0604030504040204" pitchFamily="50" charset="-128"/>
              </a:rPr>
              <a:t>の活用方法を検証した新たな授業改善と各校で活用できる授業づくりを目指すことを目的としてとりくんできました。</a:t>
            </a:r>
            <a:endParaRPr lang="en-US" altLang="ja-JP" sz="1000" dirty="0">
              <a:latin typeface="Meiryo UI" panose="020B0604030504040204" pitchFamily="50" charset="-128"/>
              <a:ea typeface="Meiryo UI" panose="020B0604030504040204" pitchFamily="50" charset="-128"/>
            </a:endParaRPr>
          </a:p>
          <a:p>
            <a:pPr rtl="0"/>
            <a:r>
              <a:rPr lang="ja-JP" altLang="en-US" sz="1000" dirty="0">
                <a:latin typeface="Meiryo UI" panose="020B0604030504040204" pitchFamily="50" charset="-128"/>
                <a:ea typeface="Meiryo UI" panose="020B0604030504040204" pitchFamily="50" charset="-128"/>
              </a:rPr>
              <a:t>そして「主体的・対話的で深い学び」を目指した保健体育授業における学習指導と評価計画を作成し、授業実践を通して分析をしました。</a:t>
            </a:r>
            <a:endParaRPr lang="en-US" altLang="ja-JP" sz="1000" dirty="0">
              <a:latin typeface="Meiryo UI" panose="020B0604030504040204" pitchFamily="50" charset="-128"/>
              <a:ea typeface="Meiryo UI" panose="020B0604030504040204" pitchFamily="50" charset="-128"/>
            </a:endParaRPr>
          </a:p>
          <a:p>
            <a:pPr rtl="0"/>
            <a:r>
              <a:rPr lang="ja-JP" altLang="en-US" sz="1000" dirty="0">
                <a:latin typeface="Meiryo UI" panose="020B0604030504040204" pitchFamily="50" charset="-128"/>
                <a:ea typeface="Meiryo UI" panose="020B0604030504040204" pitchFamily="50" charset="-128"/>
              </a:rPr>
              <a:t>１学期、教員による</a:t>
            </a:r>
            <a:r>
              <a:rPr lang="en-US" altLang="ja-JP" sz="1000" dirty="0">
                <a:latin typeface="Meiryo UI" panose="020B0604030504040204" pitchFamily="50" charset="-128"/>
                <a:ea typeface="Meiryo UI" panose="020B0604030504040204" pitchFamily="50" charset="-128"/>
              </a:rPr>
              <a:t>ICT</a:t>
            </a:r>
            <a:r>
              <a:rPr lang="ja-JP" altLang="en-US" sz="1000" dirty="0">
                <a:latin typeface="Meiryo UI" panose="020B0604030504040204" pitchFamily="50" charset="-128"/>
                <a:ea typeface="Meiryo UI" panose="020B0604030504040204" pitchFamily="50" charset="-128"/>
              </a:rPr>
              <a:t>意識調査を次の通り実施しました。</a:t>
            </a:r>
            <a:endParaRPr lang="en-US" altLang="ja-JP" sz="1000" dirty="0">
              <a:latin typeface="Meiryo UI" panose="020B0604030504040204" pitchFamily="50" charset="-128"/>
              <a:ea typeface="Meiryo UI" panose="020B0604030504040204" pitchFamily="50" charset="-128"/>
            </a:endParaRPr>
          </a:p>
          <a:p>
            <a:pPr rtl="0"/>
            <a:r>
              <a:rPr lang="ja-JP" altLang="en-US" sz="1000" dirty="0">
                <a:latin typeface="Meiryo UI" panose="020B0604030504040204" pitchFamily="50" charset="-128"/>
                <a:ea typeface="Meiryo UI" panose="020B0604030504040204" pitchFamily="50" charset="-128"/>
              </a:rPr>
              <a:t>１つ目の活用実態については、各校使用している機器端末や環境の状態、活用状況について共有をしました。●２つ目は、</a:t>
            </a:r>
            <a:r>
              <a:rPr lang="en-US" altLang="ja-JP" sz="1000" dirty="0">
                <a:latin typeface="Meiryo UI" panose="020B0604030504040204" pitchFamily="50" charset="-128"/>
                <a:ea typeface="Meiryo UI" panose="020B0604030504040204" pitchFamily="50" charset="-128"/>
              </a:rPr>
              <a:t>ICT</a:t>
            </a:r>
            <a:r>
              <a:rPr lang="ja-JP" altLang="en-US" sz="1000" dirty="0">
                <a:latin typeface="Meiryo UI" panose="020B0604030504040204" pitchFamily="50" charset="-128"/>
                <a:ea typeface="Meiryo UI" panose="020B0604030504040204" pitchFamily="50" charset="-128"/>
              </a:rPr>
              <a:t>を活用することで期待できる効果について調査をしたところ、</a:t>
            </a:r>
            <a:endParaRPr lang="en-US" altLang="ja-JP" sz="1000" dirty="0">
              <a:latin typeface="Meiryo UI" panose="020B0604030504040204" pitchFamily="50" charset="-128"/>
              <a:ea typeface="Meiryo UI" panose="020B0604030504040204" pitchFamily="50" charset="-128"/>
            </a:endParaRPr>
          </a:p>
          <a:p>
            <a:pPr rtl="0"/>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学習意欲の向上</a:t>
            </a: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生徒同士が互いに教えあい学びあう共同学習の充実</a:t>
            </a: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知識・技能の習得</a:t>
            </a: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を期待するといった回答が多くありました。</a:t>
            </a:r>
            <a:endParaRPr lang="en-US" altLang="ja-JP" sz="1000" dirty="0">
              <a:latin typeface="Meiryo UI" panose="020B0604030504040204" pitchFamily="50" charset="-128"/>
              <a:ea typeface="Meiryo UI" panose="020B0604030504040204" pitchFamily="50" charset="-128"/>
            </a:endParaRPr>
          </a:p>
          <a:p>
            <a:pPr rtl="0"/>
            <a:r>
              <a:rPr lang="ja-JP" altLang="en-US" sz="1000" dirty="0">
                <a:latin typeface="Meiryo UI" panose="020B0604030504040204" pitchFamily="50" charset="-128"/>
                <a:ea typeface="Meiryo UI" panose="020B0604030504040204" pitchFamily="50" charset="-128"/>
              </a:rPr>
              <a:t>３つ目のこれからの</a:t>
            </a:r>
            <a:r>
              <a:rPr lang="en-US" altLang="ja-JP" sz="1000" dirty="0">
                <a:latin typeface="Meiryo UI" panose="020B0604030504040204" pitchFamily="50" charset="-128"/>
                <a:ea typeface="Meiryo UI" panose="020B0604030504040204" pitchFamily="50" charset="-128"/>
              </a:rPr>
              <a:t>ICT</a:t>
            </a:r>
            <a:r>
              <a:rPr lang="ja-JP" altLang="en-US" sz="1000" dirty="0">
                <a:latin typeface="Meiryo UI" panose="020B0604030504040204" pitchFamily="50" charset="-128"/>
                <a:ea typeface="Meiryo UI" panose="020B0604030504040204" pitchFamily="50" charset="-128"/>
              </a:rPr>
              <a:t>を活用する上での課題については</a:t>
            </a:r>
            <a:endParaRPr lang="en-US" altLang="ja-JP" sz="1000" dirty="0">
              <a:latin typeface="Meiryo UI" panose="020B0604030504040204" pitchFamily="50" charset="-128"/>
              <a:ea typeface="Meiryo UI" panose="020B0604030504040204" pitchFamily="50" charset="-128"/>
            </a:endParaRPr>
          </a:p>
          <a:p>
            <a:pPr rtl="0"/>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教員の</a:t>
            </a:r>
            <a:r>
              <a:rPr lang="en-US" altLang="ja-JP" sz="1000" dirty="0">
                <a:latin typeface="Meiryo UI" panose="020B0604030504040204" pitchFamily="50" charset="-128"/>
                <a:ea typeface="Meiryo UI" panose="020B0604030504040204" pitchFamily="50" charset="-128"/>
              </a:rPr>
              <a:t>ICT</a:t>
            </a:r>
            <a:r>
              <a:rPr lang="ja-JP" altLang="en-US" sz="1000" dirty="0">
                <a:latin typeface="Meiryo UI" panose="020B0604030504040204" pitchFamily="50" charset="-128"/>
                <a:ea typeface="Meiryo UI" panose="020B0604030504040204" pitchFamily="50" charset="-128"/>
              </a:rPr>
              <a:t>活用能力</a:t>
            </a: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教員の情報活用能力や機器操作のスキル</a:t>
            </a: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といった点で課題があげられました。</a:t>
            </a:r>
            <a:endParaRPr lang="en-US" altLang="ja-JP" sz="1000" dirty="0">
              <a:latin typeface="Meiryo UI" panose="020B0604030504040204" pitchFamily="50" charset="-128"/>
              <a:ea typeface="Meiryo UI" panose="020B0604030504040204" pitchFamily="50" charset="-128"/>
            </a:endParaRPr>
          </a:p>
          <a:p>
            <a:pPr rtl="0"/>
            <a:r>
              <a:rPr lang="ja-JP" altLang="en-US" sz="1000" dirty="0">
                <a:latin typeface="Meiryo UI" panose="020B0604030504040204" pitchFamily="50" charset="-128"/>
                <a:ea typeface="Meiryo UI" panose="020B0604030504040204" pitchFamily="50" charset="-128"/>
              </a:rPr>
              <a:t>上記の結果をもとに教員を対象とした夏期研修会の内容を決定しました。また、２学期以降の各校実践取り組みより、生徒と教員を対象にアンケート調査を実施しました。</a:t>
            </a:r>
            <a:endParaRPr lang="en-US" altLang="ja-JP" sz="1000"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5"/>
          </p:nvPr>
        </p:nvSpPr>
        <p:spPr/>
        <p:txBody>
          <a:bodyPr rtlCol="0"/>
          <a:lstStyle/>
          <a:p>
            <a:pPr rtl="0"/>
            <a:fld id="{9CA004F4-F240-48F9-8AE1-486585C7F00D}" type="slidenum">
              <a:rPr lang="en-US" altLang="ja-JP" smtClean="0">
                <a:latin typeface="Meiryo UI" panose="020B0604030504040204" pitchFamily="50" charset="-128"/>
                <a:ea typeface="Meiryo UI" panose="020B0604030504040204" pitchFamily="50" charset="-128"/>
              </a:rPr>
              <a:t>2</a:t>
            </a:fld>
            <a:endParaRPr lang="ja-JP" altLang="en-US"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6090890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rtlCol="0"/>
          <a:lstStyle/>
          <a:p>
            <a:pPr rtl="0"/>
            <a:r>
              <a:rPr lang="ja-JP" altLang="en-US" dirty="0">
                <a:latin typeface="Meiryo UI" panose="020B0604030504040204" pitchFamily="50" charset="-128"/>
                <a:ea typeface="Meiryo UI" panose="020B0604030504040204" pitchFamily="50" charset="-128"/>
              </a:rPr>
              <a:t>研究実践は次のとおりです。</a:t>
            </a:r>
          </a:p>
        </p:txBody>
      </p:sp>
      <p:sp>
        <p:nvSpPr>
          <p:cNvPr id="4" name="スライド番号プレースホルダー 3"/>
          <p:cNvSpPr>
            <a:spLocks noGrp="1"/>
          </p:cNvSpPr>
          <p:nvPr>
            <p:ph type="sldNum" sz="quarter" idx="5"/>
          </p:nvPr>
        </p:nvSpPr>
        <p:spPr/>
        <p:txBody>
          <a:bodyPr rtlCol="0"/>
          <a:lstStyle/>
          <a:p>
            <a:pPr rtl="0"/>
            <a:fld id="{9CA004F4-F240-48F9-8AE1-486585C7F00D}" type="slidenum">
              <a:rPr lang="en-US" altLang="ja-JP" smtClean="0">
                <a:latin typeface="Meiryo UI" panose="020B0604030504040204" pitchFamily="50" charset="-128"/>
                <a:ea typeface="Meiryo UI" panose="020B0604030504040204" pitchFamily="50" charset="-128"/>
              </a:rPr>
              <a:t>3</a:t>
            </a:fld>
            <a:endParaRPr lang="ja-JP" altLang="en-US"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9733526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rtlCol="0"/>
          <a:lstStyle/>
          <a:p>
            <a:pPr rtl="0"/>
            <a:r>
              <a:rPr lang="ja-JP" altLang="en-US" sz="1050" dirty="0">
                <a:latin typeface="Meiryo UI" panose="020B0604030504040204" pitchFamily="50" charset="-128"/>
                <a:ea typeface="Meiryo UI" panose="020B0604030504040204" pitchFamily="50" charset="-128"/>
              </a:rPr>
              <a:t>夏期研修会で</a:t>
            </a:r>
            <a:r>
              <a:rPr lang="en-US" altLang="ja-JP" sz="1050" dirty="0">
                <a:latin typeface="Meiryo UI" panose="020B0604030504040204" pitchFamily="50" charset="-128"/>
                <a:ea typeface="Meiryo UI" panose="020B0604030504040204" pitchFamily="50" charset="-128"/>
              </a:rPr>
              <a:t>ICT</a:t>
            </a:r>
            <a:r>
              <a:rPr lang="ja-JP" altLang="en-US" sz="1050" dirty="0">
                <a:latin typeface="Meiryo UI" panose="020B0604030504040204" pitchFamily="50" charset="-128"/>
                <a:ea typeface="Meiryo UI" panose="020B0604030504040204" pitchFamily="50" charset="-128"/>
              </a:rPr>
              <a:t>意識調査の結果より研究方法について提案する予定でありましたが、コロナウイルス感染拡大防止のため中止とし、表記してある内容をグループウェアで送信し２学期からの取り組み内容について共有をしました。</a:t>
            </a:r>
          </a:p>
        </p:txBody>
      </p:sp>
      <p:sp>
        <p:nvSpPr>
          <p:cNvPr id="4" name="スライド番号プレースホルダー 3"/>
          <p:cNvSpPr>
            <a:spLocks noGrp="1"/>
          </p:cNvSpPr>
          <p:nvPr>
            <p:ph type="sldNum" sz="quarter" idx="5"/>
          </p:nvPr>
        </p:nvSpPr>
        <p:spPr/>
        <p:txBody>
          <a:bodyPr rtlCol="0"/>
          <a:lstStyle/>
          <a:p>
            <a:pPr rtl="0"/>
            <a:fld id="{9CA004F4-F240-48F9-8AE1-486585C7F00D}" type="slidenum">
              <a:rPr lang="en-US" altLang="ja-JP" smtClean="0">
                <a:latin typeface="Meiryo UI" panose="020B0604030504040204" pitchFamily="50" charset="-128"/>
                <a:ea typeface="Meiryo UI" panose="020B0604030504040204" pitchFamily="50" charset="-128"/>
              </a:rPr>
              <a:t>4</a:t>
            </a:fld>
            <a:endParaRPr lang="ja-JP" altLang="en-US"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2305095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rtlCol="0"/>
          <a:lstStyle/>
          <a:p>
            <a:pPr rtl="0"/>
            <a:r>
              <a:rPr lang="ja-JP" altLang="en-US" sz="1050" dirty="0">
                <a:latin typeface="Meiryo UI" panose="020B0604030504040204" pitchFamily="50" charset="-128"/>
                <a:ea typeface="Meiryo UI" panose="020B0604030504040204" pitchFamily="50" charset="-128"/>
              </a:rPr>
              <a:t>夏期研修会で</a:t>
            </a:r>
            <a:r>
              <a:rPr lang="en-US" altLang="ja-JP" sz="1050" dirty="0">
                <a:latin typeface="Meiryo UI" panose="020B0604030504040204" pitchFamily="50" charset="-128"/>
                <a:ea typeface="Meiryo UI" panose="020B0604030504040204" pitchFamily="50" charset="-128"/>
              </a:rPr>
              <a:t>.</a:t>
            </a:r>
            <a:r>
              <a:rPr lang="ja-JP" altLang="en-US" sz="1050" dirty="0">
                <a:latin typeface="Meiryo UI" panose="020B0604030504040204" pitchFamily="50" charset="-128"/>
                <a:ea typeface="Meiryo UI" panose="020B0604030504040204" pitchFamily="50" charset="-128"/>
              </a:rPr>
              <a:t>紹介予定でありました</a:t>
            </a:r>
            <a:r>
              <a:rPr lang="en-US" altLang="ja-JP" sz="1050" dirty="0">
                <a:latin typeface="Meiryo UI" panose="020B0604030504040204" pitchFamily="50" charset="-128"/>
                <a:ea typeface="Meiryo UI" panose="020B0604030504040204" pitchFamily="50" charset="-128"/>
              </a:rPr>
              <a:t>ICT</a:t>
            </a:r>
            <a:r>
              <a:rPr lang="ja-JP" altLang="en-US" sz="1050" dirty="0" err="1">
                <a:latin typeface="Meiryo UI" panose="020B0604030504040204" pitchFamily="50" charset="-128"/>
                <a:ea typeface="Meiryo UI" panose="020B0604030504040204" pitchFamily="50" charset="-128"/>
              </a:rPr>
              <a:t>の利</a:t>
            </a:r>
            <a:r>
              <a:rPr lang="ja-JP" altLang="en-US" sz="1050" dirty="0">
                <a:latin typeface="Meiryo UI" panose="020B0604030504040204" pitchFamily="50" charset="-128"/>
                <a:ea typeface="Meiryo UI" panose="020B0604030504040204" pitchFamily="50" charset="-128"/>
              </a:rPr>
              <a:t>活用場面を１，活動提示場面　２、問題解決場面　３、評価場面と大きく３つにわけて提案しました。</a:t>
            </a:r>
            <a:endParaRPr lang="en-US" altLang="ja-JP" sz="1050" dirty="0">
              <a:latin typeface="Meiryo UI" panose="020B0604030504040204" pitchFamily="50" charset="-128"/>
              <a:ea typeface="Meiryo UI" panose="020B0604030504040204" pitchFamily="50" charset="-128"/>
            </a:endParaRPr>
          </a:p>
          <a:p>
            <a:pPr rtl="0"/>
            <a:r>
              <a:rPr lang="ja-JP" altLang="en-US" sz="1050" dirty="0">
                <a:latin typeface="Meiryo UI" panose="020B0604030504040204" pitchFamily="50" charset="-128"/>
                <a:ea typeface="Meiryo UI" panose="020B0604030504040204" pitchFamily="50" charset="-128"/>
              </a:rPr>
              <a:t>後ほど動画を通じて説明をさせていただきます。</a:t>
            </a:r>
          </a:p>
        </p:txBody>
      </p:sp>
      <p:sp>
        <p:nvSpPr>
          <p:cNvPr id="4" name="スライド番号プレースホルダー 3"/>
          <p:cNvSpPr>
            <a:spLocks noGrp="1"/>
          </p:cNvSpPr>
          <p:nvPr>
            <p:ph type="sldNum" sz="quarter" idx="5"/>
          </p:nvPr>
        </p:nvSpPr>
        <p:spPr/>
        <p:txBody>
          <a:bodyPr rtlCol="0"/>
          <a:lstStyle/>
          <a:p>
            <a:pPr rtl="0"/>
            <a:fld id="{9CA004F4-F240-48F9-8AE1-486585C7F00D}" type="slidenum">
              <a:rPr lang="en-US" altLang="ja-JP" smtClean="0">
                <a:latin typeface="Meiryo UI" panose="020B0604030504040204" pitchFamily="50" charset="-128"/>
                <a:ea typeface="Meiryo UI" panose="020B0604030504040204" pitchFamily="50" charset="-128"/>
              </a:rPr>
              <a:t>5</a:t>
            </a:fld>
            <a:endParaRPr lang="ja-JP" altLang="en-US"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3621087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rtlCol="0"/>
          <a:lstStyle/>
          <a:p>
            <a:pPr rtl="0"/>
            <a:r>
              <a:rPr lang="ja-JP" altLang="en-US" sz="1050" dirty="0">
                <a:latin typeface="Meiryo UI" panose="020B0604030504040204" pitchFamily="50" charset="-128"/>
                <a:ea typeface="Meiryo UI" panose="020B0604030504040204" pitchFamily="50" charset="-128"/>
              </a:rPr>
              <a:t>１０月に授業研修会を実施しました。単元はマット運動で行い、</a:t>
            </a:r>
            <a:r>
              <a:rPr lang="en-US" altLang="ja-JP" sz="1050" dirty="0">
                <a:latin typeface="Meiryo UI" panose="020B0604030504040204" pitchFamily="50" charset="-128"/>
                <a:ea typeface="Meiryo UI" panose="020B0604030504040204" pitchFamily="50" charset="-128"/>
              </a:rPr>
              <a:t>ICT</a:t>
            </a:r>
            <a:r>
              <a:rPr lang="ja-JP" altLang="en-US" sz="1050" dirty="0">
                <a:latin typeface="Meiryo UI" panose="020B0604030504040204" pitchFamily="50" charset="-128"/>
                <a:ea typeface="Meiryo UI" panose="020B0604030504040204" pitchFamily="50" charset="-128"/>
              </a:rPr>
              <a:t>の効果的な活用場面に焦点を置き実践をしました。</a:t>
            </a:r>
            <a:endParaRPr lang="en-US" altLang="ja-JP" sz="1050" dirty="0">
              <a:latin typeface="Meiryo UI" panose="020B0604030504040204" pitchFamily="50" charset="-128"/>
              <a:ea typeface="Meiryo UI" panose="020B0604030504040204" pitchFamily="50" charset="-128"/>
            </a:endParaRPr>
          </a:p>
          <a:p>
            <a:pPr rtl="0"/>
            <a:r>
              <a:rPr lang="ja-JP" altLang="en-US" sz="1050" dirty="0">
                <a:latin typeface="Meiryo UI" panose="020B0604030504040204" pitchFamily="50" charset="-128"/>
                <a:ea typeface="Meiryo UI" panose="020B0604030504040204" pitchFamily="50" charset="-128"/>
              </a:rPr>
              <a:t>授業後の協議では、各校での現在の取り組み状況を共有して課題を出し合いました。</a:t>
            </a:r>
            <a:endParaRPr lang="en-US" altLang="ja-JP" sz="1050" dirty="0">
              <a:latin typeface="Meiryo UI" panose="020B0604030504040204" pitchFamily="50" charset="-128"/>
              <a:ea typeface="Meiryo UI" panose="020B0604030504040204" pitchFamily="50" charset="-128"/>
            </a:endParaRPr>
          </a:p>
          <a:p>
            <a:pPr rtl="0"/>
            <a:r>
              <a:rPr lang="ja-JP" altLang="en-US" sz="1050" dirty="0">
                <a:latin typeface="Meiryo UI" panose="020B0604030504040204" pitchFamily="50" charset="-128"/>
                <a:ea typeface="Meiryo UI" panose="020B0604030504040204" pitchFamily="50" charset="-128"/>
              </a:rPr>
              <a:t>講演では、高知県教育委員会保健体育課チーフ中内指導主事より、保健体育の「主体的・対話的で深い学びを支えるＩＣＴの利用についてご助言をいただきました。</a:t>
            </a:r>
          </a:p>
          <a:p>
            <a:pPr rtl="0"/>
            <a:endParaRPr lang="ja-JP" altLang="en-US"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5"/>
          </p:nvPr>
        </p:nvSpPr>
        <p:spPr/>
        <p:txBody>
          <a:bodyPr rtlCol="0"/>
          <a:lstStyle/>
          <a:p>
            <a:pPr rtl="0"/>
            <a:fld id="{9CA004F4-F240-48F9-8AE1-486585C7F00D}" type="slidenum">
              <a:rPr lang="en-US" altLang="ja-JP" smtClean="0">
                <a:latin typeface="Meiryo UI" panose="020B0604030504040204" pitchFamily="50" charset="-128"/>
                <a:ea typeface="Meiryo UI" panose="020B0604030504040204" pitchFamily="50" charset="-128"/>
              </a:rPr>
              <a:t>6</a:t>
            </a:fld>
            <a:endParaRPr lang="ja-JP" altLang="en-US"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085978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rtlCol="0"/>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050" dirty="0">
                <a:latin typeface="Meiryo UI" panose="020B0604030504040204" pitchFamily="50" charset="-128"/>
                <a:ea typeface="Meiryo UI" panose="020B0604030504040204" pitchFamily="50" charset="-128"/>
              </a:rPr>
              <a:t>各校、実践取組結果からの</a:t>
            </a:r>
            <a:r>
              <a:rPr lang="en-US" altLang="ja-JP" sz="1050" dirty="0">
                <a:latin typeface="Meiryo UI" panose="020B0604030504040204" pitchFamily="50" charset="-128"/>
                <a:ea typeface="Meiryo UI" panose="020B0604030504040204" pitchFamily="50" charset="-128"/>
              </a:rPr>
              <a:t>【</a:t>
            </a:r>
            <a:r>
              <a:rPr lang="ja-JP" altLang="en-US" sz="1050" dirty="0">
                <a:latin typeface="Meiryo UI" panose="020B0604030504040204" pitchFamily="50" charset="-128"/>
                <a:ea typeface="Meiryo UI" panose="020B0604030504040204" pitchFamily="50" charset="-128"/>
              </a:rPr>
              <a:t>成果</a:t>
            </a:r>
            <a:r>
              <a:rPr lang="en-US" altLang="ja-JP" sz="1050" dirty="0">
                <a:latin typeface="Meiryo UI" panose="020B0604030504040204" pitchFamily="50" charset="-128"/>
                <a:ea typeface="Meiryo UI" panose="020B0604030504040204" pitchFamily="50" charset="-128"/>
              </a:rPr>
              <a:t>】</a:t>
            </a:r>
            <a:r>
              <a:rPr lang="ja-JP" altLang="en-US" sz="1050" dirty="0">
                <a:latin typeface="Meiryo UI" panose="020B0604030504040204" pitchFamily="50" charset="-128"/>
                <a:ea typeface="Meiryo UI" panose="020B0604030504040204" pitchFamily="50" charset="-128"/>
              </a:rPr>
              <a:t>についてです。</a:t>
            </a:r>
            <a:endParaRPr lang="en-US" altLang="ja-JP" sz="105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050" dirty="0">
                <a:latin typeface="Meiryo UI" panose="020B0604030504040204" pitchFamily="50" charset="-128"/>
                <a:ea typeface="Meiryo UI" panose="020B0604030504040204" pitchFamily="50" charset="-128"/>
              </a:rPr>
              <a:t>各校で</a:t>
            </a:r>
            <a:r>
              <a:rPr lang="en-US" altLang="ja-JP" sz="1050" dirty="0">
                <a:latin typeface="Meiryo UI" panose="020B0604030504040204" pitchFamily="50" charset="-128"/>
                <a:ea typeface="Meiryo UI" panose="020B0604030504040204" pitchFamily="50" charset="-128"/>
              </a:rPr>
              <a:t>ICT</a:t>
            </a:r>
            <a:r>
              <a:rPr lang="ja-JP" altLang="en-US" sz="1050" dirty="0">
                <a:latin typeface="Meiryo UI" panose="020B0604030504040204" pitchFamily="50" charset="-128"/>
                <a:ea typeface="Meiryo UI" panose="020B0604030504040204" pitchFamily="50" charset="-128"/>
              </a:rPr>
              <a:t>を導入した授業を実践した中で「</a:t>
            </a:r>
            <a:r>
              <a:rPr lang="en-US" altLang="ja-JP" sz="1050" dirty="0">
                <a:latin typeface="Meiryo UI" panose="020B0604030504040204" pitchFamily="50" charset="-128"/>
                <a:ea typeface="Meiryo UI" panose="020B0604030504040204" pitchFamily="50" charset="-128"/>
              </a:rPr>
              <a:t>I</a:t>
            </a:r>
            <a:r>
              <a:rPr lang="ja-JP" altLang="en-US" sz="1050" dirty="0">
                <a:latin typeface="Meiryo UI" panose="020B0604030504040204" pitchFamily="50" charset="-128"/>
                <a:ea typeface="Meiryo UI" panose="020B0604030504040204" pitchFamily="50" charset="-128"/>
              </a:rPr>
              <a:t>ＣＴを活用することによって意欲的に授業に取り組むことができる」ということが生徒アンケート結果で明らかになりました。また、機器を使用することによって器械運動や陸上競技などの個人種目の場合、自分の課題を見つけたり解決方法を見つけるために有効であることがわかりました。</a:t>
            </a:r>
          </a:p>
        </p:txBody>
      </p:sp>
      <p:sp>
        <p:nvSpPr>
          <p:cNvPr id="4" name="スライド番号プレースホルダー 3"/>
          <p:cNvSpPr>
            <a:spLocks noGrp="1"/>
          </p:cNvSpPr>
          <p:nvPr>
            <p:ph type="sldNum" sz="quarter" idx="5"/>
          </p:nvPr>
        </p:nvSpPr>
        <p:spPr/>
        <p:txBody>
          <a:bodyPr rtlCol="0"/>
          <a:lstStyle/>
          <a:p>
            <a:pPr rtl="0"/>
            <a:fld id="{9CA004F4-F240-48F9-8AE1-486585C7F00D}" type="slidenum">
              <a:rPr lang="en-US" altLang="ja-JP" smtClean="0">
                <a:latin typeface="Meiryo UI" panose="020B0604030504040204" pitchFamily="50" charset="-128"/>
                <a:ea typeface="Meiryo UI" panose="020B0604030504040204" pitchFamily="50" charset="-128"/>
              </a:rPr>
              <a:t>7</a:t>
            </a:fld>
            <a:endParaRPr lang="ja-JP" altLang="en-US"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4012614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rtlCol="0"/>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050" dirty="0">
                <a:latin typeface="Meiryo UI" panose="020B0604030504040204" pitchFamily="50" charset="-128"/>
                <a:ea typeface="Meiryo UI" panose="020B0604030504040204" pitchFamily="50" charset="-128"/>
              </a:rPr>
              <a:t>課題としては、技能の習得において生徒自身が</a:t>
            </a:r>
            <a:r>
              <a:rPr lang="en-US" altLang="ja-JP" sz="1050" dirty="0">
                <a:latin typeface="Meiryo UI" panose="020B0604030504040204" pitchFamily="50" charset="-128"/>
                <a:ea typeface="Meiryo UI" panose="020B0604030504040204" pitchFamily="50" charset="-128"/>
              </a:rPr>
              <a:t>ICT</a:t>
            </a:r>
            <a:r>
              <a:rPr lang="ja-JP" altLang="en-US" sz="1050" dirty="0">
                <a:latin typeface="Meiryo UI" panose="020B0604030504040204" pitchFamily="50" charset="-128"/>
                <a:ea typeface="Meiryo UI" panose="020B0604030504040204" pitchFamily="50" charset="-128"/>
              </a:rPr>
              <a:t>を活用することによって自分の課題を見つけることができたが、その課題を克服するための時間の確保が十分に取れていないので技能の習得に至っていないということがわかりました。また、個人種目の場合、自分の課題を見つけたり解決方法を見つけるのに有効でありましたが、団体競技における対話的な活用方法の具体が見つかりませんでした。</a:t>
            </a:r>
          </a:p>
        </p:txBody>
      </p:sp>
      <p:sp>
        <p:nvSpPr>
          <p:cNvPr id="4" name="スライド番号プレースホルダー 3"/>
          <p:cNvSpPr>
            <a:spLocks noGrp="1"/>
          </p:cNvSpPr>
          <p:nvPr>
            <p:ph type="sldNum" sz="quarter" idx="5"/>
          </p:nvPr>
        </p:nvSpPr>
        <p:spPr/>
        <p:txBody>
          <a:bodyPr rtlCol="0"/>
          <a:lstStyle/>
          <a:p>
            <a:pPr rtl="0"/>
            <a:fld id="{9CA004F4-F240-48F9-8AE1-486585C7F00D}" type="slidenum">
              <a:rPr lang="en-US" altLang="ja-JP" smtClean="0">
                <a:latin typeface="Meiryo UI" panose="020B0604030504040204" pitchFamily="50" charset="-128"/>
                <a:ea typeface="Meiryo UI" panose="020B0604030504040204" pitchFamily="50" charset="-128"/>
              </a:rPr>
              <a:t>8</a:t>
            </a:fld>
            <a:endParaRPr lang="ja-JP" altLang="en-US"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854184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rtlCol="0"/>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050" dirty="0">
                <a:latin typeface="Meiryo UI" panose="020B0604030504040204" pitchFamily="50" charset="-128"/>
                <a:ea typeface="Meiryo UI" panose="020B0604030504040204" pitchFamily="50" charset="-128"/>
              </a:rPr>
              <a:t>今後タブレット端末で映像をとるだけで終わることなく、撮影した映像を「どのように活用するか」「課題を明確に</a:t>
            </a:r>
            <a:r>
              <a:rPr lang="ja-JP" altLang="en-US" sz="1050" dirty="0" err="1">
                <a:latin typeface="Meiryo UI" panose="020B0604030504040204" pitchFamily="50" charset="-128"/>
                <a:ea typeface="Meiryo UI" panose="020B0604030504040204" pitchFamily="50" charset="-128"/>
              </a:rPr>
              <a:t>し</a:t>
            </a:r>
            <a:r>
              <a:rPr lang="ja-JP" altLang="en-US" sz="1050" dirty="0">
                <a:latin typeface="Meiryo UI" panose="020B0604030504040204" pitchFamily="50" charset="-128"/>
                <a:ea typeface="Meiryo UI" panose="020B0604030504040204" pitchFamily="50" charset="-128"/>
              </a:rPr>
              <a:t>課題解決に向けての生徒同士の対話」が重要となると考えられます。また、機器を使用することによって器械運動や陸上競技などの個人種目の場合、自分の課題を見つけたり、解決方法を見つけるのに有効ではありますが、団体競技などにおける対話的な活用方法については戦術学習などの場面での活用方法の研究が必要であると考えられます。</a:t>
            </a:r>
            <a:endParaRPr lang="en-US" altLang="ja-JP" sz="105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050" dirty="0">
                <a:latin typeface="Meiryo UI" panose="020B0604030504040204" pitchFamily="50" charset="-128"/>
                <a:ea typeface="Meiryo UI" panose="020B0604030504040204" pitchFamily="50" charset="-128"/>
              </a:rPr>
              <a:t>このようなメリット・デメリットを踏まえたうえで主体的な学びから対話を生むＩＣＴを活用場面に応じて効果が高いタイミングで活用すれば対話も広がり体育授業がより楽しく効果的なものになると考えられます。そして、必ず仕掛けた取り組みに対して</a:t>
            </a:r>
            <a:r>
              <a:rPr lang="en-US" altLang="ja-JP" sz="1050" dirty="0">
                <a:latin typeface="Meiryo UI" panose="020B0604030504040204" pitchFamily="50" charset="-128"/>
                <a:ea typeface="Meiryo UI" panose="020B0604030504040204" pitchFamily="50" charset="-128"/>
              </a:rPr>
              <a:t>PDCA</a:t>
            </a:r>
            <a:r>
              <a:rPr lang="ja-JP" altLang="en-US" sz="1050" dirty="0">
                <a:latin typeface="Meiryo UI" panose="020B0604030504040204" pitchFamily="50" charset="-128"/>
                <a:ea typeface="Meiryo UI" panose="020B0604030504040204" pitchFamily="50" charset="-128"/>
              </a:rPr>
              <a:t>サイクルを回し、円滑に活用していく必要があると感じました。次年度以降は、科目・領域の活用事例をもとに①教員の</a:t>
            </a:r>
            <a:r>
              <a:rPr lang="en-US" altLang="ja-JP" sz="1050" dirty="0">
                <a:latin typeface="Meiryo UI" panose="020B0604030504040204" pitchFamily="50" charset="-128"/>
                <a:ea typeface="Meiryo UI" panose="020B0604030504040204" pitchFamily="50" charset="-128"/>
              </a:rPr>
              <a:t>ICT</a:t>
            </a:r>
            <a:r>
              <a:rPr lang="ja-JP" altLang="en-US" sz="1050" dirty="0">
                <a:latin typeface="Meiryo UI" panose="020B0604030504040204" pitchFamily="50" charset="-128"/>
                <a:ea typeface="Meiryo UI" panose="020B0604030504040204" pitchFamily="50" charset="-128"/>
              </a:rPr>
              <a:t>活用能力の引き上げ②学級及び授業経営を研究し、提案できるようにしていきたいと思います。</a:t>
            </a:r>
          </a:p>
        </p:txBody>
      </p:sp>
      <p:sp>
        <p:nvSpPr>
          <p:cNvPr id="4" name="スライド番号プレースホルダー 3"/>
          <p:cNvSpPr>
            <a:spLocks noGrp="1"/>
          </p:cNvSpPr>
          <p:nvPr>
            <p:ph type="sldNum" sz="quarter" idx="5"/>
          </p:nvPr>
        </p:nvSpPr>
        <p:spPr/>
        <p:txBody>
          <a:bodyPr rtlCol="0"/>
          <a:lstStyle/>
          <a:p>
            <a:pPr rtl="0"/>
            <a:fld id="{9CA004F4-F240-48F9-8AE1-486585C7F00D}" type="slidenum">
              <a:rPr lang="en-US" altLang="ja-JP" smtClean="0">
                <a:latin typeface="Meiryo UI" panose="020B0604030504040204" pitchFamily="50" charset="-128"/>
                <a:ea typeface="Meiryo UI" panose="020B0604030504040204" pitchFamily="50" charset="-128"/>
              </a:rPr>
              <a:t>9</a:t>
            </a:fld>
            <a:endParaRPr lang="ja-JP" altLang="en-US"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1557377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797D165-49B0-44FF-A267-367F5A6EE306}"/>
              </a:ext>
            </a:extLst>
          </p:cNvPr>
          <p:cNvSpPr>
            <a:spLocks noGrp="1"/>
          </p:cNvSpPr>
          <p:nvPr>
            <p:ph type="ctrTitle"/>
          </p:nvPr>
        </p:nvSpPr>
        <p:spPr>
          <a:xfrm>
            <a:off x="1524000" y="2039514"/>
            <a:ext cx="9144000" cy="2128049"/>
          </a:xfrm>
        </p:spPr>
        <p:txBody>
          <a:bodyPr rtlCol="0" anchor="b"/>
          <a:lstStyle>
            <a:lvl1pPr algn="ctr">
              <a:lnSpc>
                <a:spcPct val="125000"/>
              </a:lnSpc>
              <a:defRPr sz="6000">
                <a:solidFill>
                  <a:schemeClr val="bg1"/>
                </a:solidFill>
                <a:latin typeface="Meiryo UI" panose="020B0604030504040204" pitchFamily="50" charset="-128"/>
                <a:ea typeface="Meiryo UI" panose="020B0604030504040204" pitchFamily="50" charset="-128"/>
              </a:defRPr>
            </a:lvl1pPr>
          </a:lstStyle>
          <a:p>
            <a:pPr rtl="0"/>
            <a:r>
              <a:rPr lang="ja-JP" altLang="en-US" noProof="0"/>
              <a:t>マスター タイトルの書式設定</a:t>
            </a:r>
            <a:endParaRPr lang="ja-JP" altLang="en-US" noProof="0" dirty="0"/>
          </a:p>
        </p:txBody>
      </p:sp>
      <p:sp>
        <p:nvSpPr>
          <p:cNvPr id="3" name="サブタイトル 2">
            <a:extLst>
              <a:ext uri="{FF2B5EF4-FFF2-40B4-BE49-F238E27FC236}">
                <a16:creationId xmlns:a16="http://schemas.microsoft.com/office/drawing/2014/main" id="{56B52800-74D6-4A78-AC9B-8E737A1A3B0D}"/>
              </a:ext>
            </a:extLst>
          </p:cNvPr>
          <p:cNvSpPr>
            <a:spLocks noGrp="1"/>
          </p:cNvSpPr>
          <p:nvPr>
            <p:ph type="subTitle" idx="1"/>
          </p:nvPr>
        </p:nvSpPr>
        <p:spPr>
          <a:xfrm>
            <a:off x="1524000" y="4221162"/>
            <a:ext cx="9144000" cy="882001"/>
          </a:xfrm>
          <a:solidFill>
            <a:schemeClr val="accent2">
              <a:alpha val="90000"/>
            </a:schemeClr>
          </a:solidFill>
        </p:spPr>
        <p:txBody>
          <a:bodyPr rtlCol="0" anchor="ctr" anchorCtr="0">
            <a:normAutofit/>
          </a:bodyPr>
          <a:lstStyle>
            <a:lvl1pPr marL="0" indent="0" algn="ctr" defTabSz="914400" rtl="0" eaLnBrk="1" latinLnBrk="0" hangingPunct="1">
              <a:lnSpc>
                <a:spcPct val="90000"/>
              </a:lnSpc>
              <a:spcBef>
                <a:spcPts val="1000"/>
              </a:spcBef>
              <a:buFont typeface="Arial" panose="020B0604020202020204" pitchFamily="34" charset="0"/>
              <a:buNone/>
              <a:defRPr lang="en-US" sz="2500" b="1" i="1" kern="1200" spc="65" dirty="0">
                <a:solidFill>
                  <a:schemeClr val="accent1"/>
                </a:solidFill>
                <a:latin typeface="Meiryo UI" panose="020B0604030504040204" pitchFamily="50" charset="-128"/>
                <a:ea typeface="Meiryo UI" panose="020B0604030504040204" pitchFamily="50" charset="-128"/>
                <a:cs typeface="Aria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ja-JP" altLang="en-US" noProof="0"/>
              <a:t>マスター サブタイトルの書式設定</a:t>
            </a:r>
            <a:endParaRPr lang="ja-JP" altLang="en-US" noProof="0" dirty="0"/>
          </a:p>
        </p:txBody>
      </p:sp>
      <p:sp>
        <p:nvSpPr>
          <p:cNvPr id="4" name="日付プレースホルダー 3">
            <a:extLst>
              <a:ext uri="{FF2B5EF4-FFF2-40B4-BE49-F238E27FC236}">
                <a16:creationId xmlns:a16="http://schemas.microsoft.com/office/drawing/2014/main" id="{88B91F7B-C4AF-4FC6-A6BE-657DEF6D5358}"/>
              </a:ext>
            </a:extLst>
          </p:cNvPr>
          <p:cNvSpPr>
            <a:spLocks noGrp="1"/>
          </p:cNvSpPr>
          <p:nvPr>
            <p:ph type="dt" sz="half" idx="10"/>
          </p:nvPr>
        </p:nvSpPr>
        <p:spPr/>
        <p:txBody>
          <a:bodyPr rtlCol="0"/>
          <a:lstStyle>
            <a:lvl1pPr>
              <a:defRPr>
                <a:latin typeface="Meiryo UI" panose="020B0604030504040204" pitchFamily="50" charset="-128"/>
                <a:ea typeface="Meiryo UI" panose="020B0604030504040204" pitchFamily="50" charset="-128"/>
              </a:defRPr>
            </a:lvl1pPr>
          </a:lstStyle>
          <a:p>
            <a:fld id="{97768EE5-C91E-48FE-AF1A-102EB5DCB056}" type="datetime1">
              <a:rPr lang="ja-JP" altLang="en-US" smtClean="0"/>
              <a:t>2022/4/14</a:t>
            </a:fld>
            <a:endParaRPr lang="ja-JP" altLang="en-US" dirty="0"/>
          </a:p>
        </p:txBody>
      </p:sp>
      <p:sp>
        <p:nvSpPr>
          <p:cNvPr id="5" name="フッター プレースホルダー 4">
            <a:extLst>
              <a:ext uri="{FF2B5EF4-FFF2-40B4-BE49-F238E27FC236}">
                <a16:creationId xmlns:a16="http://schemas.microsoft.com/office/drawing/2014/main" id="{5BED32F8-B0C7-4332-B0A5-BC19DD8C4CF5}"/>
              </a:ext>
            </a:extLst>
          </p:cNvPr>
          <p:cNvSpPr>
            <a:spLocks noGrp="1"/>
          </p:cNvSpPr>
          <p:nvPr>
            <p:ph type="ftr" sz="quarter" idx="11"/>
          </p:nvPr>
        </p:nvSpPr>
        <p:spPr/>
        <p:txBody>
          <a:bodyPr rtlCol="0"/>
          <a:lstStyle>
            <a:lvl1pPr>
              <a:defRPr>
                <a:latin typeface="Meiryo UI" panose="020B0604030504040204" pitchFamily="50" charset="-128"/>
                <a:ea typeface="Meiryo UI" panose="020B0604030504040204" pitchFamily="50" charset="-128"/>
              </a:defRPr>
            </a:lvl1pPr>
          </a:lstStyle>
          <a:p>
            <a:endParaRPr lang="ja-JP" altLang="en-US" dirty="0"/>
          </a:p>
        </p:txBody>
      </p:sp>
      <p:sp>
        <p:nvSpPr>
          <p:cNvPr id="6" name="スライド番号プレースホルダー 5">
            <a:extLst>
              <a:ext uri="{FF2B5EF4-FFF2-40B4-BE49-F238E27FC236}">
                <a16:creationId xmlns:a16="http://schemas.microsoft.com/office/drawing/2014/main" id="{B0030946-D0C7-4F78-94B0-427DAA6D5CB0}"/>
              </a:ext>
            </a:extLst>
          </p:cNvPr>
          <p:cNvSpPr>
            <a:spLocks noGrp="1"/>
          </p:cNvSpPr>
          <p:nvPr>
            <p:ph type="sldNum" sz="quarter" idx="12"/>
          </p:nvPr>
        </p:nvSpPr>
        <p:spPr/>
        <p:txBody>
          <a:bodyPr rtlCol="0"/>
          <a:lstStyle>
            <a:lvl1pPr>
              <a:defRPr>
                <a:latin typeface="Meiryo UI" panose="020B0604030504040204" pitchFamily="50" charset="-128"/>
                <a:ea typeface="Meiryo UI" panose="020B0604030504040204" pitchFamily="50" charset="-128"/>
              </a:defRPr>
            </a:lvl1pPr>
          </a:lstStyle>
          <a:p>
            <a:fld id="{82EE24B5-652C-4DB5-B7C3-B5BBEC1280B1}" type="slidenum">
              <a:rPr lang="en-US" altLang="ja-JP" smtClean="0"/>
              <a:pPr/>
              <a:t>‹#›</a:t>
            </a:fld>
            <a:endParaRPr lang="ja-JP" altLang="en-US" dirty="0"/>
          </a:p>
        </p:txBody>
      </p:sp>
    </p:spTree>
    <p:extLst>
      <p:ext uri="{BB962C8B-B14F-4D97-AF65-F5344CB8AC3E}">
        <p14:creationId xmlns:p14="http://schemas.microsoft.com/office/powerpoint/2010/main" val="21895097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0211141-A77D-4E0E-8CAF-4CD3B279937B}"/>
              </a:ext>
            </a:extLst>
          </p:cNvPr>
          <p:cNvSpPr>
            <a:spLocks noGrp="1"/>
          </p:cNvSpPr>
          <p:nvPr>
            <p:ph type="title"/>
          </p:nvPr>
        </p:nvSpPr>
        <p:spPr/>
        <p:txBody>
          <a:bodyPr rtlCol="0"/>
          <a:lstStyle>
            <a:lvl1pPr>
              <a:defRPr>
                <a:latin typeface="Meiryo UI" panose="020B0604030504040204" pitchFamily="50" charset="-128"/>
                <a:ea typeface="Meiryo UI" panose="020B0604030504040204" pitchFamily="50" charset="-128"/>
              </a:defRPr>
            </a:lvl1pPr>
          </a:lstStyle>
          <a:p>
            <a:pPr rtl="0"/>
            <a:r>
              <a:rPr lang="ja-JP" altLang="en-US" noProof="0"/>
              <a:t>マスター タイトルの書式設定</a:t>
            </a:r>
            <a:endParaRPr lang="ja-JP" altLang="en-US" noProof="0" dirty="0"/>
          </a:p>
        </p:txBody>
      </p:sp>
      <p:sp>
        <p:nvSpPr>
          <p:cNvPr id="3" name="コンテンツ プレースホルダー 2">
            <a:extLst>
              <a:ext uri="{FF2B5EF4-FFF2-40B4-BE49-F238E27FC236}">
                <a16:creationId xmlns:a16="http://schemas.microsoft.com/office/drawing/2014/main" id="{017EFDE0-5A54-402A-B0C3-6BC0BB739C25}"/>
              </a:ext>
            </a:extLst>
          </p:cNvPr>
          <p:cNvSpPr>
            <a:spLocks noGrp="1"/>
          </p:cNvSpPr>
          <p:nvPr>
            <p:ph idx="1"/>
          </p:nvPr>
        </p:nvSpPr>
        <p:spPr/>
        <p:txBody>
          <a:bodyPr rtlCol="0"/>
          <a:lstStyle>
            <a:lvl1pPr>
              <a:defRPr>
                <a:latin typeface="Meiryo UI" panose="020B0604030504040204" pitchFamily="50" charset="-128"/>
                <a:ea typeface="Meiryo UI" panose="020B0604030504040204" pitchFamily="50" charset="-128"/>
              </a:defRPr>
            </a:lvl1pPr>
            <a:lvl2pPr>
              <a:defRPr>
                <a:latin typeface="Meiryo UI" panose="020B0604030504040204" pitchFamily="50" charset="-128"/>
                <a:ea typeface="Meiryo UI" panose="020B0604030504040204" pitchFamily="50" charset="-128"/>
              </a:defRPr>
            </a:lvl2pPr>
            <a:lvl3pPr>
              <a:defRPr>
                <a:latin typeface="Meiryo UI" panose="020B0604030504040204" pitchFamily="50" charset="-128"/>
                <a:ea typeface="Meiryo UI" panose="020B0604030504040204" pitchFamily="50" charset="-128"/>
              </a:defRPr>
            </a:lvl3pPr>
            <a:lvl4pPr>
              <a:defRPr>
                <a:latin typeface="Meiryo UI" panose="020B0604030504040204" pitchFamily="50" charset="-128"/>
                <a:ea typeface="Meiryo UI" panose="020B0604030504040204" pitchFamily="50" charset="-128"/>
              </a:defRPr>
            </a:lvl4pPr>
            <a:lvl5pPr>
              <a:defRPr>
                <a:latin typeface="Meiryo UI" panose="020B0604030504040204" pitchFamily="50" charset="-128"/>
                <a:ea typeface="Meiryo UI" panose="020B0604030504040204" pitchFamily="50" charset="-128"/>
              </a:defRPr>
            </a:lvl5pPr>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endParaRPr lang="ja-JP" altLang="en-US" noProof="0" dirty="0"/>
          </a:p>
        </p:txBody>
      </p:sp>
      <p:sp>
        <p:nvSpPr>
          <p:cNvPr id="4" name="日付プレースホルダー 3">
            <a:extLst>
              <a:ext uri="{FF2B5EF4-FFF2-40B4-BE49-F238E27FC236}">
                <a16:creationId xmlns:a16="http://schemas.microsoft.com/office/drawing/2014/main" id="{8A2825AD-4585-4E37-A076-3D0070C9300C}"/>
              </a:ext>
            </a:extLst>
          </p:cNvPr>
          <p:cNvSpPr>
            <a:spLocks noGrp="1"/>
          </p:cNvSpPr>
          <p:nvPr>
            <p:ph type="dt" sz="half" idx="10"/>
          </p:nvPr>
        </p:nvSpPr>
        <p:spPr/>
        <p:txBody>
          <a:bodyPr rtlCol="0"/>
          <a:lstStyle>
            <a:lvl1pPr>
              <a:defRPr>
                <a:latin typeface="Meiryo UI" panose="020B0604030504040204" pitchFamily="50" charset="-128"/>
                <a:ea typeface="Meiryo UI" panose="020B0604030504040204" pitchFamily="50" charset="-128"/>
              </a:defRPr>
            </a:lvl1pPr>
          </a:lstStyle>
          <a:p>
            <a:fld id="{E20CCD9E-9A03-47EE-98C5-5CD8EC51FA50}" type="datetime1">
              <a:rPr lang="ja-JP" altLang="en-US" smtClean="0"/>
              <a:t>2022/4/14</a:t>
            </a:fld>
            <a:endParaRPr lang="ja-JP" altLang="en-US" dirty="0"/>
          </a:p>
        </p:txBody>
      </p:sp>
      <p:sp>
        <p:nvSpPr>
          <p:cNvPr id="5" name="フッター プレースホルダー 4">
            <a:extLst>
              <a:ext uri="{FF2B5EF4-FFF2-40B4-BE49-F238E27FC236}">
                <a16:creationId xmlns:a16="http://schemas.microsoft.com/office/drawing/2014/main" id="{512064AD-EDC3-4B13-8CD6-49EB60099ED4}"/>
              </a:ext>
            </a:extLst>
          </p:cNvPr>
          <p:cNvSpPr>
            <a:spLocks noGrp="1"/>
          </p:cNvSpPr>
          <p:nvPr>
            <p:ph type="ftr" sz="quarter" idx="11"/>
          </p:nvPr>
        </p:nvSpPr>
        <p:spPr/>
        <p:txBody>
          <a:bodyPr rtlCol="0"/>
          <a:lstStyle>
            <a:lvl1pPr>
              <a:defRPr>
                <a:latin typeface="Meiryo UI" panose="020B0604030504040204" pitchFamily="50" charset="-128"/>
                <a:ea typeface="Meiryo UI" panose="020B0604030504040204" pitchFamily="50" charset="-128"/>
              </a:defRPr>
            </a:lvl1pPr>
          </a:lstStyle>
          <a:p>
            <a:endParaRPr lang="ja-JP" altLang="en-US" dirty="0"/>
          </a:p>
        </p:txBody>
      </p:sp>
      <p:sp>
        <p:nvSpPr>
          <p:cNvPr id="6" name="スライド番号プレースホルダー 5">
            <a:extLst>
              <a:ext uri="{FF2B5EF4-FFF2-40B4-BE49-F238E27FC236}">
                <a16:creationId xmlns:a16="http://schemas.microsoft.com/office/drawing/2014/main" id="{7890FD1E-16F6-49B1-A938-8CE601ED7AFC}"/>
              </a:ext>
            </a:extLst>
          </p:cNvPr>
          <p:cNvSpPr>
            <a:spLocks noGrp="1"/>
          </p:cNvSpPr>
          <p:nvPr>
            <p:ph type="sldNum" sz="quarter" idx="12"/>
          </p:nvPr>
        </p:nvSpPr>
        <p:spPr/>
        <p:txBody>
          <a:bodyPr rtlCol="0"/>
          <a:lstStyle>
            <a:lvl1pPr>
              <a:defRPr>
                <a:latin typeface="Meiryo UI" panose="020B0604030504040204" pitchFamily="50" charset="-128"/>
                <a:ea typeface="Meiryo UI" panose="020B0604030504040204" pitchFamily="50" charset="-128"/>
              </a:defRPr>
            </a:lvl1pPr>
          </a:lstStyle>
          <a:p>
            <a:fld id="{82EE24B5-652C-4DB5-B7C3-B5BBEC1280B1}" type="slidenum">
              <a:rPr lang="en-US" altLang="ja-JP" smtClean="0"/>
              <a:pPr/>
              <a:t>‹#›</a:t>
            </a:fld>
            <a:endParaRPr lang="ja-JP" altLang="en-US" dirty="0"/>
          </a:p>
        </p:txBody>
      </p:sp>
    </p:spTree>
    <p:extLst>
      <p:ext uri="{BB962C8B-B14F-4D97-AF65-F5344CB8AC3E}">
        <p14:creationId xmlns:p14="http://schemas.microsoft.com/office/powerpoint/2010/main" val="33254652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 ヘッダー">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C9FA988-92AD-48D7-890A-AA0540961DE2}"/>
              </a:ext>
            </a:extLst>
          </p:cNvPr>
          <p:cNvSpPr>
            <a:spLocks noGrp="1"/>
          </p:cNvSpPr>
          <p:nvPr>
            <p:ph type="title"/>
          </p:nvPr>
        </p:nvSpPr>
        <p:spPr>
          <a:xfrm>
            <a:off x="831850" y="1709738"/>
            <a:ext cx="10515600" cy="2852737"/>
          </a:xfrm>
        </p:spPr>
        <p:txBody>
          <a:bodyPr rtlCol="0" anchor="b"/>
          <a:lstStyle>
            <a:lvl1pPr>
              <a:defRPr sz="6000">
                <a:latin typeface="Meiryo UI" panose="020B0604030504040204" pitchFamily="50" charset="-128"/>
                <a:ea typeface="Meiryo UI" panose="020B0604030504040204" pitchFamily="50" charset="-128"/>
              </a:defRPr>
            </a:lvl1pPr>
          </a:lstStyle>
          <a:p>
            <a:pPr rtl="0"/>
            <a:r>
              <a:rPr lang="ja-JP" altLang="en-US" noProof="0"/>
              <a:t>マスター タイトルの書式設定</a:t>
            </a:r>
            <a:endParaRPr lang="ja-JP" altLang="en-US" noProof="0" dirty="0"/>
          </a:p>
        </p:txBody>
      </p:sp>
      <p:sp>
        <p:nvSpPr>
          <p:cNvPr id="3" name="テキスト プレースホルダー 2">
            <a:extLst>
              <a:ext uri="{FF2B5EF4-FFF2-40B4-BE49-F238E27FC236}">
                <a16:creationId xmlns:a16="http://schemas.microsoft.com/office/drawing/2014/main" id="{EAA999FA-A189-41DB-9CFC-D1356C534373}"/>
              </a:ext>
            </a:extLst>
          </p:cNvPr>
          <p:cNvSpPr>
            <a:spLocks noGrp="1"/>
          </p:cNvSpPr>
          <p:nvPr>
            <p:ph type="body" idx="1"/>
          </p:nvPr>
        </p:nvSpPr>
        <p:spPr>
          <a:xfrm>
            <a:off x="831850" y="4589463"/>
            <a:ext cx="10515600" cy="1500187"/>
          </a:xfrm>
        </p:spPr>
        <p:txBody>
          <a:bodyPr rtlCol="0"/>
          <a:lstStyle>
            <a:lvl1pPr marL="0" indent="0">
              <a:buNone/>
              <a:defRPr sz="2400">
                <a:solidFill>
                  <a:schemeClr val="tx1">
                    <a:tint val="75000"/>
                  </a:schemeClr>
                </a:solidFill>
                <a:latin typeface="Meiryo UI" panose="020B0604030504040204" pitchFamily="50" charset="-128"/>
                <a:ea typeface="Meiryo UI" panose="020B0604030504040204" pitchFamily="50" charset="-128"/>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rtl="0"/>
            <a:r>
              <a:rPr lang="ja-JP" altLang="en-US" noProof="0"/>
              <a:t>マスター テキストの書式設定</a:t>
            </a:r>
          </a:p>
        </p:txBody>
      </p:sp>
      <p:sp>
        <p:nvSpPr>
          <p:cNvPr id="4" name="日付プレースホルダー 3">
            <a:extLst>
              <a:ext uri="{FF2B5EF4-FFF2-40B4-BE49-F238E27FC236}">
                <a16:creationId xmlns:a16="http://schemas.microsoft.com/office/drawing/2014/main" id="{B24D83DC-20E7-4B71-9794-36FC33B1BA03}"/>
              </a:ext>
            </a:extLst>
          </p:cNvPr>
          <p:cNvSpPr>
            <a:spLocks noGrp="1"/>
          </p:cNvSpPr>
          <p:nvPr>
            <p:ph type="dt" sz="half" idx="10"/>
          </p:nvPr>
        </p:nvSpPr>
        <p:spPr/>
        <p:txBody>
          <a:bodyPr rtlCol="0"/>
          <a:lstStyle>
            <a:lvl1pPr>
              <a:defRPr>
                <a:latin typeface="Meiryo UI" panose="020B0604030504040204" pitchFamily="50" charset="-128"/>
                <a:ea typeface="Meiryo UI" panose="020B0604030504040204" pitchFamily="50" charset="-128"/>
              </a:defRPr>
            </a:lvl1pPr>
          </a:lstStyle>
          <a:p>
            <a:fld id="{303E3118-C7FB-4AEC-9B34-2AE811418A72}" type="datetime1">
              <a:rPr lang="ja-JP" altLang="en-US" smtClean="0"/>
              <a:t>2022/4/14</a:t>
            </a:fld>
            <a:endParaRPr lang="ja-JP" altLang="en-US" dirty="0"/>
          </a:p>
        </p:txBody>
      </p:sp>
      <p:sp>
        <p:nvSpPr>
          <p:cNvPr id="5" name="フッター プレースホルダー 4">
            <a:extLst>
              <a:ext uri="{FF2B5EF4-FFF2-40B4-BE49-F238E27FC236}">
                <a16:creationId xmlns:a16="http://schemas.microsoft.com/office/drawing/2014/main" id="{44E7D103-1290-4592-B37C-19C9C9DBEAE4}"/>
              </a:ext>
            </a:extLst>
          </p:cNvPr>
          <p:cNvSpPr>
            <a:spLocks noGrp="1"/>
          </p:cNvSpPr>
          <p:nvPr>
            <p:ph type="ftr" sz="quarter" idx="11"/>
          </p:nvPr>
        </p:nvSpPr>
        <p:spPr/>
        <p:txBody>
          <a:bodyPr rtlCol="0"/>
          <a:lstStyle>
            <a:lvl1pPr>
              <a:defRPr>
                <a:latin typeface="Meiryo UI" panose="020B0604030504040204" pitchFamily="50" charset="-128"/>
                <a:ea typeface="Meiryo UI" panose="020B0604030504040204" pitchFamily="50" charset="-128"/>
              </a:defRPr>
            </a:lvl1pPr>
          </a:lstStyle>
          <a:p>
            <a:endParaRPr lang="ja-JP" altLang="en-US" dirty="0"/>
          </a:p>
        </p:txBody>
      </p:sp>
      <p:sp>
        <p:nvSpPr>
          <p:cNvPr id="6" name="スライド番号プレースホルダー 5">
            <a:extLst>
              <a:ext uri="{FF2B5EF4-FFF2-40B4-BE49-F238E27FC236}">
                <a16:creationId xmlns:a16="http://schemas.microsoft.com/office/drawing/2014/main" id="{15955B1B-4A5C-42C7-99A5-B8217736F178}"/>
              </a:ext>
            </a:extLst>
          </p:cNvPr>
          <p:cNvSpPr>
            <a:spLocks noGrp="1"/>
          </p:cNvSpPr>
          <p:nvPr>
            <p:ph type="sldNum" sz="quarter" idx="12"/>
          </p:nvPr>
        </p:nvSpPr>
        <p:spPr/>
        <p:txBody>
          <a:bodyPr rtlCol="0"/>
          <a:lstStyle>
            <a:lvl1pPr>
              <a:defRPr>
                <a:latin typeface="Meiryo UI" panose="020B0604030504040204" pitchFamily="50" charset="-128"/>
                <a:ea typeface="Meiryo UI" panose="020B0604030504040204" pitchFamily="50" charset="-128"/>
              </a:defRPr>
            </a:lvl1pPr>
          </a:lstStyle>
          <a:p>
            <a:fld id="{82EE24B5-652C-4DB5-B7C3-B5BBEC1280B1}" type="slidenum">
              <a:rPr lang="en-US" altLang="ja-JP" smtClean="0"/>
              <a:pPr/>
              <a:t>‹#›</a:t>
            </a:fld>
            <a:endParaRPr lang="ja-JP" altLang="en-US" dirty="0"/>
          </a:p>
        </p:txBody>
      </p:sp>
    </p:spTree>
    <p:extLst>
      <p:ext uri="{BB962C8B-B14F-4D97-AF65-F5344CB8AC3E}">
        <p14:creationId xmlns:p14="http://schemas.microsoft.com/office/powerpoint/2010/main" val="19332012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段組">
    <p:spTree>
      <p:nvGrpSpPr>
        <p:cNvPr id="1" name=""/>
        <p:cNvGrpSpPr/>
        <p:nvPr/>
      </p:nvGrpSpPr>
      <p:grpSpPr>
        <a:xfrm>
          <a:off x="0" y="0"/>
          <a:ext cx="0" cy="0"/>
          <a:chOff x="0" y="0"/>
          <a:chExt cx="0" cy="0"/>
        </a:xfrm>
      </p:grpSpPr>
      <p:sp>
        <p:nvSpPr>
          <p:cNvPr id="7" name="スライド番号プレースホルダー 6">
            <a:extLst>
              <a:ext uri="{FF2B5EF4-FFF2-40B4-BE49-F238E27FC236}">
                <a16:creationId xmlns:a16="http://schemas.microsoft.com/office/drawing/2014/main" id="{4E60EB58-EF7E-435A-8B07-B5BCF3AF119F}"/>
              </a:ext>
            </a:extLst>
          </p:cNvPr>
          <p:cNvSpPr>
            <a:spLocks noGrp="1"/>
          </p:cNvSpPr>
          <p:nvPr>
            <p:ph type="sldNum" sz="quarter" idx="12"/>
          </p:nvPr>
        </p:nvSpPr>
        <p:spPr/>
        <p:txBody>
          <a:bodyPr rtlCol="0"/>
          <a:lstStyle>
            <a:lvl1pPr>
              <a:defRPr>
                <a:latin typeface="Meiryo UI" panose="020B0604030504040204" pitchFamily="50" charset="-128"/>
                <a:ea typeface="Meiryo UI" panose="020B0604030504040204" pitchFamily="50" charset="-128"/>
              </a:defRPr>
            </a:lvl1pPr>
          </a:lstStyle>
          <a:p>
            <a:fld id="{82EE24B5-652C-4DB5-B7C3-B5BBEC1280B1}" type="slidenum">
              <a:rPr lang="en-US" altLang="ja-JP" smtClean="0"/>
              <a:pPr/>
              <a:t>‹#›</a:t>
            </a:fld>
            <a:endParaRPr lang="ja-JP" altLang="en-US" dirty="0"/>
          </a:p>
        </p:txBody>
      </p:sp>
      <p:sp>
        <p:nvSpPr>
          <p:cNvPr id="2" name="タイトル 1">
            <a:extLst>
              <a:ext uri="{FF2B5EF4-FFF2-40B4-BE49-F238E27FC236}">
                <a16:creationId xmlns:a16="http://schemas.microsoft.com/office/drawing/2014/main" id="{E7F76098-6FA1-470A-BEF4-E4B0AC75E8FE}"/>
              </a:ext>
            </a:extLst>
          </p:cNvPr>
          <p:cNvSpPr>
            <a:spLocks noGrp="1"/>
          </p:cNvSpPr>
          <p:nvPr>
            <p:ph type="title"/>
          </p:nvPr>
        </p:nvSpPr>
        <p:spPr/>
        <p:txBody>
          <a:bodyPr rtlCol="0"/>
          <a:lstStyle>
            <a:lvl1pPr>
              <a:defRPr>
                <a:latin typeface="Meiryo UI" panose="020B0604030504040204" pitchFamily="50" charset="-128"/>
                <a:ea typeface="Meiryo UI" panose="020B0604030504040204" pitchFamily="50" charset="-128"/>
              </a:defRPr>
            </a:lvl1pPr>
          </a:lstStyle>
          <a:p>
            <a:pPr rtl="0"/>
            <a:r>
              <a:rPr lang="ja-JP" altLang="en-US" noProof="0"/>
              <a:t>マスター タイトルの書式設定</a:t>
            </a:r>
            <a:endParaRPr lang="ja-JP" altLang="en-US" noProof="0" dirty="0"/>
          </a:p>
        </p:txBody>
      </p:sp>
      <p:sp>
        <p:nvSpPr>
          <p:cNvPr id="3" name="コンテンツ プレースホルダー 2">
            <a:extLst>
              <a:ext uri="{FF2B5EF4-FFF2-40B4-BE49-F238E27FC236}">
                <a16:creationId xmlns:a16="http://schemas.microsoft.com/office/drawing/2014/main" id="{4B647ABC-6745-43B6-8A64-6E191BD65CA2}"/>
              </a:ext>
            </a:extLst>
          </p:cNvPr>
          <p:cNvSpPr>
            <a:spLocks noGrp="1"/>
          </p:cNvSpPr>
          <p:nvPr>
            <p:ph sz="half" idx="1"/>
          </p:nvPr>
        </p:nvSpPr>
        <p:spPr>
          <a:xfrm>
            <a:off x="838200" y="1825625"/>
            <a:ext cx="5181600" cy="4351338"/>
          </a:xfrm>
        </p:spPr>
        <p:txBody>
          <a:bodyPr rtlCol="0"/>
          <a:lstStyle>
            <a:lvl1pPr>
              <a:defRPr>
                <a:latin typeface="Meiryo UI" panose="020B0604030504040204" pitchFamily="50" charset="-128"/>
                <a:ea typeface="Meiryo UI" panose="020B0604030504040204" pitchFamily="50" charset="-128"/>
              </a:defRPr>
            </a:lvl1pPr>
            <a:lvl2pPr>
              <a:defRPr>
                <a:latin typeface="Meiryo UI" panose="020B0604030504040204" pitchFamily="50" charset="-128"/>
                <a:ea typeface="Meiryo UI" panose="020B0604030504040204" pitchFamily="50" charset="-128"/>
              </a:defRPr>
            </a:lvl2pPr>
            <a:lvl3pPr>
              <a:defRPr>
                <a:latin typeface="Meiryo UI" panose="020B0604030504040204" pitchFamily="50" charset="-128"/>
                <a:ea typeface="Meiryo UI" panose="020B0604030504040204" pitchFamily="50" charset="-128"/>
              </a:defRPr>
            </a:lvl3pPr>
            <a:lvl4pPr>
              <a:defRPr>
                <a:latin typeface="Meiryo UI" panose="020B0604030504040204" pitchFamily="50" charset="-128"/>
                <a:ea typeface="Meiryo UI" panose="020B0604030504040204" pitchFamily="50" charset="-128"/>
              </a:defRPr>
            </a:lvl4pPr>
            <a:lvl5pPr>
              <a:defRPr>
                <a:latin typeface="Meiryo UI" panose="020B0604030504040204" pitchFamily="50" charset="-128"/>
                <a:ea typeface="Meiryo UI" panose="020B0604030504040204" pitchFamily="50" charset="-128"/>
              </a:defRPr>
            </a:lvl5pPr>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endParaRPr lang="ja-JP" altLang="en-US" noProof="0" dirty="0"/>
          </a:p>
        </p:txBody>
      </p:sp>
      <p:sp>
        <p:nvSpPr>
          <p:cNvPr id="4" name="コンテンツ プレースホルダー 3">
            <a:extLst>
              <a:ext uri="{FF2B5EF4-FFF2-40B4-BE49-F238E27FC236}">
                <a16:creationId xmlns:a16="http://schemas.microsoft.com/office/drawing/2014/main" id="{E4387105-2538-4216-9A7E-445FA092F960}"/>
              </a:ext>
            </a:extLst>
          </p:cNvPr>
          <p:cNvSpPr>
            <a:spLocks noGrp="1"/>
          </p:cNvSpPr>
          <p:nvPr>
            <p:ph sz="half" idx="2"/>
          </p:nvPr>
        </p:nvSpPr>
        <p:spPr>
          <a:xfrm>
            <a:off x="6172200" y="1825625"/>
            <a:ext cx="5181600" cy="4351338"/>
          </a:xfrm>
        </p:spPr>
        <p:txBody>
          <a:bodyPr rtlCol="0"/>
          <a:lstStyle>
            <a:lvl1pPr>
              <a:defRPr>
                <a:latin typeface="Meiryo UI" panose="020B0604030504040204" pitchFamily="50" charset="-128"/>
                <a:ea typeface="Meiryo UI" panose="020B0604030504040204" pitchFamily="50" charset="-128"/>
              </a:defRPr>
            </a:lvl1pPr>
            <a:lvl2pPr>
              <a:defRPr>
                <a:latin typeface="Meiryo UI" panose="020B0604030504040204" pitchFamily="50" charset="-128"/>
                <a:ea typeface="Meiryo UI" panose="020B0604030504040204" pitchFamily="50" charset="-128"/>
              </a:defRPr>
            </a:lvl2pPr>
            <a:lvl3pPr>
              <a:defRPr>
                <a:latin typeface="Meiryo UI" panose="020B0604030504040204" pitchFamily="50" charset="-128"/>
                <a:ea typeface="Meiryo UI" panose="020B0604030504040204" pitchFamily="50" charset="-128"/>
              </a:defRPr>
            </a:lvl3pPr>
            <a:lvl4pPr>
              <a:defRPr>
                <a:latin typeface="Meiryo UI" panose="020B0604030504040204" pitchFamily="50" charset="-128"/>
                <a:ea typeface="Meiryo UI" panose="020B0604030504040204" pitchFamily="50" charset="-128"/>
              </a:defRPr>
            </a:lvl4pPr>
            <a:lvl5pPr>
              <a:defRPr>
                <a:latin typeface="Meiryo UI" panose="020B0604030504040204" pitchFamily="50" charset="-128"/>
                <a:ea typeface="Meiryo UI" panose="020B0604030504040204" pitchFamily="50" charset="-128"/>
              </a:defRPr>
            </a:lvl5pPr>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endParaRPr lang="ja-JP" altLang="en-US" noProof="0" dirty="0"/>
          </a:p>
        </p:txBody>
      </p:sp>
      <p:sp>
        <p:nvSpPr>
          <p:cNvPr id="5" name="日付プレースホルダー 4">
            <a:extLst>
              <a:ext uri="{FF2B5EF4-FFF2-40B4-BE49-F238E27FC236}">
                <a16:creationId xmlns:a16="http://schemas.microsoft.com/office/drawing/2014/main" id="{47F57DE0-C032-4FCC-9006-09C2C328A665}"/>
              </a:ext>
            </a:extLst>
          </p:cNvPr>
          <p:cNvSpPr>
            <a:spLocks noGrp="1"/>
          </p:cNvSpPr>
          <p:nvPr>
            <p:ph type="dt" sz="half" idx="10"/>
          </p:nvPr>
        </p:nvSpPr>
        <p:spPr/>
        <p:txBody>
          <a:bodyPr rtlCol="0"/>
          <a:lstStyle>
            <a:lvl1pPr>
              <a:defRPr>
                <a:latin typeface="Meiryo UI" panose="020B0604030504040204" pitchFamily="50" charset="-128"/>
                <a:ea typeface="Meiryo UI" panose="020B0604030504040204" pitchFamily="50" charset="-128"/>
              </a:defRPr>
            </a:lvl1pPr>
          </a:lstStyle>
          <a:p>
            <a:fld id="{187C083A-EB35-40CD-AFA5-DCDEDD049809}" type="datetime1">
              <a:rPr lang="ja-JP" altLang="en-US" smtClean="0"/>
              <a:t>2022/4/14</a:t>
            </a:fld>
            <a:endParaRPr lang="ja-JP" altLang="en-US" dirty="0"/>
          </a:p>
        </p:txBody>
      </p:sp>
      <p:sp>
        <p:nvSpPr>
          <p:cNvPr id="6" name="フッター プレースホルダー 5">
            <a:extLst>
              <a:ext uri="{FF2B5EF4-FFF2-40B4-BE49-F238E27FC236}">
                <a16:creationId xmlns:a16="http://schemas.microsoft.com/office/drawing/2014/main" id="{90C776CB-2819-4488-9012-A6EA22079A47}"/>
              </a:ext>
            </a:extLst>
          </p:cNvPr>
          <p:cNvSpPr>
            <a:spLocks noGrp="1"/>
          </p:cNvSpPr>
          <p:nvPr>
            <p:ph type="ftr" sz="quarter" idx="11"/>
          </p:nvPr>
        </p:nvSpPr>
        <p:spPr/>
        <p:txBody>
          <a:bodyPr rtlCol="0"/>
          <a:lstStyle>
            <a:lvl1pPr>
              <a:defRPr>
                <a:latin typeface="Meiryo UI" panose="020B0604030504040204" pitchFamily="50" charset="-128"/>
                <a:ea typeface="Meiryo UI" panose="020B0604030504040204" pitchFamily="50" charset="-128"/>
              </a:defRPr>
            </a:lvl1pPr>
          </a:lstStyle>
          <a:p>
            <a:endParaRPr lang="ja-JP" altLang="en-US" dirty="0"/>
          </a:p>
        </p:txBody>
      </p:sp>
    </p:spTree>
    <p:extLst>
      <p:ext uri="{BB962C8B-B14F-4D97-AF65-F5344CB8AC3E}">
        <p14:creationId xmlns:p14="http://schemas.microsoft.com/office/powerpoint/2010/main" val="13250367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EF43C73-1D0F-45F9-A7E4-E9D24EAFDE3D}"/>
              </a:ext>
            </a:extLst>
          </p:cNvPr>
          <p:cNvSpPr>
            <a:spLocks noGrp="1"/>
          </p:cNvSpPr>
          <p:nvPr>
            <p:ph type="title"/>
          </p:nvPr>
        </p:nvSpPr>
        <p:spPr>
          <a:xfrm>
            <a:off x="839788" y="365125"/>
            <a:ext cx="10515600" cy="1325563"/>
          </a:xfrm>
        </p:spPr>
        <p:txBody>
          <a:bodyPr rtlCol="0"/>
          <a:lstStyle>
            <a:lvl1pPr>
              <a:defRPr>
                <a:latin typeface="Meiryo UI" panose="020B0604030504040204" pitchFamily="50" charset="-128"/>
                <a:ea typeface="Meiryo UI" panose="020B0604030504040204" pitchFamily="50" charset="-128"/>
              </a:defRPr>
            </a:lvl1pPr>
          </a:lstStyle>
          <a:p>
            <a:pPr rtl="0"/>
            <a:r>
              <a:rPr lang="ja-JP" altLang="en-US" noProof="0"/>
              <a:t>マスター タイトルの書式設定</a:t>
            </a:r>
            <a:endParaRPr lang="ja-JP" altLang="en-US" noProof="0" dirty="0"/>
          </a:p>
        </p:txBody>
      </p:sp>
      <p:sp>
        <p:nvSpPr>
          <p:cNvPr id="3" name="テキスト プレースホルダー 2">
            <a:extLst>
              <a:ext uri="{FF2B5EF4-FFF2-40B4-BE49-F238E27FC236}">
                <a16:creationId xmlns:a16="http://schemas.microsoft.com/office/drawing/2014/main" id="{D3B88E76-F6AB-4621-A9A6-20A81C5A3F91}"/>
              </a:ext>
            </a:extLst>
          </p:cNvPr>
          <p:cNvSpPr>
            <a:spLocks noGrp="1"/>
          </p:cNvSpPr>
          <p:nvPr>
            <p:ph type="body" idx="1"/>
          </p:nvPr>
        </p:nvSpPr>
        <p:spPr>
          <a:xfrm>
            <a:off x="839788" y="1681163"/>
            <a:ext cx="5157787" cy="823912"/>
          </a:xfrm>
        </p:spPr>
        <p:txBody>
          <a:bodyPr rtlCol="0" anchor="b"/>
          <a:lstStyle>
            <a:lvl1pPr marL="0" indent="0">
              <a:buNone/>
              <a:defRPr sz="2400" b="1">
                <a:latin typeface="Meiryo UI" panose="020B0604030504040204" pitchFamily="50" charset="-128"/>
                <a:ea typeface="Meiryo UI" panose="020B0604030504040204" pitchFamily="50" charset="-128"/>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ja-JP" altLang="en-US" noProof="0"/>
              <a:t>マスター テキストの書式設定</a:t>
            </a:r>
          </a:p>
        </p:txBody>
      </p:sp>
      <p:sp>
        <p:nvSpPr>
          <p:cNvPr id="4" name="コンテンツ プレースホルダー 3">
            <a:extLst>
              <a:ext uri="{FF2B5EF4-FFF2-40B4-BE49-F238E27FC236}">
                <a16:creationId xmlns:a16="http://schemas.microsoft.com/office/drawing/2014/main" id="{6A313FB9-6D6C-4F61-9E7A-76E686D06C25}"/>
              </a:ext>
            </a:extLst>
          </p:cNvPr>
          <p:cNvSpPr>
            <a:spLocks noGrp="1"/>
          </p:cNvSpPr>
          <p:nvPr>
            <p:ph sz="half" idx="2"/>
          </p:nvPr>
        </p:nvSpPr>
        <p:spPr>
          <a:xfrm>
            <a:off x="839788" y="2505075"/>
            <a:ext cx="5157787" cy="3684588"/>
          </a:xfrm>
        </p:spPr>
        <p:txBody>
          <a:bodyPr rtlCol="0"/>
          <a:lstStyle>
            <a:lvl1pPr>
              <a:defRPr>
                <a:latin typeface="Meiryo UI" panose="020B0604030504040204" pitchFamily="50" charset="-128"/>
                <a:ea typeface="Meiryo UI" panose="020B0604030504040204" pitchFamily="50" charset="-128"/>
              </a:defRPr>
            </a:lvl1pPr>
            <a:lvl2pPr>
              <a:defRPr>
                <a:latin typeface="Meiryo UI" panose="020B0604030504040204" pitchFamily="50" charset="-128"/>
                <a:ea typeface="Meiryo UI" panose="020B0604030504040204" pitchFamily="50" charset="-128"/>
              </a:defRPr>
            </a:lvl2pPr>
            <a:lvl3pPr>
              <a:defRPr>
                <a:latin typeface="Meiryo UI" panose="020B0604030504040204" pitchFamily="50" charset="-128"/>
                <a:ea typeface="Meiryo UI" panose="020B0604030504040204" pitchFamily="50" charset="-128"/>
              </a:defRPr>
            </a:lvl3pPr>
            <a:lvl4pPr>
              <a:defRPr>
                <a:latin typeface="Meiryo UI" panose="020B0604030504040204" pitchFamily="50" charset="-128"/>
                <a:ea typeface="Meiryo UI" panose="020B0604030504040204" pitchFamily="50" charset="-128"/>
              </a:defRPr>
            </a:lvl4pPr>
            <a:lvl5pPr>
              <a:defRPr>
                <a:latin typeface="Meiryo UI" panose="020B0604030504040204" pitchFamily="50" charset="-128"/>
                <a:ea typeface="Meiryo UI" panose="020B0604030504040204" pitchFamily="50" charset="-128"/>
              </a:defRPr>
            </a:lvl5pPr>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endParaRPr lang="ja-JP" altLang="en-US" noProof="0" dirty="0"/>
          </a:p>
        </p:txBody>
      </p:sp>
      <p:sp>
        <p:nvSpPr>
          <p:cNvPr id="5" name="テキスト プレースホルダー 4">
            <a:extLst>
              <a:ext uri="{FF2B5EF4-FFF2-40B4-BE49-F238E27FC236}">
                <a16:creationId xmlns:a16="http://schemas.microsoft.com/office/drawing/2014/main" id="{2A93A737-E48B-4909-BE04-F55B58103257}"/>
              </a:ext>
            </a:extLst>
          </p:cNvPr>
          <p:cNvSpPr>
            <a:spLocks noGrp="1"/>
          </p:cNvSpPr>
          <p:nvPr>
            <p:ph type="body" sz="quarter" idx="3"/>
          </p:nvPr>
        </p:nvSpPr>
        <p:spPr>
          <a:xfrm>
            <a:off x="6172200" y="1681163"/>
            <a:ext cx="5183188" cy="823912"/>
          </a:xfrm>
        </p:spPr>
        <p:txBody>
          <a:bodyPr rtlCol="0" anchor="b"/>
          <a:lstStyle>
            <a:lvl1pPr marL="0" indent="0">
              <a:buNone/>
              <a:defRPr sz="2400" b="1">
                <a:latin typeface="Meiryo UI" panose="020B0604030504040204" pitchFamily="50" charset="-128"/>
                <a:ea typeface="Meiryo UI" panose="020B0604030504040204" pitchFamily="50" charset="-128"/>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ja-JP" altLang="en-US" noProof="0"/>
              <a:t>マスター テキストの書式設定</a:t>
            </a:r>
          </a:p>
        </p:txBody>
      </p:sp>
      <p:sp>
        <p:nvSpPr>
          <p:cNvPr id="6" name="コンテンツ プレースホルダー 5">
            <a:extLst>
              <a:ext uri="{FF2B5EF4-FFF2-40B4-BE49-F238E27FC236}">
                <a16:creationId xmlns:a16="http://schemas.microsoft.com/office/drawing/2014/main" id="{D8F9958C-DB5F-444E-ACE8-73F5E0CA67F1}"/>
              </a:ext>
            </a:extLst>
          </p:cNvPr>
          <p:cNvSpPr>
            <a:spLocks noGrp="1"/>
          </p:cNvSpPr>
          <p:nvPr>
            <p:ph sz="quarter" idx="4"/>
          </p:nvPr>
        </p:nvSpPr>
        <p:spPr>
          <a:xfrm>
            <a:off x="6172200" y="2505075"/>
            <a:ext cx="5183188" cy="3684588"/>
          </a:xfrm>
        </p:spPr>
        <p:txBody>
          <a:bodyPr rtlCol="0"/>
          <a:lstStyle>
            <a:lvl1pPr>
              <a:defRPr>
                <a:latin typeface="Meiryo UI" panose="020B0604030504040204" pitchFamily="50" charset="-128"/>
                <a:ea typeface="Meiryo UI" panose="020B0604030504040204" pitchFamily="50" charset="-128"/>
              </a:defRPr>
            </a:lvl1pPr>
            <a:lvl2pPr>
              <a:defRPr>
                <a:latin typeface="Meiryo UI" panose="020B0604030504040204" pitchFamily="50" charset="-128"/>
                <a:ea typeface="Meiryo UI" panose="020B0604030504040204" pitchFamily="50" charset="-128"/>
              </a:defRPr>
            </a:lvl2pPr>
            <a:lvl3pPr>
              <a:defRPr>
                <a:latin typeface="Meiryo UI" panose="020B0604030504040204" pitchFamily="50" charset="-128"/>
                <a:ea typeface="Meiryo UI" panose="020B0604030504040204" pitchFamily="50" charset="-128"/>
              </a:defRPr>
            </a:lvl3pPr>
            <a:lvl4pPr>
              <a:defRPr>
                <a:latin typeface="Meiryo UI" panose="020B0604030504040204" pitchFamily="50" charset="-128"/>
                <a:ea typeface="Meiryo UI" panose="020B0604030504040204" pitchFamily="50" charset="-128"/>
              </a:defRPr>
            </a:lvl4pPr>
            <a:lvl5pPr>
              <a:defRPr>
                <a:latin typeface="Meiryo UI" panose="020B0604030504040204" pitchFamily="50" charset="-128"/>
                <a:ea typeface="Meiryo UI" panose="020B0604030504040204" pitchFamily="50" charset="-128"/>
              </a:defRPr>
            </a:lvl5pPr>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endParaRPr lang="ja-JP" altLang="en-US" noProof="0" dirty="0"/>
          </a:p>
        </p:txBody>
      </p:sp>
      <p:sp>
        <p:nvSpPr>
          <p:cNvPr id="7" name="日付プレースホルダー 6">
            <a:extLst>
              <a:ext uri="{FF2B5EF4-FFF2-40B4-BE49-F238E27FC236}">
                <a16:creationId xmlns:a16="http://schemas.microsoft.com/office/drawing/2014/main" id="{11D097D1-3052-4C1F-B573-CA25FFF6CCB5}"/>
              </a:ext>
            </a:extLst>
          </p:cNvPr>
          <p:cNvSpPr>
            <a:spLocks noGrp="1"/>
          </p:cNvSpPr>
          <p:nvPr>
            <p:ph type="dt" sz="half" idx="10"/>
          </p:nvPr>
        </p:nvSpPr>
        <p:spPr/>
        <p:txBody>
          <a:bodyPr rtlCol="0"/>
          <a:lstStyle>
            <a:lvl1pPr>
              <a:defRPr>
                <a:latin typeface="Meiryo UI" panose="020B0604030504040204" pitchFamily="50" charset="-128"/>
                <a:ea typeface="Meiryo UI" panose="020B0604030504040204" pitchFamily="50" charset="-128"/>
              </a:defRPr>
            </a:lvl1pPr>
          </a:lstStyle>
          <a:p>
            <a:fld id="{FFAEBA4E-B84F-4912-9DC2-90F5B9364A84}" type="datetime1">
              <a:rPr lang="ja-JP" altLang="en-US" smtClean="0"/>
              <a:t>2022/4/14</a:t>
            </a:fld>
            <a:endParaRPr lang="ja-JP" altLang="en-US" dirty="0"/>
          </a:p>
        </p:txBody>
      </p:sp>
      <p:sp>
        <p:nvSpPr>
          <p:cNvPr id="8" name="フッター プレースホルダー 7">
            <a:extLst>
              <a:ext uri="{FF2B5EF4-FFF2-40B4-BE49-F238E27FC236}">
                <a16:creationId xmlns:a16="http://schemas.microsoft.com/office/drawing/2014/main" id="{F2607AC3-2220-4DDA-A22A-C404538FE48E}"/>
              </a:ext>
            </a:extLst>
          </p:cNvPr>
          <p:cNvSpPr>
            <a:spLocks noGrp="1"/>
          </p:cNvSpPr>
          <p:nvPr>
            <p:ph type="ftr" sz="quarter" idx="11"/>
          </p:nvPr>
        </p:nvSpPr>
        <p:spPr/>
        <p:txBody>
          <a:bodyPr rtlCol="0"/>
          <a:lstStyle>
            <a:lvl1pPr>
              <a:defRPr>
                <a:latin typeface="Meiryo UI" panose="020B0604030504040204" pitchFamily="50" charset="-128"/>
                <a:ea typeface="Meiryo UI" panose="020B0604030504040204" pitchFamily="50" charset="-128"/>
              </a:defRPr>
            </a:lvl1pPr>
          </a:lstStyle>
          <a:p>
            <a:endParaRPr lang="ja-JP" altLang="en-US" dirty="0"/>
          </a:p>
        </p:txBody>
      </p:sp>
      <p:sp>
        <p:nvSpPr>
          <p:cNvPr id="9" name="スライド番号プレースホルダー 8">
            <a:extLst>
              <a:ext uri="{FF2B5EF4-FFF2-40B4-BE49-F238E27FC236}">
                <a16:creationId xmlns:a16="http://schemas.microsoft.com/office/drawing/2014/main" id="{6FD8DEB3-F122-4B42-9E12-F61189B878B2}"/>
              </a:ext>
            </a:extLst>
          </p:cNvPr>
          <p:cNvSpPr>
            <a:spLocks noGrp="1"/>
          </p:cNvSpPr>
          <p:nvPr>
            <p:ph type="sldNum" sz="quarter" idx="12"/>
          </p:nvPr>
        </p:nvSpPr>
        <p:spPr/>
        <p:txBody>
          <a:bodyPr rtlCol="0"/>
          <a:lstStyle>
            <a:lvl1pPr>
              <a:defRPr>
                <a:latin typeface="Meiryo UI" panose="020B0604030504040204" pitchFamily="50" charset="-128"/>
                <a:ea typeface="Meiryo UI" panose="020B0604030504040204" pitchFamily="50" charset="-128"/>
              </a:defRPr>
            </a:lvl1pPr>
          </a:lstStyle>
          <a:p>
            <a:fld id="{82EE24B5-652C-4DB5-B7C3-B5BBEC1280B1}" type="slidenum">
              <a:rPr lang="en-US" altLang="ja-JP" smtClean="0"/>
              <a:pPr/>
              <a:t>‹#›</a:t>
            </a:fld>
            <a:endParaRPr lang="ja-JP" altLang="en-US" dirty="0"/>
          </a:p>
        </p:txBody>
      </p:sp>
    </p:spTree>
    <p:extLst>
      <p:ext uri="{BB962C8B-B14F-4D97-AF65-F5344CB8AC3E}">
        <p14:creationId xmlns:p14="http://schemas.microsoft.com/office/powerpoint/2010/main" val="40327695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E789EF5-3FD9-4423-A9E8-B67B4E902E9B}"/>
              </a:ext>
            </a:extLst>
          </p:cNvPr>
          <p:cNvSpPr>
            <a:spLocks noGrp="1"/>
          </p:cNvSpPr>
          <p:nvPr>
            <p:ph type="title"/>
          </p:nvPr>
        </p:nvSpPr>
        <p:spPr/>
        <p:txBody>
          <a:bodyPr rtlCol="0"/>
          <a:lstStyle>
            <a:lvl1pPr>
              <a:defRPr>
                <a:latin typeface="Meiryo UI" panose="020B0604030504040204" pitchFamily="50" charset="-128"/>
                <a:ea typeface="Meiryo UI" panose="020B0604030504040204" pitchFamily="50" charset="-128"/>
              </a:defRPr>
            </a:lvl1pPr>
          </a:lstStyle>
          <a:p>
            <a:pPr rtl="0"/>
            <a:r>
              <a:rPr lang="ja-JP" altLang="en-US" noProof="0"/>
              <a:t>マスター タイトルの書式設定</a:t>
            </a:r>
            <a:endParaRPr lang="ja-JP" altLang="en-US" noProof="0" dirty="0"/>
          </a:p>
        </p:txBody>
      </p:sp>
      <p:sp>
        <p:nvSpPr>
          <p:cNvPr id="3" name="日付プレースホルダー 2">
            <a:extLst>
              <a:ext uri="{FF2B5EF4-FFF2-40B4-BE49-F238E27FC236}">
                <a16:creationId xmlns:a16="http://schemas.microsoft.com/office/drawing/2014/main" id="{030D7191-31B4-440E-A4E9-F412FA55824C}"/>
              </a:ext>
            </a:extLst>
          </p:cNvPr>
          <p:cNvSpPr>
            <a:spLocks noGrp="1"/>
          </p:cNvSpPr>
          <p:nvPr>
            <p:ph type="dt" sz="half" idx="10"/>
          </p:nvPr>
        </p:nvSpPr>
        <p:spPr/>
        <p:txBody>
          <a:bodyPr rtlCol="0"/>
          <a:lstStyle>
            <a:lvl1pPr>
              <a:defRPr>
                <a:latin typeface="Meiryo UI" panose="020B0604030504040204" pitchFamily="50" charset="-128"/>
                <a:ea typeface="Meiryo UI" panose="020B0604030504040204" pitchFamily="50" charset="-128"/>
              </a:defRPr>
            </a:lvl1pPr>
          </a:lstStyle>
          <a:p>
            <a:fld id="{68483FA9-0FF2-42AB-9D13-3DA534AAC5E8}" type="datetime1">
              <a:rPr lang="ja-JP" altLang="en-US" smtClean="0"/>
              <a:t>2022/4/14</a:t>
            </a:fld>
            <a:endParaRPr lang="ja-JP" altLang="en-US" dirty="0"/>
          </a:p>
        </p:txBody>
      </p:sp>
      <p:sp>
        <p:nvSpPr>
          <p:cNvPr id="4" name="フッター プレースホルダー 3">
            <a:extLst>
              <a:ext uri="{FF2B5EF4-FFF2-40B4-BE49-F238E27FC236}">
                <a16:creationId xmlns:a16="http://schemas.microsoft.com/office/drawing/2014/main" id="{8EC85CB6-0880-4BF0-8E98-291E70C71377}"/>
              </a:ext>
            </a:extLst>
          </p:cNvPr>
          <p:cNvSpPr>
            <a:spLocks noGrp="1"/>
          </p:cNvSpPr>
          <p:nvPr>
            <p:ph type="ftr" sz="quarter" idx="11"/>
          </p:nvPr>
        </p:nvSpPr>
        <p:spPr/>
        <p:txBody>
          <a:bodyPr rtlCol="0"/>
          <a:lstStyle>
            <a:lvl1pPr>
              <a:defRPr>
                <a:latin typeface="Meiryo UI" panose="020B0604030504040204" pitchFamily="50" charset="-128"/>
                <a:ea typeface="Meiryo UI" panose="020B0604030504040204" pitchFamily="50" charset="-128"/>
              </a:defRPr>
            </a:lvl1pPr>
          </a:lstStyle>
          <a:p>
            <a:endParaRPr lang="ja-JP" altLang="en-US" dirty="0"/>
          </a:p>
        </p:txBody>
      </p:sp>
      <p:sp>
        <p:nvSpPr>
          <p:cNvPr id="5" name="スライド番号プレースホルダー 4">
            <a:extLst>
              <a:ext uri="{FF2B5EF4-FFF2-40B4-BE49-F238E27FC236}">
                <a16:creationId xmlns:a16="http://schemas.microsoft.com/office/drawing/2014/main" id="{BE4A5E74-F26F-4C7A-BED1-6EE66C0B3A54}"/>
              </a:ext>
            </a:extLst>
          </p:cNvPr>
          <p:cNvSpPr>
            <a:spLocks noGrp="1"/>
          </p:cNvSpPr>
          <p:nvPr>
            <p:ph type="sldNum" sz="quarter" idx="12"/>
          </p:nvPr>
        </p:nvSpPr>
        <p:spPr/>
        <p:txBody>
          <a:bodyPr rtlCol="0"/>
          <a:lstStyle>
            <a:lvl1pPr>
              <a:defRPr>
                <a:latin typeface="Meiryo UI" panose="020B0604030504040204" pitchFamily="50" charset="-128"/>
                <a:ea typeface="Meiryo UI" panose="020B0604030504040204" pitchFamily="50" charset="-128"/>
              </a:defRPr>
            </a:lvl1pPr>
          </a:lstStyle>
          <a:p>
            <a:fld id="{82EE24B5-652C-4DB5-B7C3-B5BBEC1280B1}" type="slidenum">
              <a:rPr lang="en-US" altLang="ja-JP" smtClean="0"/>
              <a:pPr/>
              <a:t>‹#›</a:t>
            </a:fld>
            <a:endParaRPr lang="ja-JP" altLang="en-US" dirty="0"/>
          </a:p>
        </p:txBody>
      </p:sp>
    </p:spTree>
    <p:extLst>
      <p:ext uri="{BB962C8B-B14F-4D97-AF65-F5344CB8AC3E}">
        <p14:creationId xmlns:p14="http://schemas.microsoft.com/office/powerpoint/2010/main" val="36919032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F655C546-684A-45B9-8890-66DC55DF7D06}"/>
              </a:ext>
            </a:extLst>
          </p:cNvPr>
          <p:cNvSpPr>
            <a:spLocks noGrp="1"/>
          </p:cNvSpPr>
          <p:nvPr>
            <p:ph type="dt" sz="half" idx="10"/>
          </p:nvPr>
        </p:nvSpPr>
        <p:spPr/>
        <p:txBody>
          <a:bodyPr rtlCol="0"/>
          <a:lstStyle>
            <a:lvl1pPr>
              <a:defRPr>
                <a:latin typeface="Meiryo UI" panose="020B0604030504040204" pitchFamily="50" charset="-128"/>
                <a:ea typeface="Meiryo UI" panose="020B0604030504040204" pitchFamily="50" charset="-128"/>
              </a:defRPr>
            </a:lvl1pPr>
          </a:lstStyle>
          <a:p>
            <a:fld id="{EFE86260-2F9F-4294-B59E-1F1E3AC2FB52}" type="datetime1">
              <a:rPr lang="ja-JP" altLang="en-US" smtClean="0"/>
              <a:t>2022/4/14</a:t>
            </a:fld>
            <a:endParaRPr lang="ja-JP" altLang="en-US" dirty="0"/>
          </a:p>
        </p:txBody>
      </p:sp>
      <p:sp>
        <p:nvSpPr>
          <p:cNvPr id="3" name="フッター プレースホルダー 2">
            <a:extLst>
              <a:ext uri="{FF2B5EF4-FFF2-40B4-BE49-F238E27FC236}">
                <a16:creationId xmlns:a16="http://schemas.microsoft.com/office/drawing/2014/main" id="{4543EBDF-D696-42F7-B962-56F5FEE120CC}"/>
              </a:ext>
            </a:extLst>
          </p:cNvPr>
          <p:cNvSpPr>
            <a:spLocks noGrp="1"/>
          </p:cNvSpPr>
          <p:nvPr>
            <p:ph type="ftr" sz="quarter" idx="11"/>
          </p:nvPr>
        </p:nvSpPr>
        <p:spPr/>
        <p:txBody>
          <a:bodyPr rtlCol="0"/>
          <a:lstStyle>
            <a:lvl1pPr>
              <a:defRPr>
                <a:latin typeface="Meiryo UI" panose="020B0604030504040204" pitchFamily="50" charset="-128"/>
                <a:ea typeface="Meiryo UI" panose="020B0604030504040204" pitchFamily="50" charset="-128"/>
              </a:defRPr>
            </a:lvl1pPr>
          </a:lstStyle>
          <a:p>
            <a:endParaRPr lang="ja-JP" altLang="en-US" dirty="0"/>
          </a:p>
        </p:txBody>
      </p:sp>
      <p:sp>
        <p:nvSpPr>
          <p:cNvPr id="4" name="スライド番号プレースホルダー 3">
            <a:extLst>
              <a:ext uri="{FF2B5EF4-FFF2-40B4-BE49-F238E27FC236}">
                <a16:creationId xmlns:a16="http://schemas.microsoft.com/office/drawing/2014/main" id="{6789D77E-1675-4F9D-9113-B274CB0E87FA}"/>
              </a:ext>
            </a:extLst>
          </p:cNvPr>
          <p:cNvSpPr>
            <a:spLocks noGrp="1"/>
          </p:cNvSpPr>
          <p:nvPr>
            <p:ph type="sldNum" sz="quarter" idx="12"/>
          </p:nvPr>
        </p:nvSpPr>
        <p:spPr/>
        <p:txBody>
          <a:bodyPr rtlCol="0"/>
          <a:lstStyle>
            <a:lvl1pPr>
              <a:defRPr>
                <a:latin typeface="Meiryo UI" panose="020B0604030504040204" pitchFamily="50" charset="-128"/>
                <a:ea typeface="Meiryo UI" panose="020B0604030504040204" pitchFamily="50" charset="-128"/>
              </a:defRPr>
            </a:lvl1pPr>
          </a:lstStyle>
          <a:p>
            <a:fld id="{82EE24B5-652C-4DB5-B7C3-B5BBEC1280B1}" type="slidenum">
              <a:rPr lang="en-US" altLang="ja-JP" smtClean="0"/>
              <a:pPr/>
              <a:t>‹#›</a:t>
            </a:fld>
            <a:endParaRPr lang="ja-JP" altLang="en-US" dirty="0"/>
          </a:p>
        </p:txBody>
      </p:sp>
    </p:spTree>
    <p:extLst>
      <p:ext uri="{BB962C8B-B14F-4D97-AF65-F5344CB8AC3E}">
        <p14:creationId xmlns:p14="http://schemas.microsoft.com/office/powerpoint/2010/main" val="2746025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キャプション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88E9C90-06AB-49B5-9970-F5791DE93A41}"/>
              </a:ext>
            </a:extLst>
          </p:cNvPr>
          <p:cNvSpPr>
            <a:spLocks noGrp="1"/>
          </p:cNvSpPr>
          <p:nvPr>
            <p:ph type="title"/>
          </p:nvPr>
        </p:nvSpPr>
        <p:spPr>
          <a:xfrm>
            <a:off x="839788" y="457200"/>
            <a:ext cx="3932237" cy="1600200"/>
          </a:xfrm>
        </p:spPr>
        <p:txBody>
          <a:bodyPr rtlCol="0" anchor="b"/>
          <a:lstStyle>
            <a:lvl1pPr>
              <a:defRPr sz="3200">
                <a:latin typeface="Meiryo UI" panose="020B0604030504040204" pitchFamily="50" charset="-128"/>
                <a:ea typeface="Meiryo UI" panose="020B0604030504040204" pitchFamily="50" charset="-128"/>
              </a:defRPr>
            </a:lvl1pPr>
          </a:lstStyle>
          <a:p>
            <a:pPr rtl="0"/>
            <a:r>
              <a:rPr lang="ja-JP" altLang="en-US" noProof="0"/>
              <a:t>マスター タイトルの書式設定</a:t>
            </a:r>
            <a:endParaRPr lang="ja-JP" altLang="en-US" noProof="0" dirty="0"/>
          </a:p>
        </p:txBody>
      </p:sp>
      <p:sp>
        <p:nvSpPr>
          <p:cNvPr id="3" name="コンテンツ プレースホルダー 2">
            <a:extLst>
              <a:ext uri="{FF2B5EF4-FFF2-40B4-BE49-F238E27FC236}">
                <a16:creationId xmlns:a16="http://schemas.microsoft.com/office/drawing/2014/main" id="{EFFB0071-932D-4CA0-92FB-A6E75AC85569}"/>
              </a:ext>
            </a:extLst>
          </p:cNvPr>
          <p:cNvSpPr>
            <a:spLocks noGrp="1"/>
          </p:cNvSpPr>
          <p:nvPr>
            <p:ph idx="1"/>
          </p:nvPr>
        </p:nvSpPr>
        <p:spPr>
          <a:xfrm>
            <a:off x="5183188" y="987425"/>
            <a:ext cx="6172200" cy="4873625"/>
          </a:xfrm>
        </p:spPr>
        <p:txBody>
          <a:bodyPr rtlCol="0"/>
          <a:lstStyle>
            <a:lvl1pPr>
              <a:defRPr sz="3200">
                <a:latin typeface="Meiryo UI" panose="020B0604030504040204" pitchFamily="50" charset="-128"/>
                <a:ea typeface="Meiryo UI" panose="020B0604030504040204" pitchFamily="50" charset="-128"/>
              </a:defRPr>
            </a:lvl1pPr>
            <a:lvl2pPr>
              <a:defRPr sz="2800">
                <a:latin typeface="Meiryo UI" panose="020B0604030504040204" pitchFamily="50" charset="-128"/>
                <a:ea typeface="Meiryo UI" panose="020B0604030504040204" pitchFamily="50" charset="-128"/>
              </a:defRPr>
            </a:lvl2pPr>
            <a:lvl3pPr>
              <a:defRPr sz="2400">
                <a:latin typeface="Meiryo UI" panose="020B0604030504040204" pitchFamily="50" charset="-128"/>
                <a:ea typeface="Meiryo UI" panose="020B0604030504040204" pitchFamily="50" charset="-128"/>
              </a:defRPr>
            </a:lvl3pPr>
            <a:lvl4pPr>
              <a:defRPr sz="2000">
                <a:latin typeface="Meiryo UI" panose="020B0604030504040204" pitchFamily="50" charset="-128"/>
                <a:ea typeface="Meiryo UI" panose="020B0604030504040204" pitchFamily="50" charset="-128"/>
              </a:defRPr>
            </a:lvl4pPr>
            <a:lvl5pPr>
              <a:defRPr sz="2000">
                <a:latin typeface="Meiryo UI" panose="020B0604030504040204" pitchFamily="50" charset="-128"/>
                <a:ea typeface="Meiryo UI" panose="020B0604030504040204" pitchFamily="50" charset="-128"/>
              </a:defRPr>
            </a:lvl5pPr>
            <a:lvl6pPr>
              <a:defRPr sz="2000"/>
            </a:lvl6pPr>
            <a:lvl7pPr>
              <a:defRPr sz="2000"/>
            </a:lvl7pPr>
            <a:lvl8pPr>
              <a:defRPr sz="2000"/>
            </a:lvl8pPr>
            <a:lvl9pPr>
              <a:defRPr sz="2000"/>
            </a:lvl9pPr>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endParaRPr lang="ja-JP" altLang="en-US" noProof="0" dirty="0"/>
          </a:p>
        </p:txBody>
      </p:sp>
      <p:sp>
        <p:nvSpPr>
          <p:cNvPr id="4" name="テキスト プレースホルダー 3">
            <a:extLst>
              <a:ext uri="{FF2B5EF4-FFF2-40B4-BE49-F238E27FC236}">
                <a16:creationId xmlns:a16="http://schemas.microsoft.com/office/drawing/2014/main" id="{71C8D9F5-8B70-4BDD-9CB5-BBF87CF5535C}"/>
              </a:ext>
            </a:extLst>
          </p:cNvPr>
          <p:cNvSpPr>
            <a:spLocks noGrp="1"/>
          </p:cNvSpPr>
          <p:nvPr>
            <p:ph type="body" sz="half" idx="2"/>
          </p:nvPr>
        </p:nvSpPr>
        <p:spPr>
          <a:xfrm>
            <a:off x="839788" y="2057400"/>
            <a:ext cx="3932237" cy="3811588"/>
          </a:xfrm>
        </p:spPr>
        <p:txBody>
          <a:bodyPr rtlCol="0"/>
          <a:lstStyle>
            <a:lvl1pPr marL="0" indent="0">
              <a:buNone/>
              <a:defRPr sz="1600">
                <a:latin typeface="Meiryo UI" panose="020B0604030504040204" pitchFamily="50" charset="-128"/>
                <a:ea typeface="Meiryo UI" panose="020B0604030504040204" pitchFamily="50" charset="-128"/>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ja-JP" altLang="en-US" noProof="0"/>
              <a:t>マスター テキストの書式設定</a:t>
            </a:r>
          </a:p>
        </p:txBody>
      </p:sp>
      <p:sp>
        <p:nvSpPr>
          <p:cNvPr id="5" name="日付プレースホルダー 4">
            <a:extLst>
              <a:ext uri="{FF2B5EF4-FFF2-40B4-BE49-F238E27FC236}">
                <a16:creationId xmlns:a16="http://schemas.microsoft.com/office/drawing/2014/main" id="{7989DE91-7A80-4682-9D32-2CD41DEFB7B2}"/>
              </a:ext>
            </a:extLst>
          </p:cNvPr>
          <p:cNvSpPr>
            <a:spLocks noGrp="1"/>
          </p:cNvSpPr>
          <p:nvPr>
            <p:ph type="dt" sz="half" idx="10"/>
          </p:nvPr>
        </p:nvSpPr>
        <p:spPr/>
        <p:txBody>
          <a:bodyPr rtlCol="0"/>
          <a:lstStyle>
            <a:lvl1pPr>
              <a:defRPr>
                <a:latin typeface="Meiryo UI" panose="020B0604030504040204" pitchFamily="50" charset="-128"/>
                <a:ea typeface="Meiryo UI" panose="020B0604030504040204" pitchFamily="50" charset="-128"/>
              </a:defRPr>
            </a:lvl1pPr>
          </a:lstStyle>
          <a:p>
            <a:fld id="{509D7E98-CD73-4A1F-A259-4F14F3E6CB0E}" type="datetime1">
              <a:rPr lang="ja-JP" altLang="en-US" smtClean="0"/>
              <a:t>2022/4/14</a:t>
            </a:fld>
            <a:endParaRPr lang="ja-JP" altLang="en-US" dirty="0"/>
          </a:p>
        </p:txBody>
      </p:sp>
      <p:sp>
        <p:nvSpPr>
          <p:cNvPr id="6" name="フッター プレースホルダー 5">
            <a:extLst>
              <a:ext uri="{FF2B5EF4-FFF2-40B4-BE49-F238E27FC236}">
                <a16:creationId xmlns:a16="http://schemas.microsoft.com/office/drawing/2014/main" id="{7B9E2482-2E7D-4868-95A7-4A55B40FECE1}"/>
              </a:ext>
            </a:extLst>
          </p:cNvPr>
          <p:cNvSpPr>
            <a:spLocks noGrp="1"/>
          </p:cNvSpPr>
          <p:nvPr>
            <p:ph type="ftr" sz="quarter" idx="11"/>
          </p:nvPr>
        </p:nvSpPr>
        <p:spPr/>
        <p:txBody>
          <a:bodyPr rtlCol="0"/>
          <a:lstStyle>
            <a:lvl1pPr>
              <a:defRPr>
                <a:latin typeface="Meiryo UI" panose="020B0604030504040204" pitchFamily="50" charset="-128"/>
                <a:ea typeface="Meiryo UI" panose="020B0604030504040204" pitchFamily="50" charset="-128"/>
              </a:defRPr>
            </a:lvl1pPr>
          </a:lstStyle>
          <a:p>
            <a:endParaRPr lang="ja-JP" altLang="en-US" dirty="0"/>
          </a:p>
        </p:txBody>
      </p:sp>
      <p:sp>
        <p:nvSpPr>
          <p:cNvPr id="7" name="スライド番号プレースホルダー 6">
            <a:extLst>
              <a:ext uri="{FF2B5EF4-FFF2-40B4-BE49-F238E27FC236}">
                <a16:creationId xmlns:a16="http://schemas.microsoft.com/office/drawing/2014/main" id="{1F4E84CF-C3E5-4475-84C7-21CBAC064B74}"/>
              </a:ext>
            </a:extLst>
          </p:cNvPr>
          <p:cNvSpPr>
            <a:spLocks noGrp="1"/>
          </p:cNvSpPr>
          <p:nvPr>
            <p:ph type="sldNum" sz="quarter" idx="12"/>
          </p:nvPr>
        </p:nvSpPr>
        <p:spPr/>
        <p:txBody>
          <a:bodyPr rtlCol="0"/>
          <a:lstStyle>
            <a:lvl1pPr>
              <a:defRPr>
                <a:latin typeface="Meiryo UI" panose="020B0604030504040204" pitchFamily="50" charset="-128"/>
                <a:ea typeface="Meiryo UI" panose="020B0604030504040204" pitchFamily="50" charset="-128"/>
              </a:defRPr>
            </a:lvl1pPr>
          </a:lstStyle>
          <a:p>
            <a:fld id="{82EE24B5-652C-4DB5-B7C3-B5BBEC1280B1}" type="slidenum">
              <a:rPr lang="en-US" altLang="ja-JP" smtClean="0"/>
              <a:pPr/>
              <a:t>‹#›</a:t>
            </a:fld>
            <a:endParaRPr lang="ja-JP" altLang="en-US" dirty="0"/>
          </a:p>
        </p:txBody>
      </p:sp>
    </p:spTree>
    <p:extLst>
      <p:ext uri="{BB962C8B-B14F-4D97-AF65-F5344CB8AC3E}">
        <p14:creationId xmlns:p14="http://schemas.microsoft.com/office/powerpoint/2010/main" val="29626256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キャプション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690E0AA-5363-4861-AB6B-0E4D34D74B92}"/>
              </a:ext>
            </a:extLst>
          </p:cNvPr>
          <p:cNvSpPr>
            <a:spLocks noGrp="1"/>
          </p:cNvSpPr>
          <p:nvPr>
            <p:ph type="title"/>
          </p:nvPr>
        </p:nvSpPr>
        <p:spPr>
          <a:xfrm>
            <a:off x="839788" y="457200"/>
            <a:ext cx="3932237" cy="1600200"/>
          </a:xfrm>
        </p:spPr>
        <p:txBody>
          <a:bodyPr rtlCol="0" anchor="b"/>
          <a:lstStyle>
            <a:lvl1pPr>
              <a:defRPr sz="3200">
                <a:latin typeface="Meiryo UI" panose="020B0604030504040204" pitchFamily="50" charset="-128"/>
                <a:ea typeface="Meiryo UI" panose="020B0604030504040204" pitchFamily="50" charset="-128"/>
              </a:defRPr>
            </a:lvl1pPr>
          </a:lstStyle>
          <a:p>
            <a:pPr rtl="0"/>
            <a:r>
              <a:rPr lang="ja-JP" altLang="en-US" noProof="0"/>
              <a:t>マスター タイトルの書式設定</a:t>
            </a:r>
            <a:endParaRPr lang="ja-JP" altLang="en-US" noProof="0" dirty="0"/>
          </a:p>
        </p:txBody>
      </p:sp>
      <p:sp>
        <p:nvSpPr>
          <p:cNvPr id="3" name="図プレースホルダー 2">
            <a:extLst>
              <a:ext uri="{FF2B5EF4-FFF2-40B4-BE49-F238E27FC236}">
                <a16:creationId xmlns:a16="http://schemas.microsoft.com/office/drawing/2014/main" id="{8D44B7CE-2038-4CCA-AA8A-D03DE5FD956E}"/>
              </a:ext>
            </a:extLst>
          </p:cNvPr>
          <p:cNvSpPr>
            <a:spLocks noGrp="1"/>
          </p:cNvSpPr>
          <p:nvPr>
            <p:ph type="pic" idx="1"/>
          </p:nvPr>
        </p:nvSpPr>
        <p:spPr>
          <a:xfrm>
            <a:off x="5183188" y="987425"/>
            <a:ext cx="6172200" cy="4873625"/>
          </a:xfrm>
        </p:spPr>
        <p:txBody>
          <a:bodyPr rtlCol="0"/>
          <a:lstStyle>
            <a:lvl1pPr marL="0" indent="0">
              <a:buNone/>
              <a:defRPr sz="3200">
                <a:latin typeface="Meiryo UI" panose="020B0604030504040204" pitchFamily="50" charset="-128"/>
                <a:ea typeface="Meiryo UI" panose="020B0604030504040204" pitchFamily="50" charset="-128"/>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ja-JP" altLang="en-US" noProof="0"/>
              <a:t>アイコンをクリックして図を追加</a:t>
            </a:r>
            <a:endParaRPr lang="ja-JP" altLang="en-US" noProof="0" dirty="0"/>
          </a:p>
        </p:txBody>
      </p:sp>
      <p:sp>
        <p:nvSpPr>
          <p:cNvPr id="4" name="テキスト プレースホルダー 3">
            <a:extLst>
              <a:ext uri="{FF2B5EF4-FFF2-40B4-BE49-F238E27FC236}">
                <a16:creationId xmlns:a16="http://schemas.microsoft.com/office/drawing/2014/main" id="{EA79774D-36EB-4201-B1AC-922DD2E06640}"/>
              </a:ext>
            </a:extLst>
          </p:cNvPr>
          <p:cNvSpPr>
            <a:spLocks noGrp="1"/>
          </p:cNvSpPr>
          <p:nvPr>
            <p:ph type="body" sz="half" idx="2"/>
          </p:nvPr>
        </p:nvSpPr>
        <p:spPr>
          <a:xfrm>
            <a:off x="839788" y="2057400"/>
            <a:ext cx="3932237" cy="3811588"/>
          </a:xfrm>
        </p:spPr>
        <p:txBody>
          <a:bodyPr rtlCol="0"/>
          <a:lstStyle>
            <a:lvl1pPr marL="0" indent="0">
              <a:buNone/>
              <a:defRPr sz="1600">
                <a:latin typeface="Meiryo UI" panose="020B0604030504040204" pitchFamily="50" charset="-128"/>
                <a:ea typeface="Meiryo UI" panose="020B0604030504040204" pitchFamily="50" charset="-128"/>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ja-JP" altLang="en-US" noProof="0"/>
              <a:t>マスター テキストの書式設定</a:t>
            </a:r>
          </a:p>
        </p:txBody>
      </p:sp>
      <p:sp>
        <p:nvSpPr>
          <p:cNvPr id="5" name="日付プレースホルダー 4">
            <a:extLst>
              <a:ext uri="{FF2B5EF4-FFF2-40B4-BE49-F238E27FC236}">
                <a16:creationId xmlns:a16="http://schemas.microsoft.com/office/drawing/2014/main" id="{CAD1E234-1CB2-41A0-B40D-7E7F160CBA11}"/>
              </a:ext>
            </a:extLst>
          </p:cNvPr>
          <p:cNvSpPr>
            <a:spLocks noGrp="1"/>
          </p:cNvSpPr>
          <p:nvPr>
            <p:ph type="dt" sz="half" idx="10"/>
          </p:nvPr>
        </p:nvSpPr>
        <p:spPr/>
        <p:txBody>
          <a:bodyPr rtlCol="0"/>
          <a:lstStyle>
            <a:lvl1pPr>
              <a:defRPr>
                <a:latin typeface="Meiryo UI" panose="020B0604030504040204" pitchFamily="50" charset="-128"/>
                <a:ea typeface="Meiryo UI" panose="020B0604030504040204" pitchFamily="50" charset="-128"/>
              </a:defRPr>
            </a:lvl1pPr>
          </a:lstStyle>
          <a:p>
            <a:fld id="{0115EA8B-9179-4475-92F4-2153203FA092}" type="datetime1">
              <a:rPr lang="ja-JP" altLang="en-US" smtClean="0"/>
              <a:t>2022/4/14</a:t>
            </a:fld>
            <a:endParaRPr lang="ja-JP" altLang="en-US" dirty="0"/>
          </a:p>
        </p:txBody>
      </p:sp>
      <p:sp>
        <p:nvSpPr>
          <p:cNvPr id="6" name="フッター プレースホルダー 5">
            <a:extLst>
              <a:ext uri="{FF2B5EF4-FFF2-40B4-BE49-F238E27FC236}">
                <a16:creationId xmlns:a16="http://schemas.microsoft.com/office/drawing/2014/main" id="{99FD472E-6334-4051-B4D9-6361A819F792}"/>
              </a:ext>
            </a:extLst>
          </p:cNvPr>
          <p:cNvSpPr>
            <a:spLocks noGrp="1"/>
          </p:cNvSpPr>
          <p:nvPr>
            <p:ph type="ftr" sz="quarter" idx="11"/>
          </p:nvPr>
        </p:nvSpPr>
        <p:spPr/>
        <p:txBody>
          <a:bodyPr rtlCol="0"/>
          <a:lstStyle>
            <a:lvl1pPr>
              <a:defRPr>
                <a:latin typeface="Meiryo UI" panose="020B0604030504040204" pitchFamily="50" charset="-128"/>
                <a:ea typeface="Meiryo UI" panose="020B0604030504040204" pitchFamily="50" charset="-128"/>
              </a:defRPr>
            </a:lvl1pPr>
          </a:lstStyle>
          <a:p>
            <a:endParaRPr lang="ja-JP" altLang="en-US" dirty="0"/>
          </a:p>
        </p:txBody>
      </p:sp>
      <p:sp>
        <p:nvSpPr>
          <p:cNvPr id="7" name="スライド番号プレースホルダー 6">
            <a:extLst>
              <a:ext uri="{FF2B5EF4-FFF2-40B4-BE49-F238E27FC236}">
                <a16:creationId xmlns:a16="http://schemas.microsoft.com/office/drawing/2014/main" id="{192384B9-6290-4070-B7D1-A105B27F0CB0}"/>
              </a:ext>
            </a:extLst>
          </p:cNvPr>
          <p:cNvSpPr>
            <a:spLocks noGrp="1"/>
          </p:cNvSpPr>
          <p:nvPr>
            <p:ph type="sldNum" sz="quarter" idx="12"/>
          </p:nvPr>
        </p:nvSpPr>
        <p:spPr/>
        <p:txBody>
          <a:bodyPr rtlCol="0"/>
          <a:lstStyle>
            <a:lvl1pPr>
              <a:defRPr>
                <a:latin typeface="Meiryo UI" panose="020B0604030504040204" pitchFamily="50" charset="-128"/>
                <a:ea typeface="Meiryo UI" panose="020B0604030504040204" pitchFamily="50" charset="-128"/>
              </a:defRPr>
            </a:lvl1pPr>
          </a:lstStyle>
          <a:p>
            <a:fld id="{82EE24B5-652C-4DB5-B7C3-B5BBEC1280B1}" type="slidenum">
              <a:rPr lang="en-US" altLang="ja-JP" smtClean="0"/>
              <a:pPr/>
              <a:t>‹#›</a:t>
            </a:fld>
            <a:endParaRPr lang="ja-JP" altLang="en-US" dirty="0"/>
          </a:p>
        </p:txBody>
      </p:sp>
    </p:spTree>
    <p:extLst>
      <p:ext uri="{BB962C8B-B14F-4D97-AF65-F5344CB8AC3E}">
        <p14:creationId xmlns:p14="http://schemas.microsoft.com/office/powerpoint/2010/main" val="23674436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C9CEC732-0DE2-456B-92A1-84321C9BDCD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pPr rtl="0"/>
            <a:r>
              <a:rPr lang="ja-JP" altLang="en-US" noProof="0" dirty="0"/>
              <a:t>マスター タイトルの書式設定</a:t>
            </a:r>
          </a:p>
        </p:txBody>
      </p:sp>
      <p:sp>
        <p:nvSpPr>
          <p:cNvPr id="3" name="テキスト プレースホルダー 2">
            <a:extLst>
              <a:ext uri="{FF2B5EF4-FFF2-40B4-BE49-F238E27FC236}">
                <a16:creationId xmlns:a16="http://schemas.microsoft.com/office/drawing/2014/main" id="{DA816A5B-B156-4DC3-B18E-14F3E59A64F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rtl="0"/>
            <a:r>
              <a:rPr lang="ja-JP" altLang="en-US" noProof="0" dirty="0"/>
              <a:t>マスター テキストの書式設定</a:t>
            </a:r>
          </a:p>
          <a:p>
            <a:pPr lvl="1" rtl="0"/>
            <a:r>
              <a:rPr lang="ja-JP" altLang="en-US" noProof="0" dirty="0"/>
              <a:t>第 </a:t>
            </a:r>
            <a:r>
              <a:rPr lang="en-US" altLang="ja-JP" noProof="0" dirty="0"/>
              <a:t>2 </a:t>
            </a:r>
            <a:r>
              <a:rPr lang="ja-JP" altLang="en-US" noProof="0" dirty="0"/>
              <a:t>レベル</a:t>
            </a:r>
          </a:p>
          <a:p>
            <a:pPr lvl="2" rtl="0"/>
            <a:r>
              <a:rPr lang="ja-JP" altLang="en-US" noProof="0" dirty="0"/>
              <a:t>第 </a:t>
            </a:r>
            <a:r>
              <a:rPr lang="en-US" altLang="ja-JP" noProof="0" dirty="0"/>
              <a:t>3 </a:t>
            </a:r>
            <a:r>
              <a:rPr lang="ja-JP" altLang="en-US" noProof="0" dirty="0"/>
              <a:t>レベル</a:t>
            </a:r>
          </a:p>
          <a:p>
            <a:pPr lvl="3" rtl="0"/>
            <a:r>
              <a:rPr lang="ja-JP" altLang="en-US" noProof="0" dirty="0"/>
              <a:t>第 </a:t>
            </a:r>
            <a:r>
              <a:rPr lang="en-US" altLang="ja-JP" noProof="0" dirty="0"/>
              <a:t>4 </a:t>
            </a:r>
            <a:r>
              <a:rPr lang="ja-JP" altLang="en-US" noProof="0" dirty="0"/>
              <a:t>レベル</a:t>
            </a:r>
          </a:p>
          <a:p>
            <a:pPr lvl="4" rtl="0"/>
            <a:r>
              <a:rPr lang="ja-JP" altLang="en-US" noProof="0" dirty="0"/>
              <a:t>第 </a:t>
            </a:r>
            <a:r>
              <a:rPr lang="en-US" altLang="ja-JP" noProof="0" dirty="0"/>
              <a:t>5 </a:t>
            </a:r>
            <a:r>
              <a:rPr lang="ja-JP" altLang="en-US" noProof="0" dirty="0"/>
              <a:t>レベル</a:t>
            </a:r>
          </a:p>
        </p:txBody>
      </p:sp>
      <p:sp>
        <p:nvSpPr>
          <p:cNvPr id="4" name="日付プレースホルダー 3">
            <a:extLst>
              <a:ext uri="{FF2B5EF4-FFF2-40B4-BE49-F238E27FC236}">
                <a16:creationId xmlns:a16="http://schemas.microsoft.com/office/drawing/2014/main" id="{FDB0252E-67CD-4B33-849F-7B1449CF27D0}"/>
              </a:ext>
            </a:extLst>
          </p:cNvPr>
          <p:cNvSpPr>
            <a:spLocks noGrp="1"/>
          </p:cNvSpPr>
          <p:nvPr>
            <p:ph type="dt" sz="half" idx="2"/>
          </p:nvPr>
        </p:nvSpPr>
        <p:spPr>
          <a:xfrm>
            <a:off x="838200" y="6174902"/>
            <a:ext cx="2743200" cy="365125"/>
          </a:xfrm>
          <a:prstGeom prst="rect">
            <a:avLst/>
          </a:prstGeom>
        </p:spPr>
        <p:txBody>
          <a:bodyPr vert="horz" lIns="91440" tIns="45720" rIns="91440" bIns="45720" rtlCol="0" anchor="ctr"/>
          <a:lstStyle>
            <a:lvl1pPr algn="l">
              <a:defRPr sz="1200">
                <a:solidFill>
                  <a:schemeClr val="tx1">
                    <a:tint val="75000"/>
                  </a:schemeClr>
                </a:solidFill>
                <a:latin typeface="Meiryo UI" panose="020B0604030504040204" pitchFamily="50" charset="-128"/>
                <a:ea typeface="Meiryo UI" panose="020B0604030504040204" pitchFamily="50" charset="-128"/>
              </a:defRPr>
            </a:lvl1pPr>
          </a:lstStyle>
          <a:p>
            <a:fld id="{82D1B6FF-7ACF-4FBC-BB7F-85D6AAD9B2C4}" type="datetime1">
              <a:rPr lang="ja-JP" altLang="en-US" smtClean="0"/>
              <a:t>2022/4/14</a:t>
            </a:fld>
            <a:endParaRPr lang="ja-JP" altLang="en-US" dirty="0"/>
          </a:p>
        </p:txBody>
      </p:sp>
      <p:sp>
        <p:nvSpPr>
          <p:cNvPr id="5" name="フッター プレースホルダー 4">
            <a:extLst>
              <a:ext uri="{FF2B5EF4-FFF2-40B4-BE49-F238E27FC236}">
                <a16:creationId xmlns:a16="http://schemas.microsoft.com/office/drawing/2014/main" id="{DC620AD2-E3F8-48CB-8B72-B0945DF5348A}"/>
              </a:ext>
            </a:extLst>
          </p:cNvPr>
          <p:cNvSpPr>
            <a:spLocks noGrp="1"/>
          </p:cNvSpPr>
          <p:nvPr>
            <p:ph type="ftr" sz="quarter" idx="3"/>
          </p:nvPr>
        </p:nvSpPr>
        <p:spPr>
          <a:xfrm>
            <a:off x="4038600" y="6174902"/>
            <a:ext cx="4114800" cy="365125"/>
          </a:xfrm>
          <a:prstGeom prst="rect">
            <a:avLst/>
          </a:prstGeom>
        </p:spPr>
        <p:txBody>
          <a:bodyPr vert="horz" lIns="91440" tIns="45720" rIns="91440" bIns="45720" rtlCol="0" anchor="ctr"/>
          <a:lstStyle>
            <a:lvl1pPr algn="ctr">
              <a:defRPr sz="1200">
                <a:solidFill>
                  <a:schemeClr val="tx1">
                    <a:tint val="75000"/>
                  </a:schemeClr>
                </a:solidFill>
                <a:latin typeface="Meiryo UI" panose="020B0604030504040204" pitchFamily="50" charset="-128"/>
                <a:ea typeface="Meiryo UI" panose="020B0604030504040204" pitchFamily="50" charset="-128"/>
              </a:defRPr>
            </a:lvl1pPr>
          </a:lstStyle>
          <a:p>
            <a:endParaRPr lang="ja-JP" altLang="en-US" dirty="0"/>
          </a:p>
        </p:txBody>
      </p:sp>
      <p:sp>
        <p:nvSpPr>
          <p:cNvPr id="10" name="円/楕円 9">
            <a:extLst>
              <a:ext uri="{FF2B5EF4-FFF2-40B4-BE49-F238E27FC236}">
                <a16:creationId xmlns:a16="http://schemas.microsoft.com/office/drawing/2014/main" id="{5A5F3BCF-F6FD-4DFF-B0B4-9892C9389344}"/>
              </a:ext>
            </a:extLst>
          </p:cNvPr>
          <p:cNvSpPr/>
          <p:nvPr userDrawn="1"/>
        </p:nvSpPr>
        <p:spPr>
          <a:xfrm>
            <a:off x="11562237" y="6227432"/>
            <a:ext cx="266400" cy="2664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dirty="0">
              <a:latin typeface="Meiryo UI" panose="020B0604030504040204" pitchFamily="50" charset="-128"/>
              <a:ea typeface="Meiryo UI" panose="020B0604030504040204" pitchFamily="50" charset="-128"/>
            </a:endParaRPr>
          </a:p>
        </p:txBody>
      </p:sp>
      <p:sp>
        <p:nvSpPr>
          <p:cNvPr id="6" name="スライド番号プレースホルダー 5">
            <a:extLst>
              <a:ext uri="{FF2B5EF4-FFF2-40B4-BE49-F238E27FC236}">
                <a16:creationId xmlns:a16="http://schemas.microsoft.com/office/drawing/2014/main" id="{D15DEFFD-817B-43EC-86F0-34DEA2BA5EEB}"/>
              </a:ext>
            </a:extLst>
          </p:cNvPr>
          <p:cNvSpPr>
            <a:spLocks noGrp="1"/>
          </p:cNvSpPr>
          <p:nvPr>
            <p:ph type="sldNum" sz="quarter" idx="4"/>
          </p:nvPr>
        </p:nvSpPr>
        <p:spPr>
          <a:xfrm>
            <a:off x="11468844" y="6174902"/>
            <a:ext cx="357116" cy="365125"/>
          </a:xfrm>
          <a:prstGeom prst="rect">
            <a:avLst/>
          </a:prstGeom>
        </p:spPr>
        <p:txBody>
          <a:bodyPr vert="horz" lIns="91440" tIns="45720" rIns="91440" bIns="45720" rtlCol="0" anchor="ctr"/>
          <a:lstStyle>
            <a:lvl1pPr algn="r">
              <a:defRPr sz="800" i="1">
                <a:solidFill>
                  <a:schemeClr val="tx2">
                    <a:alpha val="70000"/>
                  </a:schemeClr>
                </a:solidFill>
                <a:latin typeface="Meiryo UI" panose="020B0604030504040204" pitchFamily="50" charset="-128"/>
                <a:ea typeface="Meiryo UI" panose="020B0604030504040204" pitchFamily="50" charset="-128"/>
              </a:defRPr>
            </a:lvl1pPr>
          </a:lstStyle>
          <a:p>
            <a:fld id="{82EE24B5-652C-4DB5-B7C3-B5BBEC1280B1}" type="slidenum">
              <a:rPr lang="en-US" altLang="ja-JP" smtClean="0"/>
              <a:pPr/>
              <a:t>‹#›</a:t>
            </a:fld>
            <a:endParaRPr lang="ja-JP" altLang="en-US" dirty="0"/>
          </a:p>
        </p:txBody>
      </p:sp>
    </p:spTree>
    <p:extLst>
      <p:ext uri="{BB962C8B-B14F-4D97-AF65-F5344CB8AC3E}">
        <p14:creationId xmlns:p14="http://schemas.microsoft.com/office/powerpoint/2010/main" val="36641015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l" defTabSz="914400" rtl="0" eaLnBrk="1" latinLnBrk="0" hangingPunct="1">
        <a:lnSpc>
          <a:spcPct val="90000"/>
        </a:lnSpc>
        <a:spcBef>
          <a:spcPct val="0"/>
        </a:spcBef>
        <a:buNone/>
        <a:defRPr kumimoji="1" sz="3200" b="1" kern="1200">
          <a:solidFill>
            <a:schemeClr val="accent2"/>
          </a:solidFill>
          <a:latin typeface="Meiryo UI" panose="020B0604030504040204" pitchFamily="50" charset="-128"/>
          <a:ea typeface="Meiryo UI" panose="020B0604030504040204" pitchFamily="50" charset="-128"/>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1600" kern="1200">
          <a:solidFill>
            <a:schemeClr val="tx1">
              <a:lumMod val="75000"/>
              <a:lumOff val="25000"/>
            </a:schemeClr>
          </a:solidFill>
          <a:latin typeface="Meiryo UI" panose="020B0604030504040204" pitchFamily="50" charset="-128"/>
          <a:ea typeface="Meiryo UI" panose="020B0604030504040204" pitchFamily="50"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1600" kern="1200">
          <a:solidFill>
            <a:schemeClr val="tx1">
              <a:lumMod val="75000"/>
              <a:lumOff val="25000"/>
            </a:schemeClr>
          </a:solidFill>
          <a:latin typeface="Meiryo UI" panose="020B0604030504040204" pitchFamily="50" charset="-128"/>
          <a:ea typeface="Meiryo UI" panose="020B0604030504040204"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1600" kern="1200">
          <a:solidFill>
            <a:schemeClr val="tx1">
              <a:lumMod val="75000"/>
              <a:lumOff val="25000"/>
            </a:schemeClr>
          </a:solidFill>
          <a:latin typeface="Meiryo UI" panose="020B0604030504040204" pitchFamily="50" charset="-128"/>
          <a:ea typeface="Meiryo UI" panose="020B0604030504040204" pitchFamily="50"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600" kern="1200">
          <a:solidFill>
            <a:schemeClr val="tx1">
              <a:lumMod val="75000"/>
              <a:lumOff val="25000"/>
            </a:schemeClr>
          </a:solidFill>
          <a:latin typeface="Meiryo UI" panose="020B0604030504040204" pitchFamily="50" charset="-128"/>
          <a:ea typeface="Meiryo UI" panose="020B0604030504040204" pitchFamily="50"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600" kern="1200">
          <a:solidFill>
            <a:schemeClr val="tx1">
              <a:lumMod val="75000"/>
              <a:lumOff val="25000"/>
            </a:schemeClr>
          </a:solidFill>
          <a:latin typeface="Meiryo UI" panose="020B0604030504040204" pitchFamily="50" charset="-128"/>
          <a:ea typeface="Meiryo UI"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FB6C91D-4B22-49F1-9A0B-ABEB9E1F5A26}"/>
              </a:ext>
            </a:extLst>
          </p:cNvPr>
          <p:cNvSpPr>
            <a:spLocks noGrp="1"/>
          </p:cNvSpPr>
          <p:nvPr>
            <p:ph type="ctrTitle"/>
          </p:nvPr>
        </p:nvSpPr>
        <p:spPr bwMode="ltGray">
          <a:xfrm>
            <a:off x="477078" y="106279"/>
            <a:ext cx="11447338" cy="2623929"/>
          </a:xfrm>
        </p:spPr>
        <p:txBody>
          <a:bodyPr rtlCol="0">
            <a:normAutofit/>
          </a:bodyPr>
          <a:lstStyle/>
          <a:p>
            <a:pPr rtl="0">
              <a:lnSpc>
                <a:spcPct val="125000"/>
              </a:lnSpc>
            </a:pPr>
            <a:r>
              <a:rPr lang="en-US" altLang="ja-JP" sz="4000" dirty="0"/>
              <a:t>ICT</a:t>
            </a:r>
            <a:r>
              <a:rPr lang="ja-JP" altLang="en-US" sz="4000" dirty="0"/>
              <a:t>を活用した</a:t>
            </a:r>
            <a:br>
              <a:rPr lang="en-US" altLang="ja-JP" sz="4000" dirty="0"/>
            </a:br>
            <a:r>
              <a:rPr lang="ja-JP" altLang="en-US" sz="4000" dirty="0"/>
              <a:t>「主体的・対話的で深い学びにつながる授業づくり」</a:t>
            </a:r>
            <a:endParaRPr lang="ja-JP" altLang="en-US" sz="4000" dirty="0">
              <a:solidFill>
                <a:schemeClr val="bg1"/>
              </a:solidFill>
              <a:latin typeface="Meiryo UI" panose="020B0604030504040204" pitchFamily="50" charset="-128"/>
              <a:ea typeface="Meiryo UI" panose="020B0604030504040204" pitchFamily="50" charset="-128"/>
            </a:endParaRPr>
          </a:p>
        </p:txBody>
      </p:sp>
      <p:sp>
        <p:nvSpPr>
          <p:cNvPr id="6" name="オブジェクト 7" descr="ベージュの長方形">
            <a:extLst>
              <a:ext uri="{FF2B5EF4-FFF2-40B4-BE49-F238E27FC236}">
                <a16:creationId xmlns:a16="http://schemas.microsoft.com/office/drawing/2014/main" id="{B36975AA-C62E-46BE-9382-E2CF56FDF817}"/>
              </a:ext>
            </a:extLst>
          </p:cNvPr>
          <p:cNvSpPr/>
          <p:nvPr/>
        </p:nvSpPr>
        <p:spPr bwMode="white">
          <a:xfrm flipV="1">
            <a:off x="4516583" y="3119035"/>
            <a:ext cx="3168000" cy="45719"/>
          </a:xfrm>
          <a:custGeom>
            <a:avLst/>
            <a:gdLst/>
            <a:ahLst/>
            <a:cxnLst/>
            <a:rect l="l" t="t" r="r" b="b"/>
            <a:pathLst>
              <a:path w="3935729">
                <a:moveTo>
                  <a:pt x="0" y="0"/>
                </a:moveTo>
                <a:lnTo>
                  <a:pt x="3935349" y="0"/>
                </a:lnTo>
              </a:path>
            </a:pathLst>
          </a:custGeom>
          <a:ln w="54863">
            <a:solidFill>
              <a:schemeClr val="accent1"/>
            </a:solidFill>
          </a:ln>
        </p:spPr>
        <p:txBody>
          <a:bodyPr wrap="square" lIns="0" tIns="0" rIns="0" bIns="0" rtlCol="0"/>
          <a:lstStyle/>
          <a:p>
            <a:pPr rtl="0"/>
            <a:endParaRPr lang="ja-JP" altLang="en-US" dirty="0">
              <a:latin typeface="Meiryo UI" panose="020B0604030504040204" pitchFamily="50" charset="-128"/>
              <a:ea typeface="Meiryo UI" panose="020B0604030504040204" pitchFamily="50" charset="-128"/>
            </a:endParaRPr>
          </a:p>
        </p:txBody>
      </p:sp>
      <p:sp>
        <p:nvSpPr>
          <p:cNvPr id="3" name="サブタイトル 2">
            <a:extLst>
              <a:ext uri="{FF2B5EF4-FFF2-40B4-BE49-F238E27FC236}">
                <a16:creationId xmlns:a16="http://schemas.microsoft.com/office/drawing/2014/main" id="{2F8CF06A-B594-4BA2-8B1E-D649096D742F}"/>
              </a:ext>
            </a:extLst>
          </p:cNvPr>
          <p:cNvSpPr>
            <a:spLocks noGrp="1"/>
          </p:cNvSpPr>
          <p:nvPr>
            <p:ph type="subTitle" idx="1"/>
          </p:nvPr>
        </p:nvSpPr>
        <p:spPr bwMode="blackGray">
          <a:xfrm>
            <a:off x="0" y="-47976"/>
            <a:ext cx="12192000" cy="1707908"/>
          </a:xfrm>
          <a:solidFill>
            <a:schemeClr val="accent2">
              <a:alpha val="90000"/>
            </a:schemeClr>
          </a:solidFill>
        </p:spPr>
        <p:txBody>
          <a:bodyPr rtlCol="0" anchor="ctr" anchorCtr="0">
            <a:normAutofit/>
          </a:bodyPr>
          <a:lstStyle/>
          <a:p>
            <a:pPr rtl="0"/>
            <a:r>
              <a:rPr lang="ja-JP" altLang="en-US" sz="3200" b="1" i="1" spc="65" dirty="0">
                <a:solidFill>
                  <a:schemeClr val="accent1"/>
                </a:solidFill>
                <a:latin typeface="UD デジタル 教科書体 NK-B" panose="02020700000000000000" pitchFamily="18" charset="-128"/>
                <a:ea typeface="UD デジタル 教科書体 NK-B" panose="02020700000000000000" pitchFamily="18" charset="-128"/>
              </a:rPr>
              <a:t>研究主題</a:t>
            </a:r>
            <a:endParaRPr lang="en-US" altLang="ja-JP" sz="3200" b="1" i="1" spc="65" dirty="0">
              <a:solidFill>
                <a:schemeClr val="accent1"/>
              </a:solidFill>
              <a:latin typeface="UD デジタル 教科書体 NK-B" panose="02020700000000000000" pitchFamily="18" charset="-128"/>
              <a:ea typeface="UD デジタル 教科書体 NK-B" panose="02020700000000000000" pitchFamily="18" charset="-128"/>
            </a:endParaRPr>
          </a:p>
          <a:p>
            <a:pPr rtl="0"/>
            <a:r>
              <a:rPr lang="en-US" altLang="ja-JP" sz="3000" dirty="0">
                <a:latin typeface="UD デジタル 教科書体 NK-B" panose="02020700000000000000" pitchFamily="18" charset="-128"/>
                <a:ea typeface="UD デジタル 教科書体 NK-B" panose="02020700000000000000" pitchFamily="18" charset="-128"/>
              </a:rPr>
              <a:t>ICT</a:t>
            </a:r>
            <a:r>
              <a:rPr lang="ja-JP" altLang="en-US" sz="3000" dirty="0">
                <a:latin typeface="UD デジタル 教科書体 NK-B" panose="02020700000000000000" pitchFamily="18" charset="-128"/>
                <a:ea typeface="UD デジタル 教科書体 NK-B" panose="02020700000000000000" pitchFamily="18" charset="-128"/>
              </a:rPr>
              <a:t>を活用した</a:t>
            </a:r>
            <a:r>
              <a:rPr lang="en-US" altLang="ja-JP" sz="3000" dirty="0">
                <a:latin typeface="UD デジタル 教科書体 NK-B" panose="02020700000000000000" pitchFamily="18" charset="-128"/>
                <a:ea typeface="UD デジタル 教科書体 NK-B" panose="02020700000000000000" pitchFamily="18" charset="-128"/>
              </a:rPr>
              <a:t>『</a:t>
            </a:r>
            <a:r>
              <a:rPr lang="ja-JP" altLang="en-US" sz="3000" dirty="0">
                <a:latin typeface="UD デジタル 教科書体 NK-B" panose="02020700000000000000" pitchFamily="18" charset="-128"/>
                <a:ea typeface="UD デジタル 教科書体 NK-B" panose="02020700000000000000" pitchFamily="18" charset="-128"/>
              </a:rPr>
              <a:t>主体的・対話的で深い学びにつながる授業づくり</a:t>
            </a:r>
            <a:r>
              <a:rPr lang="en-US" altLang="ja-JP" sz="3000" dirty="0">
                <a:latin typeface="UD デジタル 教科書体 NK-B" panose="02020700000000000000" pitchFamily="18" charset="-128"/>
                <a:ea typeface="UD デジタル 教科書体 NK-B" panose="02020700000000000000" pitchFamily="18" charset="-128"/>
              </a:rPr>
              <a:t>』</a:t>
            </a:r>
            <a:endParaRPr lang="ja-JP" altLang="en-US" sz="3000" b="1" i="1" spc="65" dirty="0">
              <a:solidFill>
                <a:schemeClr val="accent1"/>
              </a:solidFill>
              <a:latin typeface="UD デジタル 教科書体 NK-B" panose="02020700000000000000" pitchFamily="18" charset="-128"/>
              <a:ea typeface="UD デジタル 教科書体 NK-B" panose="02020700000000000000" pitchFamily="18" charset="-128"/>
            </a:endParaRPr>
          </a:p>
        </p:txBody>
      </p:sp>
      <p:sp>
        <p:nvSpPr>
          <p:cNvPr id="9" name="サブタイトル 2">
            <a:extLst>
              <a:ext uri="{FF2B5EF4-FFF2-40B4-BE49-F238E27FC236}">
                <a16:creationId xmlns:a16="http://schemas.microsoft.com/office/drawing/2014/main" id="{CB6363A4-5A12-4AA1-9375-CF7BD889498C}"/>
              </a:ext>
            </a:extLst>
          </p:cNvPr>
          <p:cNvSpPr txBox="1">
            <a:spLocks/>
          </p:cNvSpPr>
          <p:nvPr/>
        </p:nvSpPr>
        <p:spPr bwMode="blackGray">
          <a:xfrm>
            <a:off x="0" y="5602455"/>
            <a:ext cx="12192000" cy="1021027"/>
          </a:xfrm>
          <a:prstGeom prst="rect">
            <a:avLst/>
          </a:prstGeom>
          <a:solidFill>
            <a:schemeClr val="accent2">
              <a:alpha val="90000"/>
            </a:schemeClr>
          </a:solidFill>
        </p:spPr>
        <p:txBody>
          <a:bodyPr vert="horz" lIns="91440" tIns="45720" rIns="91440" bIns="45720" rtlCol="0" anchor="ctr" anchorCtr="0">
            <a:normAutofit/>
          </a:bodyPr>
          <a:lstStyle>
            <a:lvl1pPr marL="0" indent="0" algn="ctr" defTabSz="914400" rtl="0" eaLnBrk="1" latinLnBrk="0" hangingPunct="1">
              <a:lnSpc>
                <a:spcPct val="90000"/>
              </a:lnSpc>
              <a:spcBef>
                <a:spcPts val="1000"/>
              </a:spcBef>
              <a:buFont typeface="Arial" panose="020B0604020202020204" pitchFamily="34" charset="0"/>
              <a:buNone/>
              <a:defRPr kumimoji="1" lang="en-US" sz="2500" b="1" i="1" kern="1200" spc="65" dirty="0">
                <a:solidFill>
                  <a:schemeClr val="accent1"/>
                </a:solidFill>
                <a:latin typeface="Meiryo UI" panose="020B0604030504040204" pitchFamily="50" charset="-128"/>
                <a:ea typeface="Meiryo UI" panose="020B0604030504040204" pitchFamily="50" charset="-128"/>
                <a:cs typeface="Arial"/>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lumMod val="75000"/>
                    <a:lumOff val="25000"/>
                  </a:schemeClr>
                </a:solidFill>
                <a:latin typeface="Meiryo UI" panose="020B0604030504040204" pitchFamily="50" charset="-128"/>
                <a:ea typeface="Meiryo UI" panose="020B0604030504040204" pitchFamily="50" charset="-128"/>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lumMod val="75000"/>
                    <a:lumOff val="25000"/>
                  </a:schemeClr>
                </a:solidFill>
                <a:latin typeface="Meiryo UI" panose="020B0604030504040204" pitchFamily="50" charset="-128"/>
                <a:ea typeface="Meiryo UI" panose="020B0604030504040204" pitchFamily="50" charset="-128"/>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lumMod val="75000"/>
                    <a:lumOff val="25000"/>
                  </a:schemeClr>
                </a:solidFill>
                <a:latin typeface="Meiryo UI" panose="020B0604030504040204" pitchFamily="50" charset="-128"/>
                <a:ea typeface="Meiryo UI" panose="020B0604030504040204" pitchFamily="50" charset="-128"/>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lumMod val="75000"/>
                    <a:lumOff val="25000"/>
                  </a:schemeClr>
                </a:solidFill>
                <a:latin typeface="Meiryo UI" panose="020B0604030504040204" pitchFamily="50" charset="-128"/>
                <a:ea typeface="Meiryo UI" panose="020B0604030504040204" pitchFamily="50" charset="-128"/>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r>
              <a:rPr lang="ja-JP" altLang="en-US" dirty="0">
                <a:latin typeface="UD デジタル 教科書体 NK-B" panose="02020700000000000000" pitchFamily="18" charset="-128"/>
                <a:ea typeface="UD デジタル 教科書体 NK-B" panose="02020700000000000000" pitchFamily="18" charset="-128"/>
              </a:rPr>
              <a:t>                                                   令和３年度　高吾地区中学校体育連盟 </a:t>
            </a:r>
          </a:p>
        </p:txBody>
      </p:sp>
    </p:spTree>
    <p:extLst>
      <p:ext uri="{BB962C8B-B14F-4D97-AF65-F5344CB8AC3E}">
        <p14:creationId xmlns:p14="http://schemas.microsoft.com/office/powerpoint/2010/main" val="10935560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コンテンツ プレースホルダー 4">
            <a:extLst>
              <a:ext uri="{FF2B5EF4-FFF2-40B4-BE49-F238E27FC236}">
                <a16:creationId xmlns:a16="http://schemas.microsoft.com/office/drawing/2014/main" id="{D5537408-2125-4CE5-92A7-F7E0FCBA31D0}"/>
              </a:ext>
            </a:extLst>
          </p:cNvPr>
          <p:cNvSpPr txBox="1">
            <a:spLocks/>
          </p:cNvSpPr>
          <p:nvPr/>
        </p:nvSpPr>
        <p:spPr>
          <a:xfrm>
            <a:off x="5843587" y="337246"/>
            <a:ext cx="6348413" cy="2341095"/>
          </a:xfrm>
          <a:prstGeom prst="rect">
            <a:avLst/>
          </a:prstGeom>
          <a:solidFill>
            <a:schemeClr val="accent2"/>
          </a:solidFill>
        </p:spPr>
        <p:txBody>
          <a:bodyPr lIns="1548000" tIns="2160000" rtlCol="0">
            <a:normAutofit fontScale="3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1600" kern="1200">
                <a:solidFill>
                  <a:schemeClr val="tx1">
                    <a:lumMod val="75000"/>
                    <a:lumOff val="25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600" kern="1200">
                <a:solidFill>
                  <a:schemeClr val="tx1">
                    <a:lumMod val="75000"/>
                    <a:lumOff val="25000"/>
                  </a:schemeClr>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1">
                    <a:lumMod val="75000"/>
                    <a:lumOff val="25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lumMod val="75000"/>
                    <a:lumOff val="25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rtl="0">
              <a:lnSpc>
                <a:spcPct val="125000"/>
              </a:lnSpc>
              <a:buFont typeface="Arial" panose="020B0604020202020204" pitchFamily="34" charset="0"/>
              <a:buNone/>
            </a:pPr>
            <a:endParaRPr lang="ja-JP" altLang="en-US" sz="2500" b="1" dirty="0">
              <a:solidFill>
                <a:schemeClr val="bg2">
                  <a:alpha val="50000"/>
                </a:schemeClr>
              </a:solidFill>
              <a:latin typeface="Meiryo UI" panose="020B0604030504040204" pitchFamily="50" charset="-128"/>
              <a:ea typeface="Meiryo UI" panose="020B0604030504040204" pitchFamily="50" charset="-128"/>
            </a:endParaRPr>
          </a:p>
        </p:txBody>
      </p:sp>
      <p:sp>
        <p:nvSpPr>
          <p:cNvPr id="6" name="オブジェクト 6" descr="ベージュの長方形">
            <a:extLst>
              <a:ext uri="{FF2B5EF4-FFF2-40B4-BE49-F238E27FC236}">
                <a16:creationId xmlns:a16="http://schemas.microsoft.com/office/drawing/2014/main" id="{B0C70F64-F3E5-413B-AF4F-E15CE944B761}"/>
              </a:ext>
            </a:extLst>
          </p:cNvPr>
          <p:cNvSpPr/>
          <p:nvPr/>
        </p:nvSpPr>
        <p:spPr bwMode="ltGray">
          <a:xfrm>
            <a:off x="6336465" y="1606008"/>
            <a:ext cx="5607006" cy="56801"/>
          </a:xfrm>
          <a:custGeom>
            <a:avLst/>
            <a:gdLst/>
            <a:ahLst/>
            <a:cxnLst/>
            <a:rect l="l" t="t" r="r" b="b"/>
            <a:pathLst>
              <a:path w="4206240">
                <a:moveTo>
                  <a:pt x="0" y="0"/>
                </a:moveTo>
                <a:lnTo>
                  <a:pt x="4206240" y="0"/>
                </a:lnTo>
              </a:path>
            </a:pathLst>
          </a:custGeom>
          <a:ln w="54863">
            <a:solidFill>
              <a:schemeClr val="accent1"/>
            </a:solidFill>
          </a:ln>
        </p:spPr>
        <p:txBody>
          <a:bodyPr wrap="square" lIns="0" tIns="0" rIns="0" bIns="0" rtlCol="0"/>
          <a:lstStyle/>
          <a:p>
            <a:pPr rtl="0"/>
            <a:endParaRPr lang="ja-JP" altLang="en-US" dirty="0">
              <a:latin typeface="Meiryo UI" panose="020B0604030504040204" pitchFamily="50" charset="-128"/>
              <a:ea typeface="Meiryo UI" panose="020B0604030504040204" pitchFamily="50" charset="-128"/>
            </a:endParaRPr>
          </a:p>
        </p:txBody>
      </p:sp>
      <p:sp>
        <p:nvSpPr>
          <p:cNvPr id="2" name="タイトル 1">
            <a:extLst>
              <a:ext uri="{FF2B5EF4-FFF2-40B4-BE49-F238E27FC236}">
                <a16:creationId xmlns:a16="http://schemas.microsoft.com/office/drawing/2014/main" id="{1BD43A5E-77DF-44FD-800D-158434A3ABC6}"/>
              </a:ext>
            </a:extLst>
          </p:cNvPr>
          <p:cNvSpPr>
            <a:spLocks noGrp="1"/>
          </p:cNvSpPr>
          <p:nvPr>
            <p:ph type="title"/>
          </p:nvPr>
        </p:nvSpPr>
        <p:spPr bwMode="ltGray">
          <a:xfrm>
            <a:off x="6537958" y="337246"/>
            <a:ext cx="5257800" cy="1325563"/>
          </a:xfrm>
        </p:spPr>
        <p:txBody>
          <a:bodyPr rtlCol="0">
            <a:normAutofit/>
          </a:bodyPr>
          <a:lstStyle/>
          <a:p>
            <a:pPr rtl="0"/>
            <a:r>
              <a:rPr lang="ja-JP" altLang="en-US" dirty="0">
                <a:solidFill>
                  <a:schemeClr val="bg1"/>
                </a:solidFill>
                <a:latin typeface="UD デジタル 教科書体 NK-B" panose="02020700000000000000" pitchFamily="18" charset="-128"/>
                <a:ea typeface="UD デジタル 教科書体 NK-B" panose="02020700000000000000" pitchFamily="18" charset="-128"/>
              </a:rPr>
              <a:t>ご清聴</a:t>
            </a:r>
            <a:br>
              <a:rPr lang="en-US" altLang="ja-JP" dirty="0">
                <a:solidFill>
                  <a:schemeClr val="bg1"/>
                </a:solidFill>
                <a:latin typeface="UD デジタル 教科書体 NK-B" panose="02020700000000000000" pitchFamily="18" charset="-128"/>
                <a:ea typeface="UD デジタル 教科書体 NK-B" panose="02020700000000000000" pitchFamily="18" charset="-128"/>
              </a:rPr>
            </a:br>
            <a:r>
              <a:rPr lang="ja-JP" altLang="en-US" dirty="0">
                <a:solidFill>
                  <a:schemeClr val="bg1"/>
                </a:solidFill>
                <a:latin typeface="UD デジタル 教科書体 NK-B" panose="02020700000000000000" pitchFamily="18" charset="-128"/>
                <a:ea typeface="UD デジタル 教科書体 NK-B" panose="02020700000000000000" pitchFamily="18" charset="-128"/>
              </a:rPr>
              <a:t>ありがとうございました。</a:t>
            </a:r>
            <a:endParaRPr lang="ja-JP" altLang="en-US" dirty="0">
              <a:latin typeface="UD デジタル 教科書体 NK-B" panose="02020700000000000000" pitchFamily="18" charset="-128"/>
              <a:ea typeface="UD デジタル 教科書体 NK-B" panose="02020700000000000000" pitchFamily="18" charset="-128"/>
            </a:endParaRPr>
          </a:p>
        </p:txBody>
      </p:sp>
      <p:sp>
        <p:nvSpPr>
          <p:cNvPr id="10" name="タイトル 1">
            <a:extLst>
              <a:ext uri="{FF2B5EF4-FFF2-40B4-BE49-F238E27FC236}">
                <a16:creationId xmlns:a16="http://schemas.microsoft.com/office/drawing/2014/main" id="{6AA51772-580A-4462-AB9D-26925E6619DA}"/>
              </a:ext>
            </a:extLst>
          </p:cNvPr>
          <p:cNvSpPr txBox="1">
            <a:spLocks/>
          </p:cNvSpPr>
          <p:nvPr/>
        </p:nvSpPr>
        <p:spPr bwMode="ltGray">
          <a:xfrm>
            <a:off x="6537959" y="1815297"/>
            <a:ext cx="5257800" cy="576279"/>
          </a:xfrm>
          <a:prstGeom prst="rect">
            <a:avLst/>
          </a:prstGeom>
        </p:spPr>
        <p:txBody>
          <a:bodyPr vert="horz" lIns="91440" tIns="45720" rIns="91440" bIns="45720" rtlCol="0" anchor="ctr">
            <a:normAutofit fontScale="85000" lnSpcReduction="10000"/>
          </a:bodyPr>
          <a:lstStyle>
            <a:lvl1pPr algn="l" defTabSz="914400" rtl="0" eaLnBrk="1" latinLnBrk="0" hangingPunct="1">
              <a:lnSpc>
                <a:spcPct val="90000"/>
              </a:lnSpc>
              <a:spcBef>
                <a:spcPct val="0"/>
              </a:spcBef>
              <a:buNone/>
              <a:defRPr kumimoji="1" sz="3200" b="1" kern="1200">
                <a:solidFill>
                  <a:schemeClr val="accent2"/>
                </a:solidFill>
                <a:latin typeface="Meiryo UI" panose="020B0604030504040204" pitchFamily="50" charset="-128"/>
                <a:ea typeface="Meiryo UI" panose="020B0604030504040204" pitchFamily="50" charset="-128"/>
                <a:cs typeface="+mj-cs"/>
              </a:defRPr>
            </a:lvl1pPr>
          </a:lstStyle>
          <a:p>
            <a:pPr algn="r"/>
            <a:r>
              <a:rPr lang="ja-JP" altLang="en-US" sz="2800" dirty="0">
                <a:solidFill>
                  <a:schemeClr val="bg1"/>
                </a:solidFill>
                <a:latin typeface="UD デジタル 教科書体 NK-B" panose="02020700000000000000" pitchFamily="18" charset="-128"/>
                <a:ea typeface="UD デジタル 教科書体 NK-B" panose="02020700000000000000" pitchFamily="18" charset="-128"/>
              </a:rPr>
              <a:t>令和３年度　高吾地区中学校体育連盟</a:t>
            </a:r>
            <a:endParaRPr lang="ja-JP" altLang="en-US" sz="2800" dirty="0">
              <a:latin typeface="UD デジタル 教科書体 NK-B" panose="02020700000000000000" pitchFamily="18" charset="-128"/>
              <a:ea typeface="UD デジタル 教科書体 NK-B" panose="02020700000000000000" pitchFamily="18" charset="-128"/>
            </a:endParaRPr>
          </a:p>
        </p:txBody>
      </p:sp>
    </p:spTree>
    <p:extLst>
      <p:ext uri="{BB962C8B-B14F-4D97-AF65-F5344CB8AC3E}">
        <p14:creationId xmlns:p14="http://schemas.microsoft.com/office/powerpoint/2010/main" val="14869512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オブジェクト 6" descr="青色の長方形">
            <a:extLst>
              <a:ext uri="{FF2B5EF4-FFF2-40B4-BE49-F238E27FC236}">
                <a16:creationId xmlns:a16="http://schemas.microsoft.com/office/drawing/2014/main" id="{9FABC344-E043-45BE-8588-06C658DBCE70}"/>
              </a:ext>
            </a:extLst>
          </p:cNvPr>
          <p:cNvSpPr/>
          <p:nvPr/>
        </p:nvSpPr>
        <p:spPr>
          <a:xfrm>
            <a:off x="225083" y="196948"/>
            <a:ext cx="11718388" cy="6436719"/>
          </a:xfrm>
          <a:custGeom>
            <a:avLst/>
            <a:gdLst/>
            <a:ahLst/>
            <a:cxnLst/>
            <a:rect l="l" t="t" r="r" b="b"/>
            <a:pathLst>
              <a:path w="6689725" h="3528060">
                <a:moveTo>
                  <a:pt x="0" y="3527996"/>
                </a:moveTo>
                <a:lnTo>
                  <a:pt x="6689648" y="3527996"/>
                </a:lnTo>
                <a:lnTo>
                  <a:pt x="6689648" y="0"/>
                </a:lnTo>
                <a:lnTo>
                  <a:pt x="0" y="0"/>
                </a:lnTo>
                <a:lnTo>
                  <a:pt x="0" y="3527996"/>
                </a:lnTo>
                <a:close/>
              </a:path>
            </a:pathLst>
          </a:custGeom>
          <a:solidFill>
            <a:schemeClr val="accent2"/>
          </a:solidFill>
        </p:spPr>
        <p:txBody>
          <a:bodyPr wrap="square" lIns="0" tIns="0" rIns="0" bIns="0" rtlCol="0"/>
          <a:lstStyle/>
          <a:p>
            <a:pPr rtl="0"/>
            <a:endParaRPr lang="ja-JP" altLang="en-US" dirty="0">
              <a:latin typeface="Meiryo UI" panose="020B0604030504040204" pitchFamily="50" charset="-128"/>
              <a:ea typeface="Meiryo UI" panose="020B0604030504040204" pitchFamily="50" charset="-128"/>
            </a:endParaRPr>
          </a:p>
        </p:txBody>
      </p:sp>
      <p:sp>
        <p:nvSpPr>
          <p:cNvPr id="2" name="タイトル 1">
            <a:extLst>
              <a:ext uri="{FF2B5EF4-FFF2-40B4-BE49-F238E27FC236}">
                <a16:creationId xmlns:a16="http://schemas.microsoft.com/office/drawing/2014/main" id="{345C5720-51D4-4632-91CD-936B8AB96750}"/>
              </a:ext>
            </a:extLst>
          </p:cNvPr>
          <p:cNvSpPr>
            <a:spLocks noGrp="1"/>
          </p:cNvSpPr>
          <p:nvPr>
            <p:ph type="title"/>
          </p:nvPr>
        </p:nvSpPr>
        <p:spPr bwMode="white">
          <a:xfrm>
            <a:off x="930442" y="633534"/>
            <a:ext cx="2544278" cy="833856"/>
          </a:xfrm>
        </p:spPr>
        <p:txBody>
          <a:bodyPr rtlCol="0">
            <a:normAutofit/>
          </a:bodyPr>
          <a:lstStyle/>
          <a:p>
            <a:pPr rtl="0"/>
            <a:r>
              <a:rPr lang="ja-JP" altLang="en-US" sz="4400" i="1" dirty="0">
                <a:solidFill>
                  <a:schemeClr val="bg1"/>
                </a:solidFill>
                <a:latin typeface="UD デジタル 教科書体 N-B" panose="02020700000000000000" pitchFamily="17" charset="-128"/>
                <a:ea typeface="UD デジタル 教科書体 N-B" panose="02020700000000000000" pitchFamily="17" charset="-128"/>
              </a:rPr>
              <a:t>研究内容</a:t>
            </a:r>
          </a:p>
        </p:txBody>
      </p:sp>
      <p:sp>
        <p:nvSpPr>
          <p:cNvPr id="3" name="スライド番号プレースホルダー 2">
            <a:extLst>
              <a:ext uri="{FF2B5EF4-FFF2-40B4-BE49-F238E27FC236}">
                <a16:creationId xmlns:a16="http://schemas.microsoft.com/office/drawing/2014/main" id="{24D506CC-0185-443E-82C7-1600C21D6E91}"/>
              </a:ext>
            </a:extLst>
          </p:cNvPr>
          <p:cNvSpPr>
            <a:spLocks noGrp="1"/>
          </p:cNvSpPr>
          <p:nvPr>
            <p:ph type="sldNum" sz="quarter" idx="12"/>
          </p:nvPr>
        </p:nvSpPr>
        <p:spPr/>
        <p:txBody>
          <a:bodyPr rtlCol="0"/>
          <a:lstStyle/>
          <a:p>
            <a:pPr rtl="0"/>
            <a:fld id="{82EE24B5-652C-4DB5-B7C3-B5BBEC1280B1}" type="slidenum">
              <a:rPr lang="en-US" altLang="ja-JP" sz="1000" smtClean="0">
                <a:latin typeface="Meiryo UI" panose="020B0604030504040204" pitchFamily="50" charset="-128"/>
                <a:ea typeface="Meiryo UI" panose="020B0604030504040204" pitchFamily="50" charset="-128"/>
              </a:rPr>
              <a:t>2</a:t>
            </a:fld>
            <a:endParaRPr lang="ja-JP" altLang="en-US" sz="1000" dirty="0">
              <a:latin typeface="Meiryo UI" panose="020B0604030504040204" pitchFamily="50" charset="-128"/>
              <a:ea typeface="Meiryo UI" panose="020B0604030504040204" pitchFamily="50" charset="-128"/>
            </a:endParaRPr>
          </a:p>
        </p:txBody>
      </p:sp>
      <p:sp>
        <p:nvSpPr>
          <p:cNvPr id="7" name="オブジェクト 9" descr="ベージュの長方形">
            <a:extLst>
              <a:ext uri="{FF2B5EF4-FFF2-40B4-BE49-F238E27FC236}">
                <a16:creationId xmlns:a16="http://schemas.microsoft.com/office/drawing/2014/main" id="{02C6628C-972C-4717-AAF3-D882B30F6658}"/>
              </a:ext>
            </a:extLst>
          </p:cNvPr>
          <p:cNvSpPr/>
          <p:nvPr/>
        </p:nvSpPr>
        <p:spPr bwMode="white">
          <a:xfrm>
            <a:off x="930442" y="1453806"/>
            <a:ext cx="2772000" cy="0"/>
          </a:xfrm>
          <a:custGeom>
            <a:avLst/>
            <a:gdLst/>
            <a:ahLst/>
            <a:cxnLst/>
            <a:rect l="l" t="t" r="r" b="b"/>
            <a:pathLst>
              <a:path w="2642870">
                <a:moveTo>
                  <a:pt x="0" y="0"/>
                </a:moveTo>
                <a:lnTo>
                  <a:pt x="2642616" y="0"/>
                </a:lnTo>
              </a:path>
            </a:pathLst>
          </a:custGeom>
          <a:ln w="54863">
            <a:solidFill>
              <a:schemeClr val="accent1"/>
            </a:solidFill>
          </a:ln>
        </p:spPr>
        <p:txBody>
          <a:bodyPr wrap="square" lIns="0" tIns="0" rIns="0" bIns="0" rtlCol="0"/>
          <a:lstStyle/>
          <a:p>
            <a:pPr rtl="0"/>
            <a:endParaRPr lang="ja-JP" altLang="en-US" dirty="0">
              <a:latin typeface="Meiryo UI" panose="020B0604030504040204" pitchFamily="50" charset="-128"/>
              <a:ea typeface="Meiryo UI" panose="020B0604030504040204" pitchFamily="50" charset="-128"/>
            </a:endParaRPr>
          </a:p>
        </p:txBody>
      </p:sp>
      <p:sp>
        <p:nvSpPr>
          <p:cNvPr id="10" name="タイトル 1">
            <a:extLst>
              <a:ext uri="{FF2B5EF4-FFF2-40B4-BE49-F238E27FC236}">
                <a16:creationId xmlns:a16="http://schemas.microsoft.com/office/drawing/2014/main" id="{D585AD09-1C81-43C2-901E-AC145C8D0712}"/>
              </a:ext>
            </a:extLst>
          </p:cNvPr>
          <p:cNvSpPr txBox="1">
            <a:spLocks/>
          </p:cNvSpPr>
          <p:nvPr/>
        </p:nvSpPr>
        <p:spPr bwMode="white">
          <a:xfrm>
            <a:off x="422031" y="1755783"/>
            <a:ext cx="11403929" cy="4051755"/>
          </a:xfrm>
          <a:prstGeom prst="rect">
            <a:avLst/>
          </a:prstGeom>
        </p:spPr>
        <p:txBody>
          <a:bodyPr vert="horz" lIns="91440" tIns="45720" rIns="91440" bIns="45720" rtlCol="0" anchor="ctr">
            <a:normAutofit lnSpcReduction="10000"/>
          </a:bodyPr>
          <a:lstStyle>
            <a:lvl1pPr algn="l" defTabSz="914400" rtl="0" eaLnBrk="1" latinLnBrk="0" hangingPunct="1">
              <a:lnSpc>
                <a:spcPct val="90000"/>
              </a:lnSpc>
              <a:spcBef>
                <a:spcPct val="0"/>
              </a:spcBef>
              <a:buNone/>
              <a:defRPr kumimoji="1" sz="3200" b="1" kern="1200">
                <a:solidFill>
                  <a:schemeClr val="accent2"/>
                </a:solidFill>
                <a:latin typeface="Meiryo UI" panose="020B0604030504040204" pitchFamily="50" charset="-128"/>
                <a:ea typeface="Meiryo UI" panose="020B0604030504040204" pitchFamily="50" charset="-128"/>
                <a:cs typeface="+mj-cs"/>
              </a:defRPr>
            </a:lvl1pPr>
          </a:lstStyle>
          <a:p>
            <a:r>
              <a:rPr lang="ja-JP" altLang="en-US" dirty="0">
                <a:solidFill>
                  <a:schemeClr val="bg1"/>
                </a:solidFill>
                <a:latin typeface="UD デジタル 教科書体 NK-B" panose="02020700000000000000" pitchFamily="18" charset="-128"/>
                <a:ea typeface="UD デジタル 教科書体 NK-B" panose="02020700000000000000" pitchFamily="18" charset="-128"/>
              </a:rPr>
              <a:t>（１）　</a:t>
            </a:r>
            <a:r>
              <a:rPr lang="en-US" altLang="ja-JP" dirty="0">
                <a:solidFill>
                  <a:schemeClr val="bg1"/>
                </a:solidFill>
                <a:latin typeface="UD デジタル 教科書体 NK-B" panose="02020700000000000000" pitchFamily="18" charset="-128"/>
                <a:ea typeface="UD デジタル 教科書体 NK-B" panose="02020700000000000000" pitchFamily="18" charset="-128"/>
              </a:rPr>
              <a:t>ICT</a:t>
            </a:r>
            <a:r>
              <a:rPr lang="ja-JP" altLang="en-US" dirty="0">
                <a:solidFill>
                  <a:schemeClr val="bg1"/>
                </a:solidFill>
                <a:latin typeface="UD デジタル 教科書体 NK-B" panose="02020700000000000000" pitchFamily="18" charset="-128"/>
                <a:ea typeface="UD デジタル 教科書体 NK-B" panose="02020700000000000000" pitchFamily="18" charset="-128"/>
              </a:rPr>
              <a:t>意識調査（１学期）</a:t>
            </a:r>
            <a:endParaRPr lang="en-US" altLang="ja-JP" dirty="0">
              <a:solidFill>
                <a:schemeClr val="bg1"/>
              </a:solidFill>
              <a:latin typeface="UD デジタル 教科書体 NK-B" panose="02020700000000000000" pitchFamily="18" charset="-128"/>
              <a:ea typeface="UD デジタル 教科書体 NK-B" panose="02020700000000000000" pitchFamily="18" charset="-128"/>
            </a:endParaRPr>
          </a:p>
          <a:p>
            <a:endParaRPr lang="en-US" altLang="ja-JP" sz="1600" dirty="0">
              <a:solidFill>
                <a:schemeClr val="bg1"/>
              </a:solidFill>
              <a:latin typeface="UD デジタル 教科書体 NK-B" panose="02020700000000000000" pitchFamily="18" charset="-128"/>
              <a:ea typeface="UD デジタル 教科書体 NK-B" panose="02020700000000000000" pitchFamily="18" charset="-128"/>
            </a:endParaRPr>
          </a:p>
          <a:p>
            <a:r>
              <a:rPr lang="ja-JP" altLang="en-US" sz="2400" dirty="0">
                <a:solidFill>
                  <a:schemeClr val="bg1"/>
                </a:solidFill>
                <a:latin typeface="UD デジタル 教科書体 NK-B" panose="02020700000000000000" pitchFamily="18" charset="-128"/>
                <a:ea typeface="UD デジタル 教科書体 NK-B" panose="02020700000000000000" pitchFamily="18" charset="-128"/>
              </a:rPr>
              <a:t>　　　　 </a:t>
            </a:r>
            <a:r>
              <a:rPr lang="ja-JP" altLang="en-US" sz="2800" dirty="0">
                <a:solidFill>
                  <a:schemeClr val="bg1"/>
                </a:solidFill>
                <a:latin typeface="UD デジタル 教科書体 NK-B" panose="02020700000000000000" pitchFamily="18" charset="-128"/>
                <a:ea typeface="UD デジタル 教科書体 NK-B" panose="02020700000000000000" pitchFamily="18" charset="-128"/>
              </a:rPr>
              <a:t>①タブレット端末の保健体育授業における活用実態について</a:t>
            </a:r>
            <a:endParaRPr lang="en-US" altLang="ja-JP" sz="2800" dirty="0">
              <a:solidFill>
                <a:schemeClr val="bg1"/>
              </a:solidFill>
              <a:latin typeface="UD デジタル 教科書体 NK-B" panose="02020700000000000000" pitchFamily="18" charset="-128"/>
              <a:ea typeface="UD デジタル 教科書体 NK-B" panose="02020700000000000000" pitchFamily="18" charset="-128"/>
            </a:endParaRPr>
          </a:p>
          <a:p>
            <a:endParaRPr lang="en-US" altLang="ja-JP" sz="2800" dirty="0">
              <a:solidFill>
                <a:schemeClr val="bg1"/>
              </a:solidFill>
              <a:latin typeface="UD デジタル 教科書体 NK-B" panose="02020700000000000000" pitchFamily="18" charset="-128"/>
              <a:ea typeface="UD デジタル 教科書体 NK-B" panose="02020700000000000000" pitchFamily="18" charset="-128"/>
            </a:endParaRPr>
          </a:p>
          <a:p>
            <a:r>
              <a:rPr lang="ja-JP" altLang="en-US" sz="2800" dirty="0">
                <a:solidFill>
                  <a:schemeClr val="bg1"/>
                </a:solidFill>
                <a:latin typeface="UD デジタル 教科書体 NK-B" panose="02020700000000000000" pitchFamily="18" charset="-128"/>
                <a:ea typeface="UD デジタル 教科書体 NK-B" panose="02020700000000000000" pitchFamily="18" charset="-128"/>
              </a:rPr>
              <a:t>　　　　②タブレット端末を活用した保健体育授業で期待できる効果について</a:t>
            </a:r>
            <a:endParaRPr lang="en-US" altLang="ja-JP" sz="2800" dirty="0">
              <a:solidFill>
                <a:schemeClr val="bg1"/>
              </a:solidFill>
              <a:latin typeface="UD デジタル 教科書体 NK-B" panose="02020700000000000000" pitchFamily="18" charset="-128"/>
              <a:ea typeface="UD デジタル 教科書体 NK-B" panose="02020700000000000000" pitchFamily="18" charset="-128"/>
            </a:endParaRPr>
          </a:p>
          <a:p>
            <a:endParaRPr lang="en-US" altLang="ja-JP" sz="2800" dirty="0">
              <a:solidFill>
                <a:schemeClr val="bg1"/>
              </a:solidFill>
              <a:latin typeface="UD デジタル 教科書体 NK-B" panose="02020700000000000000" pitchFamily="18" charset="-128"/>
              <a:ea typeface="UD デジタル 教科書体 NK-B" panose="02020700000000000000" pitchFamily="18" charset="-128"/>
            </a:endParaRPr>
          </a:p>
          <a:p>
            <a:r>
              <a:rPr lang="ja-JP" altLang="en-US" sz="2800" dirty="0">
                <a:solidFill>
                  <a:schemeClr val="bg1"/>
                </a:solidFill>
                <a:latin typeface="UD デジタル 教科書体 NK-B" panose="02020700000000000000" pitchFamily="18" charset="-128"/>
                <a:ea typeface="UD デジタル 教科書体 NK-B" panose="02020700000000000000" pitchFamily="18" charset="-128"/>
              </a:rPr>
              <a:t>　　　　③タブレット端末を保健体育授業で活用する上での課題について</a:t>
            </a:r>
            <a:endParaRPr lang="en-US" altLang="ja-JP" sz="2800" dirty="0">
              <a:solidFill>
                <a:schemeClr val="bg1"/>
              </a:solidFill>
              <a:latin typeface="UD デジタル 教科書体 NK-B" panose="02020700000000000000" pitchFamily="18" charset="-128"/>
              <a:ea typeface="UD デジタル 教科書体 NK-B" panose="02020700000000000000" pitchFamily="18" charset="-128"/>
            </a:endParaRPr>
          </a:p>
          <a:p>
            <a:endParaRPr lang="en-US" altLang="ja-JP" sz="2800" dirty="0">
              <a:solidFill>
                <a:schemeClr val="bg1"/>
              </a:solidFill>
              <a:latin typeface="UD デジタル 教科書体 NK-B" panose="02020700000000000000" pitchFamily="18" charset="-128"/>
              <a:ea typeface="UD デジタル 教科書体 NK-B" panose="02020700000000000000" pitchFamily="18" charset="-128"/>
            </a:endParaRPr>
          </a:p>
          <a:p>
            <a:br>
              <a:rPr lang="en-US" altLang="ja-JP" sz="4000" dirty="0">
                <a:solidFill>
                  <a:schemeClr val="bg1"/>
                </a:solidFill>
                <a:latin typeface="Lucida Calligraphy" panose="03010101010101010101" pitchFamily="66" charset="0"/>
                <a:ea typeface="UD デジタル 教科書体 N-B" panose="02020700000000000000" pitchFamily="17" charset="-128"/>
              </a:rPr>
            </a:br>
            <a:r>
              <a:rPr lang="ja-JP" altLang="en-US" dirty="0">
                <a:solidFill>
                  <a:schemeClr val="bg1"/>
                </a:solidFill>
                <a:latin typeface="UD デジタル 教科書体 NK-B" panose="02020700000000000000" pitchFamily="18" charset="-128"/>
                <a:ea typeface="UD デジタル 教科書体 NK-B" panose="02020700000000000000" pitchFamily="18" charset="-128"/>
              </a:rPr>
              <a:t>（２）　アンケート調査（①生徒②教師）による検証</a:t>
            </a:r>
            <a:endParaRPr lang="ja-JP" altLang="en-US" sz="4000" dirty="0">
              <a:solidFill>
                <a:schemeClr val="bg1"/>
              </a:solidFill>
              <a:latin typeface="Lucida Calligraphy" panose="03010101010101010101" pitchFamily="66" charset="0"/>
              <a:ea typeface="UD デジタル 教科書体 N-B" panose="02020700000000000000" pitchFamily="17" charset="-128"/>
            </a:endParaRPr>
          </a:p>
        </p:txBody>
      </p:sp>
    </p:spTree>
    <p:extLst>
      <p:ext uri="{BB962C8B-B14F-4D97-AF65-F5344CB8AC3E}">
        <p14:creationId xmlns:p14="http://schemas.microsoft.com/office/powerpoint/2010/main" val="17939497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オブジェクト 6" descr="青色の長方形">
            <a:extLst>
              <a:ext uri="{FF2B5EF4-FFF2-40B4-BE49-F238E27FC236}">
                <a16:creationId xmlns:a16="http://schemas.microsoft.com/office/drawing/2014/main" id="{9FABC344-E043-45BE-8588-06C658DBCE70}"/>
              </a:ext>
            </a:extLst>
          </p:cNvPr>
          <p:cNvSpPr/>
          <p:nvPr/>
        </p:nvSpPr>
        <p:spPr>
          <a:xfrm>
            <a:off x="210972" y="200465"/>
            <a:ext cx="11770056" cy="6457070"/>
          </a:xfrm>
          <a:custGeom>
            <a:avLst/>
            <a:gdLst/>
            <a:ahLst/>
            <a:cxnLst/>
            <a:rect l="l" t="t" r="r" b="b"/>
            <a:pathLst>
              <a:path w="6689725" h="3528060">
                <a:moveTo>
                  <a:pt x="0" y="3527996"/>
                </a:moveTo>
                <a:lnTo>
                  <a:pt x="6689648" y="3527996"/>
                </a:lnTo>
                <a:lnTo>
                  <a:pt x="6689648" y="0"/>
                </a:lnTo>
                <a:lnTo>
                  <a:pt x="0" y="0"/>
                </a:lnTo>
                <a:lnTo>
                  <a:pt x="0" y="3527996"/>
                </a:lnTo>
                <a:close/>
              </a:path>
            </a:pathLst>
          </a:custGeom>
          <a:solidFill>
            <a:schemeClr val="accent2"/>
          </a:solidFill>
        </p:spPr>
        <p:txBody>
          <a:bodyPr wrap="square" lIns="0" tIns="0" rIns="0" bIns="0" rtlCol="0"/>
          <a:lstStyle/>
          <a:p>
            <a:pPr rtl="0"/>
            <a:endParaRPr lang="ja-JP" altLang="en-US" dirty="0">
              <a:latin typeface="Meiryo UI" panose="020B0604030504040204" pitchFamily="50" charset="-128"/>
              <a:ea typeface="Meiryo UI" panose="020B0604030504040204" pitchFamily="50" charset="-128"/>
            </a:endParaRPr>
          </a:p>
        </p:txBody>
      </p:sp>
      <p:sp>
        <p:nvSpPr>
          <p:cNvPr id="2" name="タイトル 1">
            <a:extLst>
              <a:ext uri="{FF2B5EF4-FFF2-40B4-BE49-F238E27FC236}">
                <a16:creationId xmlns:a16="http://schemas.microsoft.com/office/drawing/2014/main" id="{345C5720-51D4-4632-91CD-936B8AB96750}"/>
              </a:ext>
            </a:extLst>
          </p:cNvPr>
          <p:cNvSpPr>
            <a:spLocks noGrp="1"/>
          </p:cNvSpPr>
          <p:nvPr>
            <p:ph type="title"/>
          </p:nvPr>
        </p:nvSpPr>
        <p:spPr bwMode="white">
          <a:xfrm>
            <a:off x="1044302" y="619950"/>
            <a:ext cx="2771999" cy="833840"/>
          </a:xfrm>
        </p:spPr>
        <p:txBody>
          <a:bodyPr rtlCol="0">
            <a:normAutofit/>
          </a:bodyPr>
          <a:lstStyle/>
          <a:p>
            <a:pPr rtl="0"/>
            <a:r>
              <a:rPr lang="ja-JP" altLang="en-US" sz="4400" i="1" dirty="0">
                <a:solidFill>
                  <a:schemeClr val="bg1"/>
                </a:solidFill>
                <a:latin typeface="UD デジタル 教科書体 NK-B" panose="02020700000000000000" pitchFamily="18" charset="-128"/>
                <a:ea typeface="UD デジタル 教科書体 NK-B" panose="02020700000000000000" pitchFamily="18" charset="-128"/>
              </a:rPr>
              <a:t>研究実践</a:t>
            </a:r>
          </a:p>
        </p:txBody>
      </p:sp>
      <p:sp>
        <p:nvSpPr>
          <p:cNvPr id="3" name="スライド番号プレースホルダー 2">
            <a:extLst>
              <a:ext uri="{FF2B5EF4-FFF2-40B4-BE49-F238E27FC236}">
                <a16:creationId xmlns:a16="http://schemas.microsoft.com/office/drawing/2014/main" id="{24D506CC-0185-443E-82C7-1600C21D6E91}"/>
              </a:ext>
            </a:extLst>
          </p:cNvPr>
          <p:cNvSpPr>
            <a:spLocks noGrp="1"/>
          </p:cNvSpPr>
          <p:nvPr>
            <p:ph type="sldNum" sz="quarter" idx="12"/>
          </p:nvPr>
        </p:nvSpPr>
        <p:spPr/>
        <p:txBody>
          <a:bodyPr rtlCol="0"/>
          <a:lstStyle/>
          <a:p>
            <a:pPr rtl="0"/>
            <a:fld id="{82EE24B5-652C-4DB5-B7C3-B5BBEC1280B1}" type="slidenum">
              <a:rPr lang="en-US" altLang="ja-JP" sz="1000" smtClean="0">
                <a:latin typeface="Meiryo UI" panose="020B0604030504040204" pitchFamily="50" charset="-128"/>
                <a:ea typeface="Meiryo UI" panose="020B0604030504040204" pitchFamily="50" charset="-128"/>
              </a:rPr>
              <a:t>3</a:t>
            </a:fld>
            <a:endParaRPr lang="ja-JP" altLang="en-US" sz="1000" dirty="0">
              <a:latin typeface="Meiryo UI" panose="020B0604030504040204" pitchFamily="50" charset="-128"/>
              <a:ea typeface="Meiryo UI" panose="020B0604030504040204" pitchFamily="50" charset="-128"/>
            </a:endParaRPr>
          </a:p>
        </p:txBody>
      </p:sp>
      <p:sp>
        <p:nvSpPr>
          <p:cNvPr id="7" name="オブジェクト 9" descr="ベージュの長方形">
            <a:extLst>
              <a:ext uri="{FF2B5EF4-FFF2-40B4-BE49-F238E27FC236}">
                <a16:creationId xmlns:a16="http://schemas.microsoft.com/office/drawing/2014/main" id="{02C6628C-972C-4717-AAF3-D882B30F6658}"/>
              </a:ext>
            </a:extLst>
          </p:cNvPr>
          <p:cNvSpPr/>
          <p:nvPr/>
        </p:nvSpPr>
        <p:spPr bwMode="white">
          <a:xfrm>
            <a:off x="930442" y="1453806"/>
            <a:ext cx="2772000" cy="0"/>
          </a:xfrm>
          <a:custGeom>
            <a:avLst/>
            <a:gdLst/>
            <a:ahLst/>
            <a:cxnLst/>
            <a:rect l="l" t="t" r="r" b="b"/>
            <a:pathLst>
              <a:path w="2642870">
                <a:moveTo>
                  <a:pt x="0" y="0"/>
                </a:moveTo>
                <a:lnTo>
                  <a:pt x="2642616" y="0"/>
                </a:lnTo>
              </a:path>
            </a:pathLst>
          </a:custGeom>
          <a:ln w="54863">
            <a:solidFill>
              <a:schemeClr val="accent1"/>
            </a:solidFill>
          </a:ln>
        </p:spPr>
        <p:txBody>
          <a:bodyPr wrap="square" lIns="0" tIns="0" rIns="0" bIns="0" rtlCol="0"/>
          <a:lstStyle/>
          <a:p>
            <a:pPr rtl="0"/>
            <a:endParaRPr lang="ja-JP" altLang="en-US" dirty="0">
              <a:latin typeface="Meiryo UI" panose="020B0604030504040204" pitchFamily="50" charset="-128"/>
              <a:ea typeface="Meiryo UI" panose="020B0604030504040204" pitchFamily="50" charset="-128"/>
            </a:endParaRPr>
          </a:p>
        </p:txBody>
      </p:sp>
      <p:sp>
        <p:nvSpPr>
          <p:cNvPr id="10" name="タイトル 1">
            <a:extLst>
              <a:ext uri="{FF2B5EF4-FFF2-40B4-BE49-F238E27FC236}">
                <a16:creationId xmlns:a16="http://schemas.microsoft.com/office/drawing/2014/main" id="{D585AD09-1C81-43C2-901E-AC145C8D0712}"/>
              </a:ext>
            </a:extLst>
          </p:cNvPr>
          <p:cNvSpPr txBox="1">
            <a:spLocks/>
          </p:cNvSpPr>
          <p:nvPr/>
        </p:nvSpPr>
        <p:spPr bwMode="white">
          <a:xfrm>
            <a:off x="647114" y="2082024"/>
            <a:ext cx="10821730" cy="372551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3200" b="1" kern="1200">
                <a:solidFill>
                  <a:schemeClr val="accent2"/>
                </a:solidFill>
                <a:latin typeface="Meiryo UI" panose="020B0604030504040204" pitchFamily="50" charset="-128"/>
                <a:ea typeface="Meiryo UI" panose="020B0604030504040204" pitchFamily="50" charset="-128"/>
                <a:cs typeface="+mj-cs"/>
              </a:defRPr>
            </a:lvl1pPr>
          </a:lstStyle>
          <a:p>
            <a:r>
              <a:rPr lang="ja-JP" altLang="en-US" sz="4000" dirty="0">
                <a:solidFill>
                  <a:schemeClr val="bg1"/>
                </a:solidFill>
                <a:latin typeface="UD デジタル 教科書体 NK-B" panose="02020700000000000000" pitchFamily="18" charset="-128"/>
                <a:ea typeface="UD デジタル 教科書体 NK-B" panose="02020700000000000000" pitchFamily="18" charset="-128"/>
              </a:rPr>
              <a:t>（１）夏期研修会　　</a:t>
            </a:r>
            <a:r>
              <a:rPr lang="en-US" altLang="ja-JP" b="0" dirty="0">
                <a:solidFill>
                  <a:schemeClr val="bg1"/>
                </a:solidFill>
                <a:latin typeface="UD デジタル 教科書体 NK-B" panose="02020700000000000000" pitchFamily="18" charset="-128"/>
                <a:ea typeface="UD デジタル 教科書体 NK-B" panose="02020700000000000000" pitchFamily="18" charset="-128"/>
              </a:rPr>
              <a:t>【</a:t>
            </a:r>
            <a:r>
              <a:rPr lang="ja-JP" altLang="en-US" b="0" dirty="0">
                <a:solidFill>
                  <a:schemeClr val="bg1"/>
                </a:solidFill>
                <a:latin typeface="UD デジタル 教科書体 NK-B" panose="02020700000000000000" pitchFamily="18" charset="-128"/>
                <a:ea typeface="UD デジタル 教科書体 NK-B" panose="02020700000000000000" pitchFamily="18" charset="-128"/>
              </a:rPr>
              <a:t>８月：コロナ感染拡大のため中止</a:t>
            </a:r>
            <a:r>
              <a:rPr lang="en-US" altLang="ja-JP" b="0" dirty="0">
                <a:solidFill>
                  <a:schemeClr val="bg1"/>
                </a:solidFill>
                <a:latin typeface="UD デジタル 教科書体 NK-B" panose="02020700000000000000" pitchFamily="18" charset="-128"/>
                <a:ea typeface="UD デジタル 教科書体 NK-B" panose="02020700000000000000" pitchFamily="18" charset="-128"/>
              </a:rPr>
              <a:t>】</a:t>
            </a:r>
            <a:endParaRPr lang="en-US" altLang="ja-JP" sz="4000" b="0" dirty="0">
              <a:solidFill>
                <a:schemeClr val="bg1"/>
              </a:solidFill>
              <a:latin typeface="UD デジタル 教科書体 NK-B" panose="02020700000000000000" pitchFamily="18" charset="-128"/>
              <a:ea typeface="UD デジタル 教科書体 NK-B" panose="02020700000000000000" pitchFamily="18" charset="-128"/>
            </a:endParaRPr>
          </a:p>
          <a:p>
            <a:endParaRPr lang="en-US" altLang="ja-JP" sz="4000" b="0" dirty="0">
              <a:solidFill>
                <a:schemeClr val="bg1"/>
              </a:solidFill>
              <a:latin typeface="UD デジタル 教科書体 NK-B" panose="02020700000000000000" pitchFamily="18" charset="-128"/>
              <a:ea typeface="UD デジタル 教科書体 NK-B" panose="02020700000000000000" pitchFamily="18" charset="-128"/>
            </a:endParaRPr>
          </a:p>
          <a:p>
            <a:r>
              <a:rPr lang="ja-JP" altLang="en-US" sz="4000" dirty="0">
                <a:solidFill>
                  <a:schemeClr val="bg1"/>
                </a:solidFill>
                <a:latin typeface="UD デジタル 教科書体 NK-B" panose="02020700000000000000" pitchFamily="18" charset="-128"/>
                <a:ea typeface="UD デジタル 教科書体 NK-B" panose="02020700000000000000" pitchFamily="18" charset="-128"/>
              </a:rPr>
              <a:t>（２）高吾地区中体連授業研修会　</a:t>
            </a:r>
            <a:r>
              <a:rPr lang="en-US" altLang="ja-JP" b="0" dirty="0">
                <a:solidFill>
                  <a:schemeClr val="bg1"/>
                </a:solidFill>
                <a:latin typeface="UD デジタル 教科書体 NK-B" panose="02020700000000000000" pitchFamily="18" charset="-128"/>
                <a:ea typeface="UD デジタル 教科書体 NK-B" panose="02020700000000000000" pitchFamily="18" charset="-128"/>
              </a:rPr>
              <a:t>【</a:t>
            </a:r>
            <a:r>
              <a:rPr lang="ja-JP" altLang="en-US" b="0" dirty="0">
                <a:solidFill>
                  <a:schemeClr val="bg1"/>
                </a:solidFill>
                <a:latin typeface="UD デジタル 教科書体 NK-B" panose="02020700000000000000" pitchFamily="18" charset="-128"/>
                <a:ea typeface="UD デジタル 教科書体 NK-B" panose="02020700000000000000" pitchFamily="18" charset="-128"/>
              </a:rPr>
              <a:t>１０月実施</a:t>
            </a:r>
            <a:r>
              <a:rPr lang="en-US" altLang="ja-JP" b="0" dirty="0">
                <a:solidFill>
                  <a:schemeClr val="bg1"/>
                </a:solidFill>
                <a:latin typeface="UD デジタル 教科書体 NK-B" panose="02020700000000000000" pitchFamily="18" charset="-128"/>
                <a:ea typeface="UD デジタル 教科書体 NK-B" panose="02020700000000000000" pitchFamily="18" charset="-128"/>
              </a:rPr>
              <a:t>】</a:t>
            </a:r>
          </a:p>
          <a:p>
            <a:endParaRPr lang="en-US" altLang="ja-JP" sz="4000" dirty="0">
              <a:solidFill>
                <a:schemeClr val="bg1"/>
              </a:solidFill>
              <a:latin typeface="UD デジタル 教科書体 NK-B" panose="02020700000000000000" pitchFamily="18" charset="-128"/>
              <a:ea typeface="UD デジタル 教科書体 NK-B" panose="02020700000000000000" pitchFamily="18" charset="-128"/>
            </a:endParaRPr>
          </a:p>
          <a:p>
            <a:r>
              <a:rPr lang="ja-JP" altLang="en-US" sz="4000" dirty="0">
                <a:solidFill>
                  <a:schemeClr val="bg1"/>
                </a:solidFill>
                <a:latin typeface="UD デジタル 教科書体 NK-B" panose="02020700000000000000" pitchFamily="18" charset="-128"/>
                <a:ea typeface="UD デジタル 教科書体 NK-B" panose="02020700000000000000" pitchFamily="18" charset="-128"/>
              </a:rPr>
              <a:t>（３）各校実践取組結果　　</a:t>
            </a:r>
            <a:r>
              <a:rPr lang="en-US" altLang="ja-JP" b="0" dirty="0">
                <a:solidFill>
                  <a:schemeClr val="bg1"/>
                </a:solidFill>
                <a:latin typeface="UD デジタル 教科書体 NK-B" panose="02020700000000000000" pitchFamily="18" charset="-128"/>
                <a:ea typeface="UD デジタル 教科書体 NK-B" panose="02020700000000000000" pitchFamily="18" charset="-128"/>
              </a:rPr>
              <a:t>【</a:t>
            </a:r>
            <a:r>
              <a:rPr lang="ja-JP" altLang="en-US" b="0" dirty="0">
                <a:solidFill>
                  <a:schemeClr val="bg1"/>
                </a:solidFill>
                <a:latin typeface="UD デジタル 教科書体 NK-B" panose="02020700000000000000" pitchFamily="18" charset="-128"/>
                <a:ea typeface="UD デジタル 教科書体 NK-B" panose="02020700000000000000" pitchFamily="18" charset="-128"/>
              </a:rPr>
              <a:t>１０月～１１月末</a:t>
            </a:r>
            <a:r>
              <a:rPr lang="en-US" altLang="ja-JP" b="0" dirty="0">
                <a:solidFill>
                  <a:schemeClr val="bg1"/>
                </a:solidFill>
                <a:latin typeface="UD デジタル 教科書体 NK-B" panose="02020700000000000000" pitchFamily="18" charset="-128"/>
                <a:ea typeface="UD デジタル 教科書体 NK-B" panose="02020700000000000000" pitchFamily="18" charset="-128"/>
              </a:rPr>
              <a:t>】</a:t>
            </a:r>
          </a:p>
          <a:p>
            <a:endParaRPr lang="ja-JP" altLang="en-US" sz="4000" dirty="0">
              <a:solidFill>
                <a:schemeClr val="bg1"/>
              </a:solidFill>
              <a:latin typeface="UD デジタル 教科書体 NK-B" panose="02020700000000000000" pitchFamily="18" charset="-128"/>
              <a:ea typeface="UD デジタル 教科書体 NK-B" panose="02020700000000000000" pitchFamily="18" charset="-128"/>
            </a:endParaRPr>
          </a:p>
        </p:txBody>
      </p:sp>
    </p:spTree>
    <p:extLst>
      <p:ext uri="{BB962C8B-B14F-4D97-AF65-F5344CB8AC3E}">
        <p14:creationId xmlns:p14="http://schemas.microsoft.com/office/powerpoint/2010/main" val="3179228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オブジェクト 6" descr="青色の長方形">
            <a:extLst>
              <a:ext uri="{FF2B5EF4-FFF2-40B4-BE49-F238E27FC236}">
                <a16:creationId xmlns:a16="http://schemas.microsoft.com/office/drawing/2014/main" id="{9FABC344-E043-45BE-8588-06C658DBCE70}"/>
              </a:ext>
            </a:extLst>
          </p:cNvPr>
          <p:cNvSpPr/>
          <p:nvPr/>
        </p:nvSpPr>
        <p:spPr>
          <a:xfrm>
            <a:off x="206491" y="224333"/>
            <a:ext cx="11722911" cy="6315694"/>
          </a:xfrm>
          <a:custGeom>
            <a:avLst/>
            <a:gdLst/>
            <a:ahLst/>
            <a:cxnLst/>
            <a:rect l="l" t="t" r="r" b="b"/>
            <a:pathLst>
              <a:path w="6689725" h="3528060">
                <a:moveTo>
                  <a:pt x="0" y="3527996"/>
                </a:moveTo>
                <a:lnTo>
                  <a:pt x="6689648" y="3527996"/>
                </a:lnTo>
                <a:lnTo>
                  <a:pt x="6689648" y="0"/>
                </a:lnTo>
                <a:lnTo>
                  <a:pt x="0" y="0"/>
                </a:lnTo>
                <a:lnTo>
                  <a:pt x="0" y="3527996"/>
                </a:lnTo>
                <a:close/>
              </a:path>
            </a:pathLst>
          </a:custGeom>
          <a:solidFill>
            <a:schemeClr val="accent2"/>
          </a:solidFill>
        </p:spPr>
        <p:txBody>
          <a:bodyPr wrap="square" lIns="0" tIns="0" rIns="0" bIns="0" rtlCol="0"/>
          <a:lstStyle/>
          <a:p>
            <a:pPr rtl="0"/>
            <a:endParaRPr lang="ja-JP" altLang="en-US" dirty="0">
              <a:latin typeface="Meiryo UI" panose="020B0604030504040204" pitchFamily="50" charset="-128"/>
              <a:ea typeface="Meiryo UI" panose="020B0604030504040204" pitchFamily="50" charset="-128"/>
            </a:endParaRPr>
          </a:p>
        </p:txBody>
      </p:sp>
      <p:sp>
        <p:nvSpPr>
          <p:cNvPr id="2" name="タイトル 1">
            <a:extLst>
              <a:ext uri="{FF2B5EF4-FFF2-40B4-BE49-F238E27FC236}">
                <a16:creationId xmlns:a16="http://schemas.microsoft.com/office/drawing/2014/main" id="{345C5720-51D4-4632-91CD-936B8AB96750}"/>
              </a:ext>
            </a:extLst>
          </p:cNvPr>
          <p:cNvSpPr>
            <a:spLocks noGrp="1"/>
          </p:cNvSpPr>
          <p:nvPr>
            <p:ph type="title"/>
          </p:nvPr>
        </p:nvSpPr>
        <p:spPr bwMode="white">
          <a:xfrm>
            <a:off x="1044302" y="619950"/>
            <a:ext cx="5370565" cy="833856"/>
          </a:xfrm>
        </p:spPr>
        <p:txBody>
          <a:bodyPr rtlCol="0">
            <a:normAutofit/>
          </a:bodyPr>
          <a:lstStyle/>
          <a:p>
            <a:pPr rtl="0"/>
            <a:r>
              <a:rPr lang="ja-JP" altLang="en-US" sz="4400" i="1" dirty="0">
                <a:solidFill>
                  <a:schemeClr val="bg1"/>
                </a:solidFill>
                <a:latin typeface="Meiryo UI" panose="020B0604030504040204" pitchFamily="50" charset="-128"/>
                <a:ea typeface="Meiryo UI" panose="020B0604030504040204" pitchFamily="50" charset="-128"/>
              </a:rPr>
              <a:t>（</a:t>
            </a:r>
            <a:r>
              <a:rPr lang="ja-JP" altLang="en-US" sz="4800" i="1" dirty="0">
                <a:solidFill>
                  <a:schemeClr val="bg1"/>
                </a:solidFill>
                <a:latin typeface="UD デジタル 教科書体 NK-B" panose="02020700000000000000" pitchFamily="18" charset="-128"/>
                <a:ea typeface="UD デジタル 教科書体 NK-B" panose="02020700000000000000" pitchFamily="18" charset="-128"/>
              </a:rPr>
              <a:t>１）夏期研修会</a:t>
            </a:r>
            <a:endParaRPr lang="ja-JP" altLang="en-US" sz="4400" i="1" dirty="0">
              <a:solidFill>
                <a:schemeClr val="bg1"/>
              </a:solidFill>
              <a:latin typeface="UD デジタル 教科書体 NK-B" panose="02020700000000000000" pitchFamily="18" charset="-128"/>
              <a:ea typeface="UD デジタル 教科書体 NK-B" panose="02020700000000000000" pitchFamily="18" charset="-128"/>
            </a:endParaRPr>
          </a:p>
        </p:txBody>
      </p:sp>
      <p:sp>
        <p:nvSpPr>
          <p:cNvPr id="3" name="スライド番号プレースホルダー 2">
            <a:extLst>
              <a:ext uri="{FF2B5EF4-FFF2-40B4-BE49-F238E27FC236}">
                <a16:creationId xmlns:a16="http://schemas.microsoft.com/office/drawing/2014/main" id="{24D506CC-0185-443E-82C7-1600C21D6E91}"/>
              </a:ext>
            </a:extLst>
          </p:cNvPr>
          <p:cNvSpPr>
            <a:spLocks noGrp="1"/>
          </p:cNvSpPr>
          <p:nvPr>
            <p:ph type="sldNum" sz="quarter" idx="12"/>
          </p:nvPr>
        </p:nvSpPr>
        <p:spPr/>
        <p:txBody>
          <a:bodyPr rtlCol="0"/>
          <a:lstStyle/>
          <a:p>
            <a:pPr rtl="0"/>
            <a:fld id="{82EE24B5-652C-4DB5-B7C3-B5BBEC1280B1}" type="slidenum">
              <a:rPr lang="en-US" altLang="ja-JP" sz="1000" smtClean="0">
                <a:latin typeface="Meiryo UI" panose="020B0604030504040204" pitchFamily="50" charset="-128"/>
                <a:ea typeface="Meiryo UI" panose="020B0604030504040204" pitchFamily="50" charset="-128"/>
              </a:rPr>
              <a:t>4</a:t>
            </a:fld>
            <a:endParaRPr lang="ja-JP" altLang="en-US" sz="1000" dirty="0">
              <a:latin typeface="Meiryo UI" panose="020B0604030504040204" pitchFamily="50" charset="-128"/>
              <a:ea typeface="Meiryo UI" panose="020B0604030504040204" pitchFamily="50" charset="-128"/>
            </a:endParaRPr>
          </a:p>
        </p:txBody>
      </p:sp>
      <p:sp>
        <p:nvSpPr>
          <p:cNvPr id="7" name="オブジェクト 9" descr="ベージュの長方形">
            <a:extLst>
              <a:ext uri="{FF2B5EF4-FFF2-40B4-BE49-F238E27FC236}">
                <a16:creationId xmlns:a16="http://schemas.microsoft.com/office/drawing/2014/main" id="{02C6628C-972C-4717-AAF3-D882B30F6658}"/>
              </a:ext>
            </a:extLst>
          </p:cNvPr>
          <p:cNvSpPr/>
          <p:nvPr/>
        </p:nvSpPr>
        <p:spPr bwMode="white">
          <a:xfrm>
            <a:off x="930441" y="1453806"/>
            <a:ext cx="5165559" cy="301976"/>
          </a:xfrm>
          <a:custGeom>
            <a:avLst/>
            <a:gdLst/>
            <a:ahLst/>
            <a:cxnLst/>
            <a:rect l="l" t="t" r="r" b="b"/>
            <a:pathLst>
              <a:path w="2642870">
                <a:moveTo>
                  <a:pt x="0" y="0"/>
                </a:moveTo>
                <a:lnTo>
                  <a:pt x="2642616" y="0"/>
                </a:lnTo>
              </a:path>
            </a:pathLst>
          </a:custGeom>
          <a:ln w="54863">
            <a:solidFill>
              <a:schemeClr val="accent1"/>
            </a:solidFill>
          </a:ln>
        </p:spPr>
        <p:txBody>
          <a:bodyPr wrap="square" lIns="0" tIns="0" rIns="0" bIns="0" rtlCol="0"/>
          <a:lstStyle/>
          <a:p>
            <a:pPr rtl="0"/>
            <a:endParaRPr lang="ja-JP" altLang="en-US" dirty="0">
              <a:latin typeface="Meiryo UI" panose="020B0604030504040204" pitchFamily="50" charset="-128"/>
              <a:ea typeface="Meiryo UI" panose="020B0604030504040204" pitchFamily="50" charset="-128"/>
            </a:endParaRPr>
          </a:p>
        </p:txBody>
      </p:sp>
      <p:sp>
        <p:nvSpPr>
          <p:cNvPr id="10" name="タイトル 1">
            <a:extLst>
              <a:ext uri="{FF2B5EF4-FFF2-40B4-BE49-F238E27FC236}">
                <a16:creationId xmlns:a16="http://schemas.microsoft.com/office/drawing/2014/main" id="{D585AD09-1C81-43C2-901E-AC145C8D0712}"/>
              </a:ext>
            </a:extLst>
          </p:cNvPr>
          <p:cNvSpPr txBox="1">
            <a:spLocks/>
          </p:cNvSpPr>
          <p:nvPr/>
        </p:nvSpPr>
        <p:spPr bwMode="white">
          <a:xfrm>
            <a:off x="525587" y="1862218"/>
            <a:ext cx="11140825" cy="110651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3200" b="1" kern="1200">
                <a:solidFill>
                  <a:schemeClr val="accent2"/>
                </a:solidFill>
                <a:latin typeface="Meiryo UI" panose="020B0604030504040204" pitchFamily="50" charset="-128"/>
                <a:ea typeface="Meiryo UI" panose="020B0604030504040204" pitchFamily="50" charset="-128"/>
                <a:cs typeface="+mj-cs"/>
              </a:defRPr>
            </a:lvl1pPr>
          </a:lstStyle>
          <a:p>
            <a:r>
              <a:rPr lang="ja-JP" altLang="en-US" sz="3000" dirty="0">
                <a:solidFill>
                  <a:schemeClr val="bg1"/>
                </a:solidFill>
                <a:latin typeface="UD デジタル 教科書体 NK-B" panose="02020700000000000000" pitchFamily="18" charset="-128"/>
                <a:ea typeface="UD デジタル 教科書体 NK-B" panose="02020700000000000000" pitchFamily="18" charset="-128"/>
              </a:rPr>
              <a:t>効果的にタブレット端末を活用した授業実践についての研究・提案</a:t>
            </a:r>
          </a:p>
        </p:txBody>
      </p:sp>
      <p:sp>
        <p:nvSpPr>
          <p:cNvPr id="8" name="タイトル 1">
            <a:extLst>
              <a:ext uri="{FF2B5EF4-FFF2-40B4-BE49-F238E27FC236}">
                <a16:creationId xmlns:a16="http://schemas.microsoft.com/office/drawing/2014/main" id="{921FCB1A-BC77-4B2B-81C4-9CC982F8C8FD}"/>
              </a:ext>
            </a:extLst>
          </p:cNvPr>
          <p:cNvSpPr txBox="1">
            <a:spLocks/>
          </p:cNvSpPr>
          <p:nvPr/>
        </p:nvSpPr>
        <p:spPr bwMode="white">
          <a:xfrm>
            <a:off x="1044302" y="3228280"/>
            <a:ext cx="10012904" cy="2511337"/>
          </a:xfrm>
          <a:prstGeom prst="rect">
            <a:avLst/>
          </a:prstGeom>
          <a:ln>
            <a:solidFill>
              <a:schemeClr val="tx1"/>
            </a:solidFill>
            <a:prstDash val="dash"/>
          </a:ln>
        </p:spPr>
        <p:txBody>
          <a:bodyPr vert="horz" lIns="91440" tIns="45720" rIns="91440" bIns="45720" rtlCol="0" anchor="ctr">
            <a:normAutofit/>
          </a:bodyPr>
          <a:lstStyle>
            <a:lvl1pPr algn="l" defTabSz="914400" rtl="0" eaLnBrk="1" latinLnBrk="0" hangingPunct="1">
              <a:lnSpc>
                <a:spcPct val="90000"/>
              </a:lnSpc>
              <a:spcBef>
                <a:spcPct val="0"/>
              </a:spcBef>
              <a:buNone/>
              <a:defRPr kumimoji="1" sz="3200" b="1" kern="1200">
                <a:solidFill>
                  <a:schemeClr val="accent2"/>
                </a:solidFill>
                <a:latin typeface="Meiryo UI" panose="020B0604030504040204" pitchFamily="50" charset="-128"/>
                <a:ea typeface="Meiryo UI" panose="020B0604030504040204" pitchFamily="50" charset="-128"/>
                <a:cs typeface="+mj-cs"/>
              </a:defRPr>
            </a:lvl1pPr>
          </a:lstStyle>
          <a:p>
            <a:r>
              <a:rPr lang="ja-JP" altLang="en-US" sz="2800" dirty="0">
                <a:solidFill>
                  <a:schemeClr val="bg1"/>
                </a:solidFill>
                <a:latin typeface="UD デジタル 教科書体 NK-B" panose="02020700000000000000" pitchFamily="18" charset="-128"/>
                <a:ea typeface="UD デジタル 教科書体 NK-B" panose="02020700000000000000" pitchFamily="18" charset="-128"/>
              </a:rPr>
              <a:t>〇</a:t>
            </a:r>
            <a:r>
              <a:rPr lang="en-US" altLang="ja-JP" sz="2800" dirty="0">
                <a:solidFill>
                  <a:schemeClr val="bg1"/>
                </a:solidFill>
                <a:latin typeface="UD デジタル 教科書体 NK-B" panose="02020700000000000000" pitchFamily="18" charset="-128"/>
                <a:ea typeface="UD デジタル 教科書体 NK-B" panose="02020700000000000000" pitchFamily="18" charset="-128"/>
              </a:rPr>
              <a:t>ICT</a:t>
            </a:r>
            <a:r>
              <a:rPr lang="ja-JP" altLang="en-US" sz="2800" dirty="0">
                <a:solidFill>
                  <a:schemeClr val="bg1"/>
                </a:solidFill>
                <a:latin typeface="UD デジタル 教科書体 NK-B" panose="02020700000000000000" pitchFamily="18" charset="-128"/>
                <a:ea typeface="UD デジタル 教科書体 NK-B" panose="02020700000000000000" pitchFamily="18" charset="-128"/>
              </a:rPr>
              <a:t>利活用場面</a:t>
            </a:r>
            <a:endParaRPr lang="en-US" altLang="ja-JP" sz="2800" dirty="0">
              <a:solidFill>
                <a:schemeClr val="bg1"/>
              </a:solidFill>
              <a:latin typeface="UD デジタル 教科書体 NK-B" panose="02020700000000000000" pitchFamily="18" charset="-128"/>
              <a:ea typeface="UD デジタル 教科書体 NK-B" panose="02020700000000000000" pitchFamily="18" charset="-128"/>
            </a:endParaRPr>
          </a:p>
          <a:p>
            <a:r>
              <a:rPr lang="ja-JP" altLang="en-US" sz="2800" dirty="0">
                <a:solidFill>
                  <a:schemeClr val="bg1"/>
                </a:solidFill>
                <a:latin typeface="UD デジタル 教科書体 NK-B" panose="02020700000000000000" pitchFamily="18" charset="-128"/>
                <a:ea typeface="UD デジタル 教科書体 NK-B" panose="02020700000000000000" pitchFamily="18" charset="-128"/>
              </a:rPr>
              <a:t>　　</a:t>
            </a:r>
            <a:r>
              <a:rPr lang="en-US" altLang="ja-JP" sz="2800" dirty="0">
                <a:solidFill>
                  <a:schemeClr val="bg1"/>
                </a:solidFill>
                <a:latin typeface="UD デジタル 教科書体 NK-B" panose="02020700000000000000" pitchFamily="18" charset="-128"/>
                <a:ea typeface="UD デジタル 教科書体 NK-B" panose="02020700000000000000" pitchFamily="18" charset="-128"/>
              </a:rPr>
              <a:t>A</a:t>
            </a:r>
            <a:r>
              <a:rPr lang="ja-JP" altLang="en-US" sz="2800" dirty="0">
                <a:solidFill>
                  <a:schemeClr val="bg1"/>
                </a:solidFill>
                <a:latin typeface="UD デジタル 教科書体 NK-B" panose="02020700000000000000" pitchFamily="18" charset="-128"/>
                <a:ea typeface="UD デジタル 教科書体 NK-B" panose="02020700000000000000" pitchFamily="18" charset="-128"/>
              </a:rPr>
              <a:t>活動提示場面　　</a:t>
            </a:r>
            <a:r>
              <a:rPr lang="en-US" altLang="ja-JP" sz="2800" dirty="0">
                <a:solidFill>
                  <a:schemeClr val="bg1"/>
                </a:solidFill>
                <a:latin typeface="UD デジタル 教科書体 NK-B" panose="02020700000000000000" pitchFamily="18" charset="-128"/>
                <a:ea typeface="UD デジタル 教科書体 NK-B" panose="02020700000000000000" pitchFamily="18" charset="-128"/>
              </a:rPr>
              <a:t>B</a:t>
            </a:r>
            <a:r>
              <a:rPr lang="ja-JP" altLang="en-US" sz="2800" dirty="0">
                <a:solidFill>
                  <a:schemeClr val="bg1"/>
                </a:solidFill>
                <a:latin typeface="UD デジタル 教科書体 NK-B" panose="02020700000000000000" pitchFamily="18" charset="-128"/>
                <a:ea typeface="UD デジタル 教科書体 NK-B" panose="02020700000000000000" pitchFamily="18" charset="-128"/>
              </a:rPr>
              <a:t>問題解決場面　　</a:t>
            </a:r>
            <a:r>
              <a:rPr lang="en-US" altLang="ja-JP" sz="2800" dirty="0">
                <a:solidFill>
                  <a:schemeClr val="bg1"/>
                </a:solidFill>
                <a:latin typeface="UD デジタル 教科書体 NK-B" panose="02020700000000000000" pitchFamily="18" charset="-128"/>
                <a:ea typeface="UD デジタル 教科書体 NK-B" panose="02020700000000000000" pitchFamily="18" charset="-128"/>
              </a:rPr>
              <a:t>C</a:t>
            </a:r>
            <a:r>
              <a:rPr lang="ja-JP" altLang="en-US" sz="2800" dirty="0">
                <a:solidFill>
                  <a:schemeClr val="bg1"/>
                </a:solidFill>
                <a:latin typeface="UD デジタル 教科書体 NK-B" panose="02020700000000000000" pitchFamily="18" charset="-128"/>
                <a:ea typeface="UD デジタル 教科書体 NK-B" panose="02020700000000000000" pitchFamily="18" charset="-128"/>
              </a:rPr>
              <a:t>評価場面の紹介</a:t>
            </a:r>
            <a:endParaRPr lang="en-US" altLang="ja-JP" sz="2800" dirty="0">
              <a:solidFill>
                <a:schemeClr val="bg1"/>
              </a:solidFill>
              <a:latin typeface="UD デジタル 教科書体 NK-B" panose="02020700000000000000" pitchFamily="18" charset="-128"/>
              <a:ea typeface="UD デジタル 教科書体 NK-B" panose="02020700000000000000" pitchFamily="18" charset="-128"/>
            </a:endParaRPr>
          </a:p>
          <a:p>
            <a:endParaRPr lang="en-US" altLang="ja-JP" sz="2800" dirty="0">
              <a:solidFill>
                <a:schemeClr val="bg1"/>
              </a:solidFill>
              <a:latin typeface="UD デジタル 教科書体 NK-B" panose="02020700000000000000" pitchFamily="18" charset="-128"/>
              <a:ea typeface="UD デジタル 教科書体 NK-B" panose="02020700000000000000" pitchFamily="18" charset="-128"/>
            </a:endParaRPr>
          </a:p>
          <a:p>
            <a:r>
              <a:rPr lang="ja-JP" altLang="en-US" sz="2800" dirty="0">
                <a:solidFill>
                  <a:schemeClr val="bg1"/>
                </a:solidFill>
                <a:latin typeface="UD デジタル 教科書体 NK-B" panose="02020700000000000000" pitchFamily="18" charset="-128"/>
                <a:ea typeface="UD デジタル 教科書体 NK-B" panose="02020700000000000000" pitchFamily="18" charset="-128"/>
              </a:rPr>
              <a:t>〇２学期より各校で</a:t>
            </a:r>
            <a:r>
              <a:rPr lang="en-US" altLang="ja-JP" sz="2800" dirty="0">
                <a:solidFill>
                  <a:schemeClr val="bg1"/>
                </a:solidFill>
                <a:latin typeface="UD デジタル 教科書体 NK-B" panose="02020700000000000000" pitchFamily="18" charset="-128"/>
                <a:ea typeface="UD デジタル 教科書体 NK-B" panose="02020700000000000000" pitchFamily="18" charset="-128"/>
              </a:rPr>
              <a:t>A</a:t>
            </a:r>
            <a:r>
              <a:rPr lang="ja-JP" altLang="en-US" sz="2800" dirty="0" err="1">
                <a:solidFill>
                  <a:schemeClr val="bg1"/>
                </a:solidFill>
                <a:latin typeface="UD デジタル 教科書体 NK-B" panose="02020700000000000000" pitchFamily="18" charset="-128"/>
                <a:ea typeface="UD デジタル 教科書体 NK-B" panose="02020700000000000000" pitchFamily="18" charset="-128"/>
              </a:rPr>
              <a:t>、</a:t>
            </a:r>
            <a:r>
              <a:rPr lang="en-US" altLang="ja-JP" sz="2800" dirty="0">
                <a:solidFill>
                  <a:schemeClr val="bg1"/>
                </a:solidFill>
                <a:latin typeface="UD デジタル 教科書体 NK-B" panose="02020700000000000000" pitchFamily="18" charset="-128"/>
                <a:ea typeface="UD デジタル 教科書体 NK-B" panose="02020700000000000000" pitchFamily="18" charset="-128"/>
              </a:rPr>
              <a:t>B</a:t>
            </a:r>
            <a:r>
              <a:rPr lang="ja-JP" altLang="en-US" sz="2800" dirty="0">
                <a:solidFill>
                  <a:schemeClr val="bg1"/>
                </a:solidFill>
                <a:latin typeface="UD デジタル 教科書体 NK-B" panose="02020700000000000000" pitchFamily="18" charset="-128"/>
                <a:ea typeface="UD デジタル 教科書体 NK-B" panose="02020700000000000000" pitchFamily="18" charset="-128"/>
              </a:rPr>
              <a:t>のいずれかで</a:t>
            </a:r>
            <a:r>
              <a:rPr lang="en-US" altLang="ja-JP" sz="2800" dirty="0">
                <a:solidFill>
                  <a:schemeClr val="bg1"/>
                </a:solidFill>
                <a:latin typeface="UD デジタル 教科書体 NK-B" panose="02020700000000000000" pitchFamily="18" charset="-128"/>
                <a:ea typeface="UD デジタル 教科書体 NK-B" panose="02020700000000000000" pitchFamily="18" charset="-128"/>
              </a:rPr>
              <a:t>ICT</a:t>
            </a:r>
            <a:r>
              <a:rPr lang="ja-JP" altLang="en-US" sz="2800" dirty="0">
                <a:solidFill>
                  <a:schemeClr val="bg1"/>
                </a:solidFill>
                <a:latin typeface="UD デジタル 教科書体 NK-B" panose="02020700000000000000" pitchFamily="18" charset="-128"/>
                <a:ea typeface="UD デジタル 教科書体 NK-B" panose="02020700000000000000" pitchFamily="18" charset="-128"/>
              </a:rPr>
              <a:t>を活用した授業を実施</a:t>
            </a:r>
          </a:p>
        </p:txBody>
      </p:sp>
    </p:spTree>
    <p:extLst>
      <p:ext uri="{BB962C8B-B14F-4D97-AF65-F5344CB8AC3E}">
        <p14:creationId xmlns:p14="http://schemas.microsoft.com/office/powerpoint/2010/main" val="15759326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オブジェクト 6" descr="青色の長方形">
            <a:extLst>
              <a:ext uri="{FF2B5EF4-FFF2-40B4-BE49-F238E27FC236}">
                <a16:creationId xmlns:a16="http://schemas.microsoft.com/office/drawing/2014/main" id="{9FABC344-E043-45BE-8588-06C658DBCE70}"/>
              </a:ext>
            </a:extLst>
          </p:cNvPr>
          <p:cNvSpPr/>
          <p:nvPr/>
        </p:nvSpPr>
        <p:spPr>
          <a:xfrm>
            <a:off x="257287" y="148965"/>
            <a:ext cx="11677426" cy="6560070"/>
          </a:xfrm>
          <a:custGeom>
            <a:avLst/>
            <a:gdLst/>
            <a:ahLst/>
            <a:cxnLst/>
            <a:rect l="l" t="t" r="r" b="b"/>
            <a:pathLst>
              <a:path w="6689725" h="3528060">
                <a:moveTo>
                  <a:pt x="0" y="3527996"/>
                </a:moveTo>
                <a:lnTo>
                  <a:pt x="6689648" y="3527996"/>
                </a:lnTo>
                <a:lnTo>
                  <a:pt x="6689648" y="0"/>
                </a:lnTo>
                <a:lnTo>
                  <a:pt x="0" y="0"/>
                </a:lnTo>
                <a:lnTo>
                  <a:pt x="0" y="3527996"/>
                </a:lnTo>
                <a:close/>
              </a:path>
            </a:pathLst>
          </a:custGeom>
          <a:solidFill>
            <a:schemeClr val="accent2"/>
          </a:solidFill>
        </p:spPr>
        <p:txBody>
          <a:bodyPr wrap="square" lIns="0" tIns="0" rIns="0" bIns="0" rtlCol="0"/>
          <a:lstStyle/>
          <a:p>
            <a:pPr rtl="0"/>
            <a:endParaRPr lang="ja-JP" altLang="en-US" dirty="0">
              <a:latin typeface="Meiryo UI" panose="020B0604030504040204" pitchFamily="50" charset="-128"/>
              <a:ea typeface="Meiryo UI" panose="020B0604030504040204" pitchFamily="50" charset="-128"/>
            </a:endParaRPr>
          </a:p>
        </p:txBody>
      </p:sp>
      <p:sp>
        <p:nvSpPr>
          <p:cNvPr id="2" name="タイトル 1">
            <a:extLst>
              <a:ext uri="{FF2B5EF4-FFF2-40B4-BE49-F238E27FC236}">
                <a16:creationId xmlns:a16="http://schemas.microsoft.com/office/drawing/2014/main" id="{345C5720-51D4-4632-91CD-936B8AB96750}"/>
              </a:ext>
            </a:extLst>
          </p:cNvPr>
          <p:cNvSpPr>
            <a:spLocks noGrp="1"/>
          </p:cNvSpPr>
          <p:nvPr>
            <p:ph type="title"/>
          </p:nvPr>
        </p:nvSpPr>
        <p:spPr bwMode="white">
          <a:xfrm>
            <a:off x="1034084" y="714957"/>
            <a:ext cx="4269957" cy="833856"/>
          </a:xfrm>
        </p:spPr>
        <p:txBody>
          <a:bodyPr rtlCol="0">
            <a:noAutofit/>
          </a:bodyPr>
          <a:lstStyle/>
          <a:p>
            <a:pPr rtl="0"/>
            <a:r>
              <a:rPr lang="en-US" altLang="ja-JP" sz="4400" i="1" dirty="0">
                <a:solidFill>
                  <a:schemeClr val="bg1"/>
                </a:solidFill>
                <a:latin typeface="UD デジタル 教科書体 NK-B" panose="02020700000000000000" pitchFamily="18" charset="-128"/>
                <a:ea typeface="UD デジタル 教科書体 NK-B" panose="02020700000000000000" pitchFamily="18" charset="-128"/>
              </a:rPr>
              <a:t>ICT</a:t>
            </a:r>
            <a:r>
              <a:rPr lang="ja-JP" altLang="en-US" sz="4400" i="1" dirty="0">
                <a:solidFill>
                  <a:schemeClr val="bg1"/>
                </a:solidFill>
                <a:latin typeface="UD デジタル 教科書体 NK-B" panose="02020700000000000000" pitchFamily="18" charset="-128"/>
                <a:ea typeface="UD デジタル 教科書体 NK-B" panose="02020700000000000000" pitchFamily="18" charset="-128"/>
              </a:rPr>
              <a:t>利活用場面</a:t>
            </a:r>
          </a:p>
        </p:txBody>
      </p:sp>
      <p:sp>
        <p:nvSpPr>
          <p:cNvPr id="3" name="スライド番号プレースホルダー 2">
            <a:extLst>
              <a:ext uri="{FF2B5EF4-FFF2-40B4-BE49-F238E27FC236}">
                <a16:creationId xmlns:a16="http://schemas.microsoft.com/office/drawing/2014/main" id="{24D506CC-0185-443E-82C7-1600C21D6E91}"/>
              </a:ext>
            </a:extLst>
          </p:cNvPr>
          <p:cNvSpPr>
            <a:spLocks noGrp="1"/>
          </p:cNvSpPr>
          <p:nvPr>
            <p:ph type="sldNum" sz="quarter" idx="12"/>
          </p:nvPr>
        </p:nvSpPr>
        <p:spPr/>
        <p:txBody>
          <a:bodyPr rtlCol="0"/>
          <a:lstStyle/>
          <a:p>
            <a:pPr rtl="0"/>
            <a:fld id="{82EE24B5-652C-4DB5-B7C3-B5BBEC1280B1}" type="slidenum">
              <a:rPr lang="en-US" altLang="ja-JP" sz="1000" smtClean="0">
                <a:latin typeface="Meiryo UI" panose="020B0604030504040204" pitchFamily="50" charset="-128"/>
                <a:ea typeface="Meiryo UI" panose="020B0604030504040204" pitchFamily="50" charset="-128"/>
              </a:rPr>
              <a:t>5</a:t>
            </a:fld>
            <a:endParaRPr lang="ja-JP" altLang="en-US" sz="1000" dirty="0">
              <a:latin typeface="Meiryo UI" panose="020B0604030504040204" pitchFamily="50" charset="-128"/>
              <a:ea typeface="Meiryo UI" panose="020B0604030504040204" pitchFamily="50" charset="-128"/>
            </a:endParaRPr>
          </a:p>
        </p:txBody>
      </p:sp>
      <p:sp>
        <p:nvSpPr>
          <p:cNvPr id="7" name="オブジェクト 9" descr="ベージュの長方形">
            <a:extLst>
              <a:ext uri="{FF2B5EF4-FFF2-40B4-BE49-F238E27FC236}">
                <a16:creationId xmlns:a16="http://schemas.microsoft.com/office/drawing/2014/main" id="{02C6628C-972C-4717-AAF3-D882B30F6658}"/>
              </a:ext>
            </a:extLst>
          </p:cNvPr>
          <p:cNvSpPr/>
          <p:nvPr/>
        </p:nvSpPr>
        <p:spPr bwMode="white">
          <a:xfrm>
            <a:off x="930442" y="1496008"/>
            <a:ext cx="4269956" cy="52805"/>
          </a:xfrm>
          <a:custGeom>
            <a:avLst/>
            <a:gdLst/>
            <a:ahLst/>
            <a:cxnLst/>
            <a:rect l="l" t="t" r="r" b="b"/>
            <a:pathLst>
              <a:path w="2642870">
                <a:moveTo>
                  <a:pt x="0" y="0"/>
                </a:moveTo>
                <a:lnTo>
                  <a:pt x="2642616" y="0"/>
                </a:lnTo>
              </a:path>
            </a:pathLst>
          </a:custGeom>
          <a:ln w="54863">
            <a:solidFill>
              <a:schemeClr val="accent1"/>
            </a:solidFill>
          </a:ln>
        </p:spPr>
        <p:txBody>
          <a:bodyPr wrap="square" lIns="0" tIns="0" rIns="0" bIns="0" rtlCol="0"/>
          <a:lstStyle/>
          <a:p>
            <a:pPr rtl="0"/>
            <a:endParaRPr lang="ja-JP" altLang="en-US" dirty="0">
              <a:latin typeface="Meiryo UI" panose="020B0604030504040204" pitchFamily="50" charset="-128"/>
              <a:ea typeface="Meiryo UI" panose="020B0604030504040204" pitchFamily="50" charset="-128"/>
            </a:endParaRPr>
          </a:p>
        </p:txBody>
      </p:sp>
      <p:sp>
        <p:nvSpPr>
          <p:cNvPr id="10" name="タイトル 1">
            <a:extLst>
              <a:ext uri="{FF2B5EF4-FFF2-40B4-BE49-F238E27FC236}">
                <a16:creationId xmlns:a16="http://schemas.microsoft.com/office/drawing/2014/main" id="{D585AD09-1C81-43C2-901E-AC145C8D0712}"/>
              </a:ext>
            </a:extLst>
          </p:cNvPr>
          <p:cNvSpPr txBox="1">
            <a:spLocks/>
          </p:cNvSpPr>
          <p:nvPr/>
        </p:nvSpPr>
        <p:spPr bwMode="white">
          <a:xfrm>
            <a:off x="647114" y="1755783"/>
            <a:ext cx="10821730" cy="405175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3200" b="1" kern="1200">
                <a:solidFill>
                  <a:schemeClr val="accent2"/>
                </a:solidFill>
                <a:latin typeface="Meiryo UI" panose="020B0604030504040204" pitchFamily="50" charset="-128"/>
                <a:ea typeface="Meiryo UI" panose="020B0604030504040204" pitchFamily="50" charset="-128"/>
                <a:cs typeface="+mj-cs"/>
              </a:defRPr>
            </a:lvl1pPr>
          </a:lstStyle>
          <a:p>
            <a:r>
              <a:rPr lang="ja-JP" altLang="en-US" sz="4000" dirty="0">
                <a:solidFill>
                  <a:schemeClr val="bg1"/>
                </a:solidFill>
                <a:latin typeface="UD デジタル 教科書体 NK-B" panose="02020700000000000000" pitchFamily="18" charset="-128"/>
                <a:ea typeface="UD デジタル 教科書体 NK-B" panose="02020700000000000000" pitchFamily="18" charset="-128"/>
              </a:rPr>
              <a:t>１．活動提示場面</a:t>
            </a:r>
            <a:endParaRPr lang="en-US" altLang="ja-JP" sz="4000" dirty="0">
              <a:solidFill>
                <a:schemeClr val="bg1"/>
              </a:solidFill>
              <a:latin typeface="UD デジタル 教科書体 NK-B" panose="02020700000000000000" pitchFamily="18" charset="-128"/>
              <a:ea typeface="UD デジタル 教科書体 NK-B" panose="02020700000000000000" pitchFamily="18" charset="-128"/>
            </a:endParaRPr>
          </a:p>
          <a:p>
            <a:endParaRPr lang="en-US" altLang="ja-JP" sz="4000" dirty="0">
              <a:solidFill>
                <a:schemeClr val="bg1"/>
              </a:solidFill>
              <a:latin typeface="UD デジタル 教科書体 NK-B" panose="02020700000000000000" pitchFamily="18" charset="-128"/>
              <a:ea typeface="UD デジタル 教科書体 NK-B" panose="02020700000000000000" pitchFamily="18" charset="-128"/>
            </a:endParaRPr>
          </a:p>
          <a:p>
            <a:r>
              <a:rPr lang="ja-JP" altLang="en-US" sz="4000" dirty="0">
                <a:solidFill>
                  <a:schemeClr val="bg1"/>
                </a:solidFill>
                <a:latin typeface="UD デジタル 教科書体 NK-B" panose="02020700000000000000" pitchFamily="18" charset="-128"/>
                <a:ea typeface="UD デジタル 教科書体 NK-B" panose="02020700000000000000" pitchFamily="18" charset="-128"/>
              </a:rPr>
              <a:t>２．問題解決場面</a:t>
            </a:r>
            <a:endParaRPr lang="en-US" altLang="ja-JP" sz="4000" dirty="0">
              <a:solidFill>
                <a:schemeClr val="bg1"/>
              </a:solidFill>
              <a:latin typeface="UD デジタル 教科書体 NK-B" panose="02020700000000000000" pitchFamily="18" charset="-128"/>
              <a:ea typeface="UD デジタル 教科書体 NK-B" panose="02020700000000000000" pitchFamily="18" charset="-128"/>
            </a:endParaRPr>
          </a:p>
          <a:p>
            <a:endParaRPr lang="en-US" altLang="ja-JP" sz="4000" dirty="0">
              <a:solidFill>
                <a:schemeClr val="bg1"/>
              </a:solidFill>
              <a:latin typeface="UD デジタル 教科書体 NK-B" panose="02020700000000000000" pitchFamily="18" charset="-128"/>
              <a:ea typeface="UD デジタル 教科書体 NK-B" panose="02020700000000000000" pitchFamily="18" charset="-128"/>
            </a:endParaRPr>
          </a:p>
          <a:p>
            <a:r>
              <a:rPr lang="ja-JP" altLang="en-US" sz="4000" dirty="0">
                <a:solidFill>
                  <a:schemeClr val="bg1"/>
                </a:solidFill>
                <a:latin typeface="UD デジタル 教科書体 NK-B" panose="02020700000000000000" pitchFamily="18" charset="-128"/>
                <a:ea typeface="UD デジタル 教科書体 NK-B" panose="02020700000000000000" pitchFamily="18" charset="-128"/>
              </a:rPr>
              <a:t>３．評価場面</a:t>
            </a:r>
          </a:p>
        </p:txBody>
      </p:sp>
    </p:spTree>
    <p:extLst>
      <p:ext uri="{BB962C8B-B14F-4D97-AF65-F5344CB8AC3E}">
        <p14:creationId xmlns:p14="http://schemas.microsoft.com/office/powerpoint/2010/main" val="28535584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オブジェクト 6" descr="青色の長方形">
            <a:extLst>
              <a:ext uri="{FF2B5EF4-FFF2-40B4-BE49-F238E27FC236}">
                <a16:creationId xmlns:a16="http://schemas.microsoft.com/office/drawing/2014/main" id="{9FABC344-E043-45BE-8588-06C658DBCE70}"/>
              </a:ext>
            </a:extLst>
          </p:cNvPr>
          <p:cNvSpPr/>
          <p:nvPr/>
        </p:nvSpPr>
        <p:spPr>
          <a:xfrm>
            <a:off x="172513" y="156411"/>
            <a:ext cx="11846974" cy="6545178"/>
          </a:xfrm>
          <a:custGeom>
            <a:avLst/>
            <a:gdLst/>
            <a:ahLst/>
            <a:cxnLst/>
            <a:rect l="l" t="t" r="r" b="b"/>
            <a:pathLst>
              <a:path w="6689725" h="3528060">
                <a:moveTo>
                  <a:pt x="0" y="3527996"/>
                </a:moveTo>
                <a:lnTo>
                  <a:pt x="6689648" y="3527996"/>
                </a:lnTo>
                <a:lnTo>
                  <a:pt x="6689648" y="0"/>
                </a:lnTo>
                <a:lnTo>
                  <a:pt x="0" y="0"/>
                </a:lnTo>
                <a:lnTo>
                  <a:pt x="0" y="3527996"/>
                </a:lnTo>
                <a:close/>
              </a:path>
            </a:pathLst>
          </a:custGeom>
          <a:solidFill>
            <a:schemeClr val="accent2"/>
          </a:solidFill>
        </p:spPr>
        <p:txBody>
          <a:bodyPr wrap="square" lIns="0" tIns="0" rIns="0" bIns="0" rtlCol="0"/>
          <a:lstStyle/>
          <a:p>
            <a:pPr rtl="0"/>
            <a:endParaRPr lang="ja-JP" altLang="en-US" dirty="0">
              <a:latin typeface="Meiryo UI" panose="020B0604030504040204" pitchFamily="50" charset="-128"/>
              <a:ea typeface="Meiryo UI" panose="020B0604030504040204" pitchFamily="50" charset="-128"/>
            </a:endParaRPr>
          </a:p>
        </p:txBody>
      </p:sp>
      <p:sp>
        <p:nvSpPr>
          <p:cNvPr id="2" name="タイトル 1">
            <a:extLst>
              <a:ext uri="{FF2B5EF4-FFF2-40B4-BE49-F238E27FC236}">
                <a16:creationId xmlns:a16="http://schemas.microsoft.com/office/drawing/2014/main" id="{345C5720-51D4-4632-91CD-936B8AB96750}"/>
              </a:ext>
            </a:extLst>
          </p:cNvPr>
          <p:cNvSpPr>
            <a:spLocks noGrp="1"/>
          </p:cNvSpPr>
          <p:nvPr>
            <p:ph type="title"/>
          </p:nvPr>
        </p:nvSpPr>
        <p:spPr bwMode="white">
          <a:xfrm>
            <a:off x="495663" y="638851"/>
            <a:ext cx="8282578" cy="833856"/>
          </a:xfrm>
        </p:spPr>
        <p:txBody>
          <a:bodyPr rtlCol="0">
            <a:normAutofit/>
          </a:bodyPr>
          <a:lstStyle/>
          <a:p>
            <a:pPr rtl="0"/>
            <a:r>
              <a:rPr lang="ja-JP" altLang="en-US" sz="4400" i="1" dirty="0">
                <a:solidFill>
                  <a:schemeClr val="bg1"/>
                </a:solidFill>
                <a:latin typeface="Meiryo UI" panose="020B0604030504040204" pitchFamily="50" charset="-128"/>
                <a:ea typeface="Meiryo UI" panose="020B0604030504040204" pitchFamily="50" charset="-128"/>
              </a:rPr>
              <a:t>（</a:t>
            </a:r>
            <a:r>
              <a:rPr lang="ja-JP" altLang="en-US" sz="4400" i="1" dirty="0">
                <a:solidFill>
                  <a:schemeClr val="bg1"/>
                </a:solidFill>
                <a:latin typeface="UD デジタル 教科書体 NK-B" panose="02020700000000000000" pitchFamily="18" charset="-128"/>
                <a:ea typeface="UD デジタル 教科書体 NK-B" panose="02020700000000000000" pitchFamily="18" charset="-128"/>
              </a:rPr>
              <a:t>２）高吾地区中体連授業研修会</a:t>
            </a:r>
          </a:p>
        </p:txBody>
      </p:sp>
      <p:sp>
        <p:nvSpPr>
          <p:cNvPr id="3" name="スライド番号プレースホルダー 2">
            <a:extLst>
              <a:ext uri="{FF2B5EF4-FFF2-40B4-BE49-F238E27FC236}">
                <a16:creationId xmlns:a16="http://schemas.microsoft.com/office/drawing/2014/main" id="{24D506CC-0185-443E-82C7-1600C21D6E91}"/>
              </a:ext>
            </a:extLst>
          </p:cNvPr>
          <p:cNvSpPr>
            <a:spLocks noGrp="1"/>
          </p:cNvSpPr>
          <p:nvPr>
            <p:ph type="sldNum" sz="quarter" idx="12"/>
          </p:nvPr>
        </p:nvSpPr>
        <p:spPr/>
        <p:txBody>
          <a:bodyPr rtlCol="0"/>
          <a:lstStyle/>
          <a:p>
            <a:pPr rtl="0"/>
            <a:fld id="{82EE24B5-652C-4DB5-B7C3-B5BBEC1280B1}" type="slidenum">
              <a:rPr lang="en-US" altLang="ja-JP" sz="1000" smtClean="0">
                <a:latin typeface="Meiryo UI" panose="020B0604030504040204" pitchFamily="50" charset="-128"/>
                <a:ea typeface="Meiryo UI" panose="020B0604030504040204" pitchFamily="50" charset="-128"/>
              </a:rPr>
              <a:t>6</a:t>
            </a:fld>
            <a:endParaRPr lang="ja-JP" altLang="en-US" sz="1000" dirty="0">
              <a:latin typeface="Meiryo UI" panose="020B0604030504040204" pitchFamily="50" charset="-128"/>
              <a:ea typeface="Meiryo UI" panose="020B0604030504040204" pitchFamily="50" charset="-128"/>
            </a:endParaRPr>
          </a:p>
        </p:txBody>
      </p:sp>
      <p:sp>
        <p:nvSpPr>
          <p:cNvPr id="7" name="オブジェクト 9" descr="ベージュの長方形">
            <a:extLst>
              <a:ext uri="{FF2B5EF4-FFF2-40B4-BE49-F238E27FC236}">
                <a16:creationId xmlns:a16="http://schemas.microsoft.com/office/drawing/2014/main" id="{02C6628C-972C-4717-AAF3-D882B30F6658}"/>
              </a:ext>
            </a:extLst>
          </p:cNvPr>
          <p:cNvSpPr/>
          <p:nvPr/>
        </p:nvSpPr>
        <p:spPr bwMode="white">
          <a:xfrm>
            <a:off x="911935" y="1459544"/>
            <a:ext cx="7847800" cy="283075"/>
          </a:xfrm>
          <a:custGeom>
            <a:avLst/>
            <a:gdLst/>
            <a:ahLst/>
            <a:cxnLst/>
            <a:rect l="l" t="t" r="r" b="b"/>
            <a:pathLst>
              <a:path w="2642870">
                <a:moveTo>
                  <a:pt x="0" y="0"/>
                </a:moveTo>
                <a:lnTo>
                  <a:pt x="2642616" y="0"/>
                </a:lnTo>
              </a:path>
            </a:pathLst>
          </a:custGeom>
          <a:ln w="54863">
            <a:solidFill>
              <a:schemeClr val="accent1"/>
            </a:solidFill>
          </a:ln>
        </p:spPr>
        <p:txBody>
          <a:bodyPr wrap="square" lIns="0" tIns="0" rIns="0" bIns="0" rtlCol="0"/>
          <a:lstStyle/>
          <a:p>
            <a:pPr rtl="0"/>
            <a:endParaRPr lang="ja-JP" altLang="en-US" dirty="0">
              <a:latin typeface="Meiryo UI" panose="020B0604030504040204" pitchFamily="50" charset="-128"/>
              <a:ea typeface="Meiryo UI" panose="020B0604030504040204" pitchFamily="50" charset="-128"/>
            </a:endParaRPr>
          </a:p>
        </p:txBody>
      </p:sp>
      <p:sp>
        <p:nvSpPr>
          <p:cNvPr id="10" name="タイトル 1">
            <a:extLst>
              <a:ext uri="{FF2B5EF4-FFF2-40B4-BE49-F238E27FC236}">
                <a16:creationId xmlns:a16="http://schemas.microsoft.com/office/drawing/2014/main" id="{D585AD09-1C81-43C2-901E-AC145C8D0712}"/>
              </a:ext>
            </a:extLst>
          </p:cNvPr>
          <p:cNvSpPr txBox="1">
            <a:spLocks/>
          </p:cNvSpPr>
          <p:nvPr/>
        </p:nvSpPr>
        <p:spPr bwMode="white">
          <a:xfrm>
            <a:off x="1294934" y="1727849"/>
            <a:ext cx="11140825" cy="1437808"/>
          </a:xfrm>
          <a:prstGeom prst="rect">
            <a:avLst/>
          </a:prstGeom>
        </p:spPr>
        <p:txBody>
          <a:bodyPr vert="horz" lIns="91440" tIns="45720" rIns="91440" bIns="45720" rtlCol="0" anchor="ctr">
            <a:normAutofit fontScale="85000" lnSpcReduction="20000"/>
          </a:bodyPr>
          <a:lstStyle>
            <a:lvl1pPr algn="l" defTabSz="914400" rtl="0" eaLnBrk="1" latinLnBrk="0" hangingPunct="1">
              <a:lnSpc>
                <a:spcPct val="90000"/>
              </a:lnSpc>
              <a:spcBef>
                <a:spcPct val="0"/>
              </a:spcBef>
              <a:buNone/>
              <a:defRPr kumimoji="1" sz="3200" b="1" kern="1200">
                <a:solidFill>
                  <a:schemeClr val="accent2"/>
                </a:solidFill>
                <a:latin typeface="Meiryo UI" panose="020B0604030504040204" pitchFamily="50" charset="-128"/>
                <a:ea typeface="Meiryo UI" panose="020B0604030504040204" pitchFamily="50" charset="-128"/>
                <a:cs typeface="+mj-cs"/>
              </a:defRPr>
            </a:lvl1pPr>
          </a:lstStyle>
          <a:p>
            <a:r>
              <a:rPr lang="ja-JP" altLang="en-US" sz="2800" dirty="0">
                <a:solidFill>
                  <a:schemeClr val="bg1"/>
                </a:solidFill>
                <a:latin typeface="UD デジタル 教科書体 NK-B" panose="02020700000000000000" pitchFamily="18" charset="-128"/>
                <a:ea typeface="UD デジタル 教科書体 NK-B" panose="02020700000000000000" pitchFamily="18" charset="-128"/>
              </a:rPr>
              <a:t>①研究授業（越知中学校　単元：器械運動（マット運動））</a:t>
            </a:r>
            <a:endParaRPr lang="en-US" altLang="ja-JP" sz="2800" dirty="0">
              <a:solidFill>
                <a:schemeClr val="bg1"/>
              </a:solidFill>
              <a:latin typeface="UD デジタル 教科書体 NK-B" panose="02020700000000000000" pitchFamily="18" charset="-128"/>
              <a:ea typeface="UD デジタル 教科書体 NK-B" panose="02020700000000000000" pitchFamily="18" charset="-128"/>
            </a:endParaRPr>
          </a:p>
          <a:p>
            <a:endParaRPr lang="en-US" altLang="ja-JP" sz="2800" dirty="0">
              <a:solidFill>
                <a:schemeClr val="bg1"/>
              </a:solidFill>
              <a:latin typeface="UD デジタル 教科書体 NK-B" panose="02020700000000000000" pitchFamily="18" charset="-128"/>
              <a:ea typeface="UD デジタル 教科書体 NK-B" panose="02020700000000000000" pitchFamily="18" charset="-128"/>
            </a:endParaRPr>
          </a:p>
          <a:p>
            <a:r>
              <a:rPr lang="ja-JP" altLang="en-US" sz="2800" dirty="0">
                <a:solidFill>
                  <a:schemeClr val="bg1"/>
                </a:solidFill>
                <a:latin typeface="UD デジタル 教科書体 NK-B" panose="02020700000000000000" pitchFamily="18" charset="-128"/>
                <a:ea typeface="UD デジタル 教科書体 NK-B" panose="02020700000000000000" pitchFamily="18" charset="-128"/>
              </a:rPr>
              <a:t>②協議：各校での実践紹介・情報共有</a:t>
            </a:r>
            <a:endParaRPr lang="en-US" altLang="ja-JP" sz="2800" dirty="0">
              <a:solidFill>
                <a:schemeClr val="bg1"/>
              </a:solidFill>
              <a:latin typeface="UD デジタル 教科書体 NK-B" panose="02020700000000000000" pitchFamily="18" charset="-128"/>
              <a:ea typeface="UD デジタル 教科書体 NK-B" panose="02020700000000000000" pitchFamily="18" charset="-128"/>
            </a:endParaRPr>
          </a:p>
          <a:p>
            <a:endParaRPr lang="ja-JP" altLang="en-US" sz="2800" dirty="0">
              <a:solidFill>
                <a:schemeClr val="bg1"/>
              </a:solidFill>
              <a:latin typeface="UD デジタル 教科書体 NK-B" panose="02020700000000000000" pitchFamily="18" charset="-128"/>
              <a:ea typeface="UD デジタル 教科書体 NK-B" panose="02020700000000000000" pitchFamily="18" charset="-128"/>
            </a:endParaRPr>
          </a:p>
          <a:p>
            <a:r>
              <a:rPr lang="ja-JP" altLang="en-US" sz="2800" dirty="0">
                <a:solidFill>
                  <a:schemeClr val="bg1"/>
                </a:solidFill>
                <a:latin typeface="UD デジタル 教科書体 NK-B" panose="02020700000000000000" pitchFamily="18" charset="-128"/>
                <a:ea typeface="UD デジタル 教科書体 NK-B" panose="02020700000000000000" pitchFamily="18" charset="-128"/>
              </a:rPr>
              <a:t>③講演：高知県教育委員会保健体育課チーフ中内指導主事より助言</a:t>
            </a:r>
            <a:endParaRPr lang="en-US" altLang="ja-JP" sz="2800" dirty="0">
              <a:solidFill>
                <a:schemeClr val="bg1"/>
              </a:solidFill>
              <a:latin typeface="UD デジタル 教科書体 NK-B" panose="02020700000000000000" pitchFamily="18" charset="-128"/>
              <a:ea typeface="UD デジタル 教科書体 NK-B" panose="02020700000000000000" pitchFamily="18" charset="-128"/>
            </a:endParaRPr>
          </a:p>
        </p:txBody>
      </p:sp>
      <p:sp>
        <p:nvSpPr>
          <p:cNvPr id="8" name="タイトル 1">
            <a:extLst>
              <a:ext uri="{FF2B5EF4-FFF2-40B4-BE49-F238E27FC236}">
                <a16:creationId xmlns:a16="http://schemas.microsoft.com/office/drawing/2014/main" id="{921FCB1A-BC77-4B2B-81C4-9CC982F8C8FD}"/>
              </a:ext>
            </a:extLst>
          </p:cNvPr>
          <p:cNvSpPr txBox="1">
            <a:spLocks/>
          </p:cNvSpPr>
          <p:nvPr/>
        </p:nvSpPr>
        <p:spPr bwMode="white">
          <a:xfrm>
            <a:off x="984508" y="3280713"/>
            <a:ext cx="10012904" cy="973879"/>
          </a:xfrm>
          <a:prstGeom prst="rect">
            <a:avLst/>
          </a:prstGeom>
          <a:ln>
            <a:solidFill>
              <a:srgbClr val="FFFF00"/>
            </a:solidFill>
            <a:prstDash val="dash"/>
          </a:ln>
        </p:spPr>
        <p:txBody>
          <a:bodyPr vert="horz" lIns="91440" tIns="45720" rIns="91440" bIns="45720" rtlCol="0" anchor="ctr">
            <a:normAutofit/>
          </a:bodyPr>
          <a:lstStyle>
            <a:lvl1pPr algn="l" defTabSz="914400" rtl="0" eaLnBrk="1" latinLnBrk="0" hangingPunct="1">
              <a:lnSpc>
                <a:spcPct val="90000"/>
              </a:lnSpc>
              <a:spcBef>
                <a:spcPct val="0"/>
              </a:spcBef>
              <a:buNone/>
              <a:defRPr kumimoji="1" sz="3200" b="1" kern="1200">
                <a:solidFill>
                  <a:schemeClr val="accent2"/>
                </a:solidFill>
                <a:latin typeface="Meiryo UI" panose="020B0604030504040204" pitchFamily="50" charset="-128"/>
                <a:ea typeface="Meiryo UI" panose="020B0604030504040204" pitchFamily="50" charset="-128"/>
                <a:cs typeface="+mj-cs"/>
              </a:defRPr>
            </a:lvl1pPr>
          </a:lstStyle>
          <a:p>
            <a:r>
              <a:rPr lang="en-US" altLang="ja-JP" sz="2400" dirty="0">
                <a:solidFill>
                  <a:schemeClr val="bg1"/>
                </a:solidFill>
                <a:latin typeface="UD デジタル 教科書体 NK-B" panose="02020700000000000000" pitchFamily="18" charset="-128"/>
                <a:ea typeface="UD デジタル 教科書体 NK-B" panose="02020700000000000000" pitchFamily="18" charset="-128"/>
              </a:rPr>
              <a:t>【</a:t>
            </a:r>
            <a:r>
              <a:rPr lang="ja-JP" altLang="en-US" sz="2400" dirty="0">
                <a:solidFill>
                  <a:schemeClr val="bg1"/>
                </a:solidFill>
                <a:latin typeface="UD デジタル 教科書体 NK-B" panose="02020700000000000000" pitchFamily="18" charset="-128"/>
                <a:ea typeface="UD デジタル 教科書体 NK-B" panose="02020700000000000000" pitchFamily="18" charset="-128"/>
              </a:rPr>
              <a:t>主題</a:t>
            </a:r>
            <a:r>
              <a:rPr lang="en-US" altLang="ja-JP" sz="2400" dirty="0">
                <a:solidFill>
                  <a:schemeClr val="bg1"/>
                </a:solidFill>
                <a:latin typeface="UD デジタル 教科書体 NK-B" panose="02020700000000000000" pitchFamily="18" charset="-128"/>
                <a:ea typeface="UD デジタル 教科書体 NK-B" panose="02020700000000000000" pitchFamily="18" charset="-128"/>
              </a:rPr>
              <a:t>】</a:t>
            </a:r>
          </a:p>
          <a:p>
            <a:r>
              <a:rPr lang="ja-JP" altLang="en-US" sz="2400" dirty="0">
                <a:solidFill>
                  <a:schemeClr val="bg1"/>
                </a:solidFill>
                <a:latin typeface="UD デジタル 教科書体 NK-B" panose="02020700000000000000" pitchFamily="18" charset="-128"/>
                <a:ea typeface="UD デジタル 教科書体 NK-B" panose="02020700000000000000" pitchFamily="18" charset="-128"/>
              </a:rPr>
              <a:t>保健体育の「主体的・対話的で深い学び」を支える</a:t>
            </a:r>
            <a:r>
              <a:rPr lang="en-US" altLang="ja-JP" sz="2400" dirty="0">
                <a:solidFill>
                  <a:schemeClr val="bg1"/>
                </a:solidFill>
                <a:latin typeface="UD デジタル 教科書体 NK-B" panose="02020700000000000000" pitchFamily="18" charset="-128"/>
                <a:ea typeface="UD デジタル 教科書体 NK-B" panose="02020700000000000000" pitchFamily="18" charset="-128"/>
              </a:rPr>
              <a:t>ICT</a:t>
            </a:r>
            <a:r>
              <a:rPr lang="ja-JP" altLang="en-US" sz="2400" dirty="0">
                <a:solidFill>
                  <a:schemeClr val="bg1"/>
                </a:solidFill>
                <a:latin typeface="UD デジタル 教科書体 NK-B" panose="02020700000000000000" pitchFamily="18" charset="-128"/>
                <a:ea typeface="UD デジタル 教科書体 NK-B" panose="02020700000000000000" pitchFamily="18" charset="-128"/>
              </a:rPr>
              <a:t>の利用について</a:t>
            </a:r>
          </a:p>
        </p:txBody>
      </p:sp>
    </p:spTree>
    <p:extLst>
      <p:ext uri="{BB962C8B-B14F-4D97-AF65-F5344CB8AC3E}">
        <p14:creationId xmlns:p14="http://schemas.microsoft.com/office/powerpoint/2010/main" val="24868922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オブジェクト 6" descr="青色の長方形">
            <a:extLst>
              <a:ext uri="{FF2B5EF4-FFF2-40B4-BE49-F238E27FC236}">
                <a16:creationId xmlns:a16="http://schemas.microsoft.com/office/drawing/2014/main" id="{9FABC344-E043-45BE-8588-06C658DBCE70}"/>
              </a:ext>
            </a:extLst>
          </p:cNvPr>
          <p:cNvSpPr/>
          <p:nvPr/>
        </p:nvSpPr>
        <p:spPr>
          <a:xfrm>
            <a:off x="215704" y="156411"/>
            <a:ext cx="11760591" cy="6545178"/>
          </a:xfrm>
          <a:custGeom>
            <a:avLst/>
            <a:gdLst/>
            <a:ahLst/>
            <a:cxnLst/>
            <a:rect l="l" t="t" r="r" b="b"/>
            <a:pathLst>
              <a:path w="6689725" h="3528060">
                <a:moveTo>
                  <a:pt x="0" y="3527996"/>
                </a:moveTo>
                <a:lnTo>
                  <a:pt x="6689648" y="3527996"/>
                </a:lnTo>
                <a:lnTo>
                  <a:pt x="6689648" y="0"/>
                </a:lnTo>
                <a:lnTo>
                  <a:pt x="0" y="0"/>
                </a:lnTo>
                <a:lnTo>
                  <a:pt x="0" y="3527996"/>
                </a:lnTo>
                <a:close/>
              </a:path>
            </a:pathLst>
          </a:custGeom>
          <a:solidFill>
            <a:schemeClr val="accent2"/>
          </a:solidFill>
        </p:spPr>
        <p:txBody>
          <a:bodyPr wrap="square" lIns="0" tIns="0" rIns="0" bIns="0" rtlCol="0"/>
          <a:lstStyle/>
          <a:p>
            <a:pPr rtl="0"/>
            <a:endParaRPr lang="ja-JP" altLang="en-US" dirty="0">
              <a:latin typeface="Meiryo UI" panose="020B0604030504040204" pitchFamily="50" charset="-128"/>
              <a:ea typeface="Meiryo UI" panose="020B0604030504040204" pitchFamily="50" charset="-128"/>
            </a:endParaRPr>
          </a:p>
        </p:txBody>
      </p:sp>
      <p:sp>
        <p:nvSpPr>
          <p:cNvPr id="2" name="タイトル 1">
            <a:extLst>
              <a:ext uri="{FF2B5EF4-FFF2-40B4-BE49-F238E27FC236}">
                <a16:creationId xmlns:a16="http://schemas.microsoft.com/office/drawing/2014/main" id="{345C5720-51D4-4632-91CD-936B8AB96750}"/>
              </a:ext>
            </a:extLst>
          </p:cNvPr>
          <p:cNvSpPr>
            <a:spLocks noGrp="1"/>
          </p:cNvSpPr>
          <p:nvPr>
            <p:ph type="title"/>
          </p:nvPr>
        </p:nvSpPr>
        <p:spPr bwMode="white">
          <a:xfrm>
            <a:off x="533030" y="580275"/>
            <a:ext cx="6754033" cy="863807"/>
          </a:xfrm>
        </p:spPr>
        <p:txBody>
          <a:bodyPr rtlCol="0">
            <a:normAutofit/>
          </a:bodyPr>
          <a:lstStyle/>
          <a:p>
            <a:pPr rtl="0"/>
            <a:r>
              <a:rPr lang="ja-JP" altLang="en-US" sz="4400" i="1" dirty="0">
                <a:solidFill>
                  <a:schemeClr val="bg1"/>
                </a:solidFill>
                <a:latin typeface="Meiryo UI" panose="020B0604030504040204" pitchFamily="50" charset="-128"/>
                <a:ea typeface="Meiryo UI" panose="020B0604030504040204" pitchFamily="50" charset="-128"/>
              </a:rPr>
              <a:t>（</a:t>
            </a:r>
            <a:r>
              <a:rPr lang="ja-JP" altLang="en-US" sz="4400" i="1" dirty="0">
                <a:solidFill>
                  <a:schemeClr val="bg1"/>
                </a:solidFill>
                <a:latin typeface="UD デジタル 教科書体 NK-B" panose="02020700000000000000" pitchFamily="18" charset="-128"/>
                <a:ea typeface="UD デジタル 教科書体 NK-B" panose="02020700000000000000" pitchFamily="18" charset="-128"/>
              </a:rPr>
              <a:t>３）各校実践取組</a:t>
            </a:r>
            <a:r>
              <a:rPr lang="en-US" altLang="ja-JP" sz="4400" i="1" dirty="0">
                <a:solidFill>
                  <a:schemeClr val="bg1"/>
                </a:solidFill>
                <a:latin typeface="UD デジタル 教科書体 NK-B" panose="02020700000000000000" pitchFamily="18" charset="-128"/>
                <a:ea typeface="UD デジタル 教科書体 NK-B" panose="02020700000000000000" pitchFamily="18" charset="-128"/>
              </a:rPr>
              <a:t>【</a:t>
            </a:r>
            <a:r>
              <a:rPr lang="ja-JP" altLang="en-US" sz="4400" i="1" dirty="0">
                <a:solidFill>
                  <a:schemeClr val="bg1"/>
                </a:solidFill>
                <a:latin typeface="UD デジタル 教科書体 NK-B" panose="02020700000000000000" pitchFamily="18" charset="-128"/>
                <a:ea typeface="UD デジタル 教科書体 NK-B" panose="02020700000000000000" pitchFamily="18" charset="-128"/>
              </a:rPr>
              <a:t>結果</a:t>
            </a:r>
            <a:r>
              <a:rPr lang="en-US" altLang="ja-JP" sz="4400" i="1" dirty="0">
                <a:solidFill>
                  <a:schemeClr val="bg1"/>
                </a:solidFill>
                <a:latin typeface="UD デジタル 教科書体 NK-B" panose="02020700000000000000" pitchFamily="18" charset="-128"/>
                <a:ea typeface="UD デジタル 教科書体 NK-B" panose="02020700000000000000" pitchFamily="18" charset="-128"/>
              </a:rPr>
              <a:t>】</a:t>
            </a:r>
            <a:endParaRPr lang="ja-JP" altLang="en-US" sz="4400" i="1" dirty="0">
              <a:solidFill>
                <a:schemeClr val="bg1"/>
              </a:solidFill>
              <a:latin typeface="UD デジタル 教科書体 NK-B" panose="02020700000000000000" pitchFamily="18" charset="-128"/>
              <a:ea typeface="UD デジタル 教科書体 NK-B" panose="02020700000000000000" pitchFamily="18" charset="-128"/>
            </a:endParaRPr>
          </a:p>
        </p:txBody>
      </p:sp>
      <p:sp>
        <p:nvSpPr>
          <p:cNvPr id="3" name="スライド番号プレースホルダー 2">
            <a:extLst>
              <a:ext uri="{FF2B5EF4-FFF2-40B4-BE49-F238E27FC236}">
                <a16:creationId xmlns:a16="http://schemas.microsoft.com/office/drawing/2014/main" id="{24D506CC-0185-443E-82C7-1600C21D6E91}"/>
              </a:ext>
            </a:extLst>
          </p:cNvPr>
          <p:cNvSpPr>
            <a:spLocks noGrp="1"/>
          </p:cNvSpPr>
          <p:nvPr>
            <p:ph type="sldNum" sz="quarter" idx="12"/>
          </p:nvPr>
        </p:nvSpPr>
        <p:spPr/>
        <p:txBody>
          <a:bodyPr rtlCol="0"/>
          <a:lstStyle/>
          <a:p>
            <a:pPr rtl="0"/>
            <a:fld id="{82EE24B5-652C-4DB5-B7C3-B5BBEC1280B1}" type="slidenum">
              <a:rPr lang="en-US" altLang="ja-JP" sz="1000" smtClean="0">
                <a:latin typeface="Meiryo UI" panose="020B0604030504040204" pitchFamily="50" charset="-128"/>
                <a:ea typeface="Meiryo UI" panose="020B0604030504040204" pitchFamily="50" charset="-128"/>
              </a:rPr>
              <a:t>7</a:t>
            </a:fld>
            <a:endParaRPr lang="ja-JP" altLang="en-US" sz="1000" dirty="0">
              <a:latin typeface="Meiryo UI" panose="020B0604030504040204" pitchFamily="50" charset="-128"/>
              <a:ea typeface="Meiryo UI" panose="020B0604030504040204" pitchFamily="50" charset="-128"/>
            </a:endParaRPr>
          </a:p>
        </p:txBody>
      </p:sp>
      <p:sp>
        <p:nvSpPr>
          <p:cNvPr id="7" name="オブジェクト 9" descr="ベージュの長方形">
            <a:extLst>
              <a:ext uri="{FF2B5EF4-FFF2-40B4-BE49-F238E27FC236}">
                <a16:creationId xmlns:a16="http://schemas.microsoft.com/office/drawing/2014/main" id="{02C6628C-972C-4717-AAF3-D882B30F6658}"/>
              </a:ext>
            </a:extLst>
          </p:cNvPr>
          <p:cNvSpPr/>
          <p:nvPr/>
        </p:nvSpPr>
        <p:spPr bwMode="white">
          <a:xfrm>
            <a:off x="974516" y="1410747"/>
            <a:ext cx="6125604" cy="230719"/>
          </a:xfrm>
          <a:custGeom>
            <a:avLst/>
            <a:gdLst/>
            <a:ahLst/>
            <a:cxnLst/>
            <a:rect l="l" t="t" r="r" b="b"/>
            <a:pathLst>
              <a:path w="2642870">
                <a:moveTo>
                  <a:pt x="0" y="0"/>
                </a:moveTo>
                <a:lnTo>
                  <a:pt x="2642616" y="0"/>
                </a:lnTo>
              </a:path>
            </a:pathLst>
          </a:custGeom>
          <a:ln w="54863">
            <a:solidFill>
              <a:schemeClr val="accent1"/>
            </a:solidFill>
          </a:ln>
        </p:spPr>
        <p:txBody>
          <a:bodyPr wrap="square" lIns="0" tIns="0" rIns="0" bIns="0" rtlCol="0"/>
          <a:lstStyle/>
          <a:p>
            <a:pPr rtl="0"/>
            <a:endParaRPr lang="ja-JP" altLang="en-US" dirty="0">
              <a:latin typeface="Meiryo UI" panose="020B0604030504040204" pitchFamily="50" charset="-128"/>
              <a:ea typeface="Meiryo UI" panose="020B0604030504040204" pitchFamily="50" charset="-128"/>
            </a:endParaRPr>
          </a:p>
        </p:txBody>
      </p:sp>
      <p:sp>
        <p:nvSpPr>
          <p:cNvPr id="10" name="タイトル 1">
            <a:extLst>
              <a:ext uri="{FF2B5EF4-FFF2-40B4-BE49-F238E27FC236}">
                <a16:creationId xmlns:a16="http://schemas.microsoft.com/office/drawing/2014/main" id="{D585AD09-1C81-43C2-901E-AC145C8D0712}"/>
              </a:ext>
            </a:extLst>
          </p:cNvPr>
          <p:cNvSpPr txBox="1">
            <a:spLocks/>
          </p:cNvSpPr>
          <p:nvPr/>
        </p:nvSpPr>
        <p:spPr bwMode="white">
          <a:xfrm>
            <a:off x="685135" y="1643218"/>
            <a:ext cx="2179986" cy="82413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3200" b="1" kern="1200">
                <a:solidFill>
                  <a:schemeClr val="accent2"/>
                </a:solidFill>
                <a:latin typeface="Meiryo UI" panose="020B0604030504040204" pitchFamily="50" charset="-128"/>
                <a:ea typeface="Meiryo UI" panose="020B0604030504040204" pitchFamily="50" charset="-128"/>
                <a:cs typeface="+mj-cs"/>
              </a:defRPr>
            </a:lvl1pPr>
          </a:lstStyle>
          <a:p>
            <a:r>
              <a:rPr lang="en-US" altLang="ja-JP" sz="4000" dirty="0">
                <a:solidFill>
                  <a:schemeClr val="bg1"/>
                </a:solidFill>
                <a:latin typeface="UD デジタル 教科書体 NK-B" panose="02020700000000000000" pitchFamily="18" charset="-128"/>
                <a:ea typeface="UD デジタル 教科書体 NK-B" panose="02020700000000000000" pitchFamily="18" charset="-128"/>
              </a:rPr>
              <a:t>【</a:t>
            </a:r>
            <a:r>
              <a:rPr lang="ja-JP" altLang="en-US" sz="4000" dirty="0">
                <a:solidFill>
                  <a:schemeClr val="bg1"/>
                </a:solidFill>
                <a:latin typeface="UD デジタル 教科書体 NK-B" panose="02020700000000000000" pitchFamily="18" charset="-128"/>
                <a:ea typeface="UD デジタル 教科書体 NK-B" panose="02020700000000000000" pitchFamily="18" charset="-128"/>
              </a:rPr>
              <a:t>成果</a:t>
            </a:r>
            <a:r>
              <a:rPr lang="en-US" altLang="ja-JP" sz="4000" dirty="0">
                <a:solidFill>
                  <a:schemeClr val="bg1"/>
                </a:solidFill>
                <a:latin typeface="UD デジタル 教科書体 NK-B" panose="02020700000000000000" pitchFamily="18" charset="-128"/>
                <a:ea typeface="UD デジタル 教科書体 NK-B" panose="02020700000000000000" pitchFamily="18" charset="-128"/>
              </a:rPr>
              <a:t>】</a:t>
            </a:r>
          </a:p>
        </p:txBody>
      </p:sp>
      <p:sp>
        <p:nvSpPr>
          <p:cNvPr id="8" name="タイトル 1">
            <a:extLst>
              <a:ext uri="{FF2B5EF4-FFF2-40B4-BE49-F238E27FC236}">
                <a16:creationId xmlns:a16="http://schemas.microsoft.com/office/drawing/2014/main" id="{921FCB1A-BC77-4B2B-81C4-9CC982F8C8FD}"/>
              </a:ext>
            </a:extLst>
          </p:cNvPr>
          <p:cNvSpPr txBox="1">
            <a:spLocks/>
          </p:cNvSpPr>
          <p:nvPr/>
        </p:nvSpPr>
        <p:spPr bwMode="white">
          <a:xfrm>
            <a:off x="685136" y="4594268"/>
            <a:ext cx="10783708" cy="1437808"/>
          </a:xfrm>
          <a:prstGeom prst="rect">
            <a:avLst/>
          </a:prstGeom>
          <a:solidFill>
            <a:schemeClr val="bg1"/>
          </a:solidFill>
          <a:ln>
            <a:solidFill>
              <a:schemeClr val="tx1"/>
            </a:solidFill>
            <a:prstDash val="dash"/>
          </a:ln>
        </p:spPr>
        <p:txBody>
          <a:bodyPr vert="horz" lIns="91440" tIns="45720" rIns="91440" bIns="45720" rtlCol="0" anchor="ctr">
            <a:normAutofit/>
          </a:bodyPr>
          <a:lstStyle>
            <a:lvl1pPr algn="l" defTabSz="914400" rtl="0" eaLnBrk="1" latinLnBrk="0" hangingPunct="1">
              <a:lnSpc>
                <a:spcPct val="90000"/>
              </a:lnSpc>
              <a:spcBef>
                <a:spcPct val="0"/>
              </a:spcBef>
              <a:buNone/>
              <a:defRPr kumimoji="1" sz="3200" b="1" kern="1200">
                <a:solidFill>
                  <a:schemeClr val="accent2"/>
                </a:solidFill>
                <a:latin typeface="Meiryo UI" panose="020B0604030504040204" pitchFamily="50" charset="-128"/>
                <a:ea typeface="Meiryo UI" panose="020B0604030504040204" pitchFamily="50" charset="-128"/>
                <a:cs typeface="+mj-cs"/>
              </a:defRPr>
            </a:lvl1pPr>
          </a:lstStyle>
          <a:p>
            <a:r>
              <a:rPr lang="en-US" altLang="ja-JP" dirty="0">
                <a:solidFill>
                  <a:schemeClr val="tx1"/>
                </a:solidFill>
                <a:latin typeface="UD デジタル 教科書体 NK-B" panose="02020700000000000000" pitchFamily="18" charset="-128"/>
                <a:ea typeface="UD デジタル 教科書体 NK-B" panose="02020700000000000000" pitchFamily="18" charset="-128"/>
              </a:rPr>
              <a:t>ICT</a:t>
            </a:r>
            <a:r>
              <a:rPr lang="ja-JP" altLang="en-US" dirty="0">
                <a:solidFill>
                  <a:schemeClr val="tx1"/>
                </a:solidFill>
                <a:latin typeface="UD デジタル 教科書体 NK-B" panose="02020700000000000000" pitchFamily="18" charset="-128"/>
                <a:ea typeface="UD デジタル 教科書体 NK-B" panose="02020700000000000000" pitchFamily="18" charset="-128"/>
              </a:rPr>
              <a:t>を活用して、</a:t>
            </a:r>
            <a:r>
              <a:rPr lang="ja-JP" altLang="en-US" dirty="0">
                <a:solidFill>
                  <a:srgbClr val="FF0000"/>
                </a:solidFill>
                <a:latin typeface="UD デジタル 教科書体 NK-B" panose="02020700000000000000" pitchFamily="18" charset="-128"/>
                <a:ea typeface="UD デジタル 教科書体 NK-B" panose="02020700000000000000" pitchFamily="18" charset="-128"/>
              </a:rPr>
              <a:t>結果の原因に焦点化しながら考察して問題解決に迫ろうと意欲的</a:t>
            </a:r>
            <a:r>
              <a:rPr lang="ja-JP" altLang="en-US" dirty="0">
                <a:solidFill>
                  <a:schemeClr val="tx1"/>
                </a:solidFill>
                <a:latin typeface="UD デジタル 教科書体 NK-B" panose="02020700000000000000" pitchFamily="18" charset="-128"/>
                <a:ea typeface="UD デジタル 教科書体 NK-B" panose="02020700000000000000" pitchFamily="18" charset="-128"/>
              </a:rPr>
              <a:t>に取り組むことができた。</a:t>
            </a:r>
          </a:p>
        </p:txBody>
      </p:sp>
      <p:sp>
        <p:nvSpPr>
          <p:cNvPr id="12" name="タイトル 1">
            <a:extLst>
              <a:ext uri="{FF2B5EF4-FFF2-40B4-BE49-F238E27FC236}">
                <a16:creationId xmlns:a16="http://schemas.microsoft.com/office/drawing/2014/main" id="{7B1AB434-974B-4551-87FF-B9E481B85D6D}"/>
              </a:ext>
            </a:extLst>
          </p:cNvPr>
          <p:cNvSpPr txBox="1">
            <a:spLocks/>
          </p:cNvSpPr>
          <p:nvPr/>
        </p:nvSpPr>
        <p:spPr bwMode="white">
          <a:xfrm>
            <a:off x="685135" y="2626812"/>
            <a:ext cx="11140825" cy="143780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3200" b="1" kern="1200">
                <a:solidFill>
                  <a:schemeClr val="accent2"/>
                </a:solidFill>
                <a:latin typeface="Meiryo UI" panose="020B0604030504040204" pitchFamily="50" charset="-128"/>
                <a:ea typeface="Meiryo UI" panose="020B0604030504040204" pitchFamily="50" charset="-128"/>
                <a:cs typeface="+mj-cs"/>
              </a:defRPr>
            </a:lvl1pPr>
          </a:lstStyle>
          <a:p>
            <a:r>
              <a:rPr lang="en-US" altLang="ja-JP" sz="4400" dirty="0">
                <a:solidFill>
                  <a:schemeClr val="bg1"/>
                </a:solidFill>
                <a:latin typeface="UD デジタル 教科書体 NK-B" panose="02020700000000000000" pitchFamily="18" charset="-128"/>
                <a:ea typeface="UD デジタル 教科書体 NK-B" panose="02020700000000000000" pitchFamily="18" charset="-128"/>
              </a:rPr>
              <a:t>ICT</a:t>
            </a:r>
            <a:r>
              <a:rPr lang="ja-JP" altLang="en-US" sz="4400" dirty="0">
                <a:solidFill>
                  <a:schemeClr val="bg1"/>
                </a:solidFill>
                <a:latin typeface="UD デジタル 教科書体 NK-B" panose="02020700000000000000" pitchFamily="18" charset="-128"/>
                <a:ea typeface="UD デジタル 教科書体 NK-B" panose="02020700000000000000" pitchFamily="18" charset="-128"/>
              </a:rPr>
              <a:t>を活用した</a:t>
            </a:r>
            <a:endParaRPr lang="en-US" altLang="ja-JP" sz="4400" dirty="0">
              <a:solidFill>
                <a:schemeClr val="bg1"/>
              </a:solidFill>
              <a:latin typeface="UD デジタル 教科書体 NK-B" panose="02020700000000000000" pitchFamily="18" charset="-128"/>
              <a:ea typeface="UD デジタル 教科書体 NK-B" panose="02020700000000000000" pitchFamily="18" charset="-128"/>
            </a:endParaRPr>
          </a:p>
          <a:p>
            <a:r>
              <a:rPr lang="ja-JP" altLang="en-US" sz="4400" dirty="0">
                <a:solidFill>
                  <a:schemeClr val="bg1"/>
                </a:solidFill>
                <a:latin typeface="UD デジタル 教科書体 NK-B" panose="02020700000000000000" pitchFamily="18" charset="-128"/>
                <a:ea typeface="UD デジタル 教科書体 NK-B" panose="02020700000000000000" pitchFamily="18" charset="-128"/>
              </a:rPr>
              <a:t>　　　　　　　　　　</a:t>
            </a:r>
            <a:r>
              <a:rPr lang="en-US" altLang="ja-JP" sz="4400" dirty="0">
                <a:solidFill>
                  <a:schemeClr val="bg1"/>
                </a:solidFill>
                <a:latin typeface="UD デジタル 教科書体 NK-B" panose="02020700000000000000" pitchFamily="18" charset="-128"/>
                <a:ea typeface="UD デジタル 教科書体 NK-B" panose="02020700000000000000" pitchFamily="18" charset="-128"/>
              </a:rPr>
              <a:t>『</a:t>
            </a:r>
            <a:r>
              <a:rPr lang="ja-JP" altLang="en-US" sz="4400" dirty="0">
                <a:solidFill>
                  <a:schemeClr val="bg1"/>
                </a:solidFill>
                <a:latin typeface="UD デジタル 教科書体 NK-B" panose="02020700000000000000" pitchFamily="18" charset="-128"/>
                <a:ea typeface="UD デジタル 教科書体 NK-B" panose="02020700000000000000" pitchFamily="18" charset="-128"/>
              </a:rPr>
              <a:t>　主体的　・対話的で深い学び</a:t>
            </a:r>
            <a:r>
              <a:rPr lang="en-US" altLang="ja-JP" sz="4400" dirty="0">
                <a:solidFill>
                  <a:schemeClr val="bg1"/>
                </a:solidFill>
                <a:latin typeface="UD デジタル 教科書体 NK-B" panose="02020700000000000000" pitchFamily="18" charset="-128"/>
                <a:ea typeface="UD デジタル 教科書体 NK-B" panose="02020700000000000000" pitchFamily="18" charset="-128"/>
              </a:rPr>
              <a:t>』</a:t>
            </a:r>
          </a:p>
        </p:txBody>
      </p:sp>
      <p:sp>
        <p:nvSpPr>
          <p:cNvPr id="4" name="正方形/長方形 3">
            <a:extLst>
              <a:ext uri="{FF2B5EF4-FFF2-40B4-BE49-F238E27FC236}">
                <a16:creationId xmlns:a16="http://schemas.microsoft.com/office/drawing/2014/main" id="{23A55FAA-1689-41D2-9085-EF07607F01C1}"/>
              </a:ext>
            </a:extLst>
          </p:cNvPr>
          <p:cNvSpPr/>
          <p:nvPr/>
        </p:nvSpPr>
        <p:spPr>
          <a:xfrm>
            <a:off x="4521900" y="3212081"/>
            <a:ext cx="1941094" cy="744909"/>
          </a:xfrm>
          <a:prstGeom prst="rect">
            <a:avLst/>
          </a:prstGeom>
          <a:noFill/>
          <a:ln w="28575">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4256149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オブジェクト 6" descr="青色の長方形">
            <a:extLst>
              <a:ext uri="{FF2B5EF4-FFF2-40B4-BE49-F238E27FC236}">
                <a16:creationId xmlns:a16="http://schemas.microsoft.com/office/drawing/2014/main" id="{9FABC344-E043-45BE-8588-06C658DBCE70}"/>
              </a:ext>
            </a:extLst>
          </p:cNvPr>
          <p:cNvSpPr/>
          <p:nvPr/>
        </p:nvSpPr>
        <p:spPr>
          <a:xfrm>
            <a:off x="198014" y="72005"/>
            <a:ext cx="11795971" cy="6545178"/>
          </a:xfrm>
          <a:custGeom>
            <a:avLst/>
            <a:gdLst/>
            <a:ahLst/>
            <a:cxnLst/>
            <a:rect l="l" t="t" r="r" b="b"/>
            <a:pathLst>
              <a:path w="6689725" h="3528060">
                <a:moveTo>
                  <a:pt x="0" y="3527996"/>
                </a:moveTo>
                <a:lnTo>
                  <a:pt x="6689648" y="3527996"/>
                </a:lnTo>
                <a:lnTo>
                  <a:pt x="6689648" y="0"/>
                </a:lnTo>
                <a:lnTo>
                  <a:pt x="0" y="0"/>
                </a:lnTo>
                <a:lnTo>
                  <a:pt x="0" y="3527996"/>
                </a:lnTo>
                <a:close/>
              </a:path>
            </a:pathLst>
          </a:custGeom>
          <a:solidFill>
            <a:schemeClr val="accent2"/>
          </a:solidFill>
        </p:spPr>
        <p:txBody>
          <a:bodyPr wrap="square" lIns="0" tIns="0" rIns="0" bIns="0" rtlCol="0"/>
          <a:lstStyle/>
          <a:p>
            <a:pPr rtl="0"/>
            <a:endParaRPr lang="ja-JP" altLang="en-US" dirty="0">
              <a:latin typeface="Meiryo UI" panose="020B0604030504040204" pitchFamily="50" charset="-128"/>
              <a:ea typeface="Meiryo UI" panose="020B0604030504040204" pitchFamily="50" charset="-128"/>
            </a:endParaRPr>
          </a:p>
        </p:txBody>
      </p:sp>
      <p:sp>
        <p:nvSpPr>
          <p:cNvPr id="2" name="タイトル 1">
            <a:extLst>
              <a:ext uri="{FF2B5EF4-FFF2-40B4-BE49-F238E27FC236}">
                <a16:creationId xmlns:a16="http://schemas.microsoft.com/office/drawing/2014/main" id="{345C5720-51D4-4632-91CD-936B8AB96750}"/>
              </a:ext>
            </a:extLst>
          </p:cNvPr>
          <p:cNvSpPr>
            <a:spLocks noGrp="1"/>
          </p:cNvSpPr>
          <p:nvPr>
            <p:ph type="title"/>
          </p:nvPr>
        </p:nvSpPr>
        <p:spPr bwMode="white">
          <a:xfrm>
            <a:off x="930441" y="658270"/>
            <a:ext cx="7973089" cy="833856"/>
          </a:xfrm>
        </p:spPr>
        <p:txBody>
          <a:bodyPr rtlCol="0">
            <a:normAutofit/>
          </a:bodyPr>
          <a:lstStyle/>
          <a:p>
            <a:pPr rtl="0"/>
            <a:r>
              <a:rPr lang="ja-JP" altLang="en-US" sz="4400" i="1" dirty="0">
                <a:solidFill>
                  <a:schemeClr val="bg1"/>
                </a:solidFill>
                <a:latin typeface="Meiryo UI" panose="020B0604030504040204" pitchFamily="50" charset="-128"/>
                <a:ea typeface="Meiryo UI" panose="020B0604030504040204" pitchFamily="50" charset="-128"/>
              </a:rPr>
              <a:t>（</a:t>
            </a:r>
            <a:r>
              <a:rPr lang="ja-JP" altLang="en-US" sz="4400" i="1" dirty="0">
                <a:solidFill>
                  <a:schemeClr val="bg1"/>
                </a:solidFill>
                <a:latin typeface="UD デジタル 教科書体 NK-B" panose="02020700000000000000" pitchFamily="18" charset="-128"/>
                <a:ea typeface="UD デジタル 教科書体 NK-B" panose="02020700000000000000" pitchFamily="18" charset="-128"/>
              </a:rPr>
              <a:t>３）各校実践取組</a:t>
            </a:r>
            <a:r>
              <a:rPr lang="en-US" altLang="ja-JP" sz="4400" i="1" dirty="0">
                <a:solidFill>
                  <a:schemeClr val="bg1"/>
                </a:solidFill>
                <a:latin typeface="UD デジタル 教科書体 NK-B" panose="02020700000000000000" pitchFamily="18" charset="-128"/>
                <a:ea typeface="UD デジタル 教科書体 NK-B" panose="02020700000000000000" pitchFamily="18" charset="-128"/>
              </a:rPr>
              <a:t>【</a:t>
            </a:r>
            <a:r>
              <a:rPr lang="ja-JP" altLang="en-US" sz="4400" i="1" dirty="0">
                <a:solidFill>
                  <a:schemeClr val="bg1"/>
                </a:solidFill>
                <a:latin typeface="UD デジタル 教科書体 NK-B" panose="02020700000000000000" pitchFamily="18" charset="-128"/>
                <a:ea typeface="UD デジタル 教科書体 NK-B" panose="02020700000000000000" pitchFamily="18" charset="-128"/>
              </a:rPr>
              <a:t>結果</a:t>
            </a:r>
            <a:r>
              <a:rPr lang="en-US" altLang="ja-JP" sz="4400" i="1" dirty="0">
                <a:solidFill>
                  <a:schemeClr val="bg1"/>
                </a:solidFill>
                <a:latin typeface="UD デジタル 教科書体 NK-B" panose="02020700000000000000" pitchFamily="18" charset="-128"/>
                <a:ea typeface="UD デジタル 教科書体 NK-B" panose="02020700000000000000" pitchFamily="18" charset="-128"/>
              </a:rPr>
              <a:t>】</a:t>
            </a:r>
            <a:endParaRPr lang="ja-JP" altLang="en-US" sz="4400" i="1" dirty="0">
              <a:solidFill>
                <a:schemeClr val="bg1"/>
              </a:solidFill>
              <a:latin typeface="UD デジタル 教科書体 NK-B" panose="02020700000000000000" pitchFamily="18" charset="-128"/>
              <a:ea typeface="UD デジタル 教科書体 NK-B" panose="02020700000000000000" pitchFamily="18" charset="-128"/>
            </a:endParaRPr>
          </a:p>
        </p:txBody>
      </p:sp>
      <p:sp>
        <p:nvSpPr>
          <p:cNvPr id="3" name="スライド番号プレースホルダー 2">
            <a:extLst>
              <a:ext uri="{FF2B5EF4-FFF2-40B4-BE49-F238E27FC236}">
                <a16:creationId xmlns:a16="http://schemas.microsoft.com/office/drawing/2014/main" id="{24D506CC-0185-443E-82C7-1600C21D6E91}"/>
              </a:ext>
            </a:extLst>
          </p:cNvPr>
          <p:cNvSpPr>
            <a:spLocks noGrp="1"/>
          </p:cNvSpPr>
          <p:nvPr>
            <p:ph type="sldNum" sz="quarter" idx="12"/>
          </p:nvPr>
        </p:nvSpPr>
        <p:spPr/>
        <p:txBody>
          <a:bodyPr rtlCol="0"/>
          <a:lstStyle/>
          <a:p>
            <a:pPr rtl="0"/>
            <a:fld id="{82EE24B5-652C-4DB5-B7C3-B5BBEC1280B1}" type="slidenum">
              <a:rPr lang="en-US" altLang="ja-JP" sz="1000" smtClean="0">
                <a:latin typeface="Meiryo UI" panose="020B0604030504040204" pitchFamily="50" charset="-128"/>
                <a:ea typeface="Meiryo UI" panose="020B0604030504040204" pitchFamily="50" charset="-128"/>
              </a:rPr>
              <a:t>8</a:t>
            </a:fld>
            <a:endParaRPr lang="ja-JP" altLang="en-US" sz="1000" dirty="0">
              <a:latin typeface="Meiryo UI" panose="020B0604030504040204" pitchFamily="50" charset="-128"/>
              <a:ea typeface="Meiryo UI" panose="020B0604030504040204" pitchFamily="50" charset="-128"/>
            </a:endParaRPr>
          </a:p>
        </p:txBody>
      </p:sp>
      <p:sp>
        <p:nvSpPr>
          <p:cNvPr id="7" name="オブジェクト 9" descr="ベージュの長方形">
            <a:extLst>
              <a:ext uri="{FF2B5EF4-FFF2-40B4-BE49-F238E27FC236}">
                <a16:creationId xmlns:a16="http://schemas.microsoft.com/office/drawing/2014/main" id="{02C6628C-972C-4717-AAF3-D882B30F6658}"/>
              </a:ext>
            </a:extLst>
          </p:cNvPr>
          <p:cNvSpPr/>
          <p:nvPr/>
        </p:nvSpPr>
        <p:spPr bwMode="white">
          <a:xfrm>
            <a:off x="1139482" y="1413576"/>
            <a:ext cx="6597749" cy="342206"/>
          </a:xfrm>
          <a:custGeom>
            <a:avLst/>
            <a:gdLst/>
            <a:ahLst/>
            <a:cxnLst/>
            <a:rect l="l" t="t" r="r" b="b"/>
            <a:pathLst>
              <a:path w="2642870">
                <a:moveTo>
                  <a:pt x="0" y="0"/>
                </a:moveTo>
                <a:lnTo>
                  <a:pt x="2642616" y="0"/>
                </a:lnTo>
              </a:path>
            </a:pathLst>
          </a:custGeom>
          <a:ln w="54863">
            <a:solidFill>
              <a:schemeClr val="accent1"/>
            </a:solidFill>
          </a:ln>
        </p:spPr>
        <p:txBody>
          <a:bodyPr wrap="square" lIns="0" tIns="0" rIns="0" bIns="0" rtlCol="0"/>
          <a:lstStyle/>
          <a:p>
            <a:pPr rtl="0"/>
            <a:endParaRPr lang="ja-JP" altLang="en-US" dirty="0">
              <a:latin typeface="Meiryo UI" panose="020B0604030504040204" pitchFamily="50" charset="-128"/>
              <a:ea typeface="Meiryo UI" panose="020B0604030504040204" pitchFamily="50" charset="-128"/>
            </a:endParaRPr>
          </a:p>
        </p:txBody>
      </p:sp>
      <p:sp>
        <p:nvSpPr>
          <p:cNvPr id="10" name="タイトル 1">
            <a:extLst>
              <a:ext uri="{FF2B5EF4-FFF2-40B4-BE49-F238E27FC236}">
                <a16:creationId xmlns:a16="http://schemas.microsoft.com/office/drawing/2014/main" id="{D585AD09-1C81-43C2-901E-AC145C8D0712}"/>
              </a:ext>
            </a:extLst>
          </p:cNvPr>
          <p:cNvSpPr txBox="1">
            <a:spLocks/>
          </p:cNvSpPr>
          <p:nvPr/>
        </p:nvSpPr>
        <p:spPr bwMode="white">
          <a:xfrm>
            <a:off x="685135" y="1643218"/>
            <a:ext cx="2179986" cy="82413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3200" b="1" kern="1200">
                <a:solidFill>
                  <a:schemeClr val="accent2"/>
                </a:solidFill>
                <a:latin typeface="Meiryo UI" panose="020B0604030504040204" pitchFamily="50" charset="-128"/>
                <a:ea typeface="Meiryo UI" panose="020B0604030504040204" pitchFamily="50" charset="-128"/>
                <a:cs typeface="+mj-cs"/>
              </a:defRPr>
            </a:lvl1pPr>
          </a:lstStyle>
          <a:p>
            <a:r>
              <a:rPr lang="en-US" altLang="ja-JP" sz="4000" dirty="0">
                <a:solidFill>
                  <a:schemeClr val="bg1"/>
                </a:solidFill>
                <a:latin typeface="UD デジタル 教科書体 NK-B" panose="02020700000000000000" pitchFamily="18" charset="-128"/>
                <a:ea typeface="UD デジタル 教科書体 NK-B" panose="02020700000000000000" pitchFamily="18" charset="-128"/>
              </a:rPr>
              <a:t>【</a:t>
            </a:r>
            <a:r>
              <a:rPr lang="ja-JP" altLang="en-US" sz="4000" dirty="0">
                <a:solidFill>
                  <a:schemeClr val="bg1"/>
                </a:solidFill>
                <a:latin typeface="UD デジタル 教科書体 NK-B" panose="02020700000000000000" pitchFamily="18" charset="-128"/>
                <a:ea typeface="UD デジタル 教科書体 NK-B" panose="02020700000000000000" pitchFamily="18" charset="-128"/>
              </a:rPr>
              <a:t>課題</a:t>
            </a:r>
            <a:r>
              <a:rPr lang="en-US" altLang="ja-JP" sz="4000" dirty="0">
                <a:solidFill>
                  <a:schemeClr val="bg1"/>
                </a:solidFill>
                <a:latin typeface="UD デジタル 教科書体 NK-B" panose="02020700000000000000" pitchFamily="18" charset="-128"/>
                <a:ea typeface="UD デジタル 教科書体 NK-B" panose="02020700000000000000" pitchFamily="18" charset="-128"/>
              </a:rPr>
              <a:t>】</a:t>
            </a:r>
          </a:p>
        </p:txBody>
      </p:sp>
      <p:sp>
        <p:nvSpPr>
          <p:cNvPr id="8" name="タイトル 1">
            <a:extLst>
              <a:ext uri="{FF2B5EF4-FFF2-40B4-BE49-F238E27FC236}">
                <a16:creationId xmlns:a16="http://schemas.microsoft.com/office/drawing/2014/main" id="{921FCB1A-BC77-4B2B-81C4-9CC982F8C8FD}"/>
              </a:ext>
            </a:extLst>
          </p:cNvPr>
          <p:cNvSpPr txBox="1">
            <a:spLocks/>
          </p:cNvSpPr>
          <p:nvPr/>
        </p:nvSpPr>
        <p:spPr bwMode="white">
          <a:xfrm>
            <a:off x="863694" y="2360253"/>
            <a:ext cx="10783708" cy="1136650"/>
          </a:xfrm>
          <a:prstGeom prst="rect">
            <a:avLst/>
          </a:prstGeom>
          <a:solidFill>
            <a:schemeClr val="bg1"/>
          </a:solidFill>
          <a:ln>
            <a:solidFill>
              <a:schemeClr val="tx1"/>
            </a:solidFill>
            <a:prstDash val="dash"/>
          </a:ln>
        </p:spPr>
        <p:txBody>
          <a:bodyPr vert="horz" lIns="91440" tIns="45720" rIns="91440" bIns="45720" rtlCol="0" anchor="ctr">
            <a:normAutofit/>
          </a:bodyPr>
          <a:lstStyle>
            <a:lvl1pPr algn="l" defTabSz="914400" rtl="0" eaLnBrk="1" latinLnBrk="0" hangingPunct="1">
              <a:lnSpc>
                <a:spcPct val="90000"/>
              </a:lnSpc>
              <a:spcBef>
                <a:spcPct val="0"/>
              </a:spcBef>
              <a:buNone/>
              <a:defRPr kumimoji="1" sz="3200" b="1" kern="1200">
                <a:solidFill>
                  <a:schemeClr val="accent2"/>
                </a:solidFill>
                <a:latin typeface="Meiryo UI" panose="020B0604030504040204" pitchFamily="50" charset="-128"/>
                <a:ea typeface="Meiryo UI" panose="020B0604030504040204" pitchFamily="50" charset="-128"/>
                <a:cs typeface="+mj-cs"/>
              </a:defRPr>
            </a:lvl1pPr>
          </a:lstStyle>
          <a:p>
            <a:r>
              <a:rPr lang="en-US" altLang="ja-JP" sz="2600" dirty="0">
                <a:solidFill>
                  <a:schemeClr val="tx1"/>
                </a:solidFill>
                <a:latin typeface="UD デジタル 教科書体 NK-B" panose="02020700000000000000" pitchFamily="18" charset="-128"/>
                <a:ea typeface="UD デジタル 教科書体 NK-B" panose="02020700000000000000" pitchFamily="18" charset="-128"/>
              </a:rPr>
              <a:t>ICT</a:t>
            </a:r>
            <a:r>
              <a:rPr lang="ja-JP" altLang="en-US" sz="2600" dirty="0">
                <a:solidFill>
                  <a:schemeClr val="tx1"/>
                </a:solidFill>
                <a:latin typeface="UD デジタル 教科書体 NK-B" panose="02020700000000000000" pitchFamily="18" charset="-128"/>
                <a:ea typeface="UD デジタル 教科書体 NK-B" panose="02020700000000000000" pitchFamily="18" charset="-128"/>
              </a:rPr>
              <a:t>を活用して、</a:t>
            </a:r>
            <a:r>
              <a:rPr lang="ja-JP" altLang="en-US" sz="2600" dirty="0">
                <a:solidFill>
                  <a:srgbClr val="FF0000"/>
                </a:solidFill>
                <a:latin typeface="UD デジタル 教科書体 NK-B" panose="02020700000000000000" pitchFamily="18" charset="-128"/>
                <a:ea typeface="UD デジタル 教科書体 NK-B" panose="02020700000000000000" pitchFamily="18" charset="-128"/>
              </a:rPr>
              <a:t>結果の原因に焦点化しながら考察して問題解決に迫ろうと意欲的</a:t>
            </a:r>
            <a:r>
              <a:rPr lang="ja-JP" altLang="en-US" sz="2600" dirty="0">
                <a:solidFill>
                  <a:schemeClr val="tx1"/>
                </a:solidFill>
                <a:latin typeface="UD デジタル 教科書体 NK-B" panose="02020700000000000000" pitchFamily="18" charset="-128"/>
                <a:ea typeface="UD デジタル 教科書体 NK-B" panose="02020700000000000000" pitchFamily="18" charset="-128"/>
              </a:rPr>
              <a:t>に取り組むことができた。</a:t>
            </a:r>
          </a:p>
        </p:txBody>
      </p:sp>
      <p:sp>
        <p:nvSpPr>
          <p:cNvPr id="5" name="矢印: 右 4">
            <a:extLst>
              <a:ext uri="{FF2B5EF4-FFF2-40B4-BE49-F238E27FC236}">
                <a16:creationId xmlns:a16="http://schemas.microsoft.com/office/drawing/2014/main" id="{EB4A98CF-D2EC-47FA-AA4D-C3FBD9A2E2C1}"/>
              </a:ext>
            </a:extLst>
          </p:cNvPr>
          <p:cNvSpPr/>
          <p:nvPr/>
        </p:nvSpPr>
        <p:spPr>
          <a:xfrm>
            <a:off x="930441" y="3690626"/>
            <a:ext cx="1138991" cy="611469"/>
          </a:xfrm>
          <a:prstGeom prst="rightArrow">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タイトル 1">
            <a:extLst>
              <a:ext uri="{FF2B5EF4-FFF2-40B4-BE49-F238E27FC236}">
                <a16:creationId xmlns:a16="http://schemas.microsoft.com/office/drawing/2014/main" id="{51B25929-877A-42FA-AC77-8F29AD18F1A6}"/>
              </a:ext>
            </a:extLst>
          </p:cNvPr>
          <p:cNvSpPr txBox="1">
            <a:spLocks/>
          </p:cNvSpPr>
          <p:nvPr/>
        </p:nvSpPr>
        <p:spPr bwMode="white">
          <a:xfrm>
            <a:off x="2294020" y="3623708"/>
            <a:ext cx="9353381" cy="894020"/>
          </a:xfrm>
          <a:prstGeom prst="rect">
            <a:avLst/>
          </a:prstGeom>
          <a:ln>
            <a:noFill/>
            <a:prstDash val="dash"/>
          </a:ln>
        </p:spPr>
        <p:txBody>
          <a:bodyPr vert="horz" lIns="91440" tIns="45720" rIns="91440" bIns="45720" rtlCol="0" anchor="ctr">
            <a:normAutofit/>
          </a:bodyPr>
          <a:lstStyle>
            <a:lvl1pPr algn="l" defTabSz="914400" rtl="0" eaLnBrk="1" latinLnBrk="0" hangingPunct="1">
              <a:lnSpc>
                <a:spcPct val="90000"/>
              </a:lnSpc>
              <a:spcBef>
                <a:spcPct val="0"/>
              </a:spcBef>
              <a:buNone/>
              <a:defRPr kumimoji="1" sz="3200" b="1" kern="1200">
                <a:solidFill>
                  <a:schemeClr val="accent2"/>
                </a:solidFill>
                <a:latin typeface="Meiryo UI" panose="020B0604030504040204" pitchFamily="50" charset="-128"/>
                <a:ea typeface="Meiryo UI" panose="020B0604030504040204" pitchFamily="50" charset="-128"/>
                <a:cs typeface="+mj-cs"/>
              </a:defRPr>
            </a:lvl1pPr>
          </a:lstStyle>
          <a:p>
            <a:r>
              <a:rPr lang="ja-JP" altLang="en-US" sz="2800" dirty="0">
                <a:solidFill>
                  <a:schemeClr val="bg1"/>
                </a:solidFill>
                <a:latin typeface="UD デジタル 教科書体 NK-B" panose="02020700000000000000" pitchFamily="18" charset="-128"/>
                <a:ea typeface="UD デジタル 教科書体 NK-B" panose="02020700000000000000" pitchFamily="18" charset="-128"/>
              </a:rPr>
              <a:t>①その課題を克服するための時間の確保が不十分</a:t>
            </a:r>
          </a:p>
        </p:txBody>
      </p:sp>
      <p:sp>
        <p:nvSpPr>
          <p:cNvPr id="13" name="タイトル 1">
            <a:extLst>
              <a:ext uri="{FF2B5EF4-FFF2-40B4-BE49-F238E27FC236}">
                <a16:creationId xmlns:a16="http://schemas.microsoft.com/office/drawing/2014/main" id="{10BB67C2-291D-453F-8A7E-C83605E5B01A}"/>
              </a:ext>
            </a:extLst>
          </p:cNvPr>
          <p:cNvSpPr txBox="1">
            <a:spLocks/>
          </p:cNvSpPr>
          <p:nvPr/>
        </p:nvSpPr>
        <p:spPr bwMode="white">
          <a:xfrm>
            <a:off x="863694" y="4364539"/>
            <a:ext cx="10783708" cy="1280277"/>
          </a:xfrm>
          <a:prstGeom prst="rect">
            <a:avLst/>
          </a:prstGeom>
          <a:solidFill>
            <a:schemeClr val="bg1"/>
          </a:solidFill>
          <a:ln>
            <a:solidFill>
              <a:schemeClr val="tx1"/>
            </a:solidFill>
            <a:prstDash val="dash"/>
          </a:ln>
        </p:spPr>
        <p:txBody>
          <a:bodyPr vert="horz" lIns="91440" tIns="45720" rIns="91440" bIns="45720" rtlCol="0" anchor="ctr">
            <a:normAutofit/>
          </a:bodyPr>
          <a:lstStyle>
            <a:lvl1pPr algn="l" defTabSz="914400" rtl="0" eaLnBrk="1" latinLnBrk="0" hangingPunct="1">
              <a:lnSpc>
                <a:spcPct val="90000"/>
              </a:lnSpc>
              <a:spcBef>
                <a:spcPct val="0"/>
              </a:spcBef>
              <a:buNone/>
              <a:defRPr kumimoji="1" sz="3200" b="1" kern="1200">
                <a:solidFill>
                  <a:schemeClr val="accent2"/>
                </a:solidFill>
                <a:latin typeface="Meiryo UI" panose="020B0604030504040204" pitchFamily="50" charset="-128"/>
                <a:ea typeface="Meiryo UI" panose="020B0604030504040204" pitchFamily="50" charset="-128"/>
                <a:cs typeface="+mj-cs"/>
              </a:defRPr>
            </a:lvl1pPr>
          </a:lstStyle>
          <a:p>
            <a:r>
              <a:rPr lang="ja-JP" altLang="en-US" sz="2600" dirty="0">
                <a:solidFill>
                  <a:schemeClr val="tx1"/>
                </a:solidFill>
                <a:latin typeface="UD デジタル 教科書体 NK-B" panose="02020700000000000000" pitchFamily="18" charset="-128"/>
                <a:ea typeface="UD デジタル 教科書体 NK-B" panose="02020700000000000000" pitchFamily="18" charset="-128"/>
              </a:rPr>
              <a:t>個人種目の場合、自分の課題をみつけたり解決方法を見付けるのに有効であった。</a:t>
            </a:r>
          </a:p>
        </p:txBody>
      </p:sp>
      <p:sp>
        <p:nvSpPr>
          <p:cNvPr id="14" name="矢印: 右 13">
            <a:extLst>
              <a:ext uri="{FF2B5EF4-FFF2-40B4-BE49-F238E27FC236}">
                <a16:creationId xmlns:a16="http://schemas.microsoft.com/office/drawing/2014/main" id="{7B4C8EB5-EB2A-4C64-9D4C-44107EE8673A}"/>
              </a:ext>
            </a:extLst>
          </p:cNvPr>
          <p:cNvSpPr/>
          <p:nvPr/>
        </p:nvSpPr>
        <p:spPr>
          <a:xfrm>
            <a:off x="930441" y="5699170"/>
            <a:ext cx="1138991" cy="611469"/>
          </a:xfrm>
          <a:prstGeom prst="rightArrow">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タイトル 1">
            <a:extLst>
              <a:ext uri="{FF2B5EF4-FFF2-40B4-BE49-F238E27FC236}">
                <a16:creationId xmlns:a16="http://schemas.microsoft.com/office/drawing/2014/main" id="{353B7447-4486-4F7A-B2C3-8AB856F21171}"/>
              </a:ext>
            </a:extLst>
          </p:cNvPr>
          <p:cNvSpPr txBox="1">
            <a:spLocks/>
          </p:cNvSpPr>
          <p:nvPr/>
        </p:nvSpPr>
        <p:spPr bwMode="white">
          <a:xfrm>
            <a:off x="2294019" y="5582372"/>
            <a:ext cx="9353381" cy="894020"/>
          </a:xfrm>
          <a:prstGeom prst="rect">
            <a:avLst/>
          </a:prstGeom>
          <a:ln>
            <a:noFill/>
            <a:prstDash val="dash"/>
          </a:ln>
        </p:spPr>
        <p:txBody>
          <a:bodyPr vert="horz" lIns="91440" tIns="45720" rIns="91440" bIns="45720" rtlCol="0" anchor="ctr">
            <a:normAutofit/>
          </a:bodyPr>
          <a:lstStyle>
            <a:lvl1pPr algn="l" defTabSz="914400" rtl="0" eaLnBrk="1" latinLnBrk="0" hangingPunct="1">
              <a:lnSpc>
                <a:spcPct val="90000"/>
              </a:lnSpc>
              <a:spcBef>
                <a:spcPct val="0"/>
              </a:spcBef>
              <a:buNone/>
              <a:defRPr kumimoji="1" sz="3200" b="1" kern="1200">
                <a:solidFill>
                  <a:schemeClr val="accent2"/>
                </a:solidFill>
                <a:latin typeface="Meiryo UI" panose="020B0604030504040204" pitchFamily="50" charset="-128"/>
                <a:ea typeface="Meiryo UI" panose="020B0604030504040204" pitchFamily="50" charset="-128"/>
                <a:cs typeface="+mj-cs"/>
              </a:defRPr>
            </a:lvl1pPr>
          </a:lstStyle>
          <a:p>
            <a:r>
              <a:rPr lang="ja-JP" altLang="en-US" sz="2800" dirty="0">
                <a:solidFill>
                  <a:schemeClr val="bg1"/>
                </a:solidFill>
                <a:latin typeface="UD デジタル 教科書体 NK-B" panose="02020700000000000000" pitchFamily="18" charset="-128"/>
                <a:ea typeface="UD デジタル 教科書体 NK-B" panose="02020700000000000000" pitchFamily="18" charset="-128"/>
              </a:rPr>
              <a:t>②団体競技における対話的な活用方法の具体がない</a:t>
            </a:r>
          </a:p>
        </p:txBody>
      </p:sp>
    </p:spTree>
    <p:extLst>
      <p:ext uri="{BB962C8B-B14F-4D97-AF65-F5344CB8AC3E}">
        <p14:creationId xmlns:p14="http://schemas.microsoft.com/office/powerpoint/2010/main" val="22228986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F56EA51F-3FF9-41E8-98EA-E9B46623B5FD}"/>
              </a:ext>
            </a:extLst>
          </p:cNvPr>
          <p:cNvSpPr/>
          <p:nvPr/>
        </p:nvSpPr>
        <p:spPr>
          <a:xfrm>
            <a:off x="852391" y="2356232"/>
            <a:ext cx="11059833" cy="1070111"/>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オブジェクト 6" descr="青色の長方形">
            <a:extLst>
              <a:ext uri="{FF2B5EF4-FFF2-40B4-BE49-F238E27FC236}">
                <a16:creationId xmlns:a16="http://schemas.microsoft.com/office/drawing/2014/main" id="{9FABC344-E043-45BE-8588-06C658DBCE70}"/>
              </a:ext>
            </a:extLst>
          </p:cNvPr>
          <p:cNvSpPr/>
          <p:nvPr/>
        </p:nvSpPr>
        <p:spPr>
          <a:xfrm>
            <a:off x="198014" y="169671"/>
            <a:ext cx="11795971" cy="6513343"/>
          </a:xfrm>
          <a:custGeom>
            <a:avLst/>
            <a:gdLst/>
            <a:ahLst/>
            <a:cxnLst/>
            <a:rect l="l" t="t" r="r" b="b"/>
            <a:pathLst>
              <a:path w="6689725" h="3528060">
                <a:moveTo>
                  <a:pt x="0" y="3527996"/>
                </a:moveTo>
                <a:lnTo>
                  <a:pt x="6689648" y="3527996"/>
                </a:lnTo>
                <a:lnTo>
                  <a:pt x="6689648" y="0"/>
                </a:lnTo>
                <a:lnTo>
                  <a:pt x="0" y="0"/>
                </a:lnTo>
                <a:lnTo>
                  <a:pt x="0" y="3527996"/>
                </a:lnTo>
                <a:close/>
              </a:path>
            </a:pathLst>
          </a:custGeom>
          <a:solidFill>
            <a:schemeClr val="accent2"/>
          </a:solidFill>
        </p:spPr>
        <p:txBody>
          <a:bodyPr wrap="square" lIns="0" tIns="0" rIns="0" bIns="0" rtlCol="0"/>
          <a:lstStyle/>
          <a:p>
            <a:pPr rtl="0"/>
            <a:endParaRPr lang="ja-JP" altLang="en-US" dirty="0">
              <a:latin typeface="Meiryo UI" panose="020B0604030504040204" pitchFamily="50" charset="-128"/>
              <a:ea typeface="Meiryo UI" panose="020B0604030504040204" pitchFamily="50" charset="-128"/>
            </a:endParaRPr>
          </a:p>
        </p:txBody>
      </p:sp>
      <p:sp>
        <p:nvSpPr>
          <p:cNvPr id="2" name="タイトル 1">
            <a:extLst>
              <a:ext uri="{FF2B5EF4-FFF2-40B4-BE49-F238E27FC236}">
                <a16:creationId xmlns:a16="http://schemas.microsoft.com/office/drawing/2014/main" id="{345C5720-51D4-4632-91CD-936B8AB96750}"/>
              </a:ext>
            </a:extLst>
          </p:cNvPr>
          <p:cNvSpPr>
            <a:spLocks noGrp="1"/>
          </p:cNvSpPr>
          <p:nvPr>
            <p:ph type="title"/>
          </p:nvPr>
        </p:nvSpPr>
        <p:spPr bwMode="white">
          <a:xfrm>
            <a:off x="1044302" y="352586"/>
            <a:ext cx="7973089" cy="833856"/>
          </a:xfrm>
        </p:spPr>
        <p:txBody>
          <a:bodyPr rtlCol="0">
            <a:normAutofit/>
          </a:bodyPr>
          <a:lstStyle/>
          <a:p>
            <a:pPr rtl="0"/>
            <a:r>
              <a:rPr lang="en-US" altLang="ja-JP" sz="4000" i="1" dirty="0">
                <a:solidFill>
                  <a:schemeClr val="bg1"/>
                </a:solidFill>
                <a:latin typeface="UD デジタル 教科書体 NK-B" panose="02020700000000000000" pitchFamily="18" charset="-128"/>
                <a:ea typeface="UD デジタル 教科書体 NK-B" panose="02020700000000000000" pitchFamily="18" charset="-128"/>
              </a:rPr>
              <a:t>【</a:t>
            </a:r>
            <a:r>
              <a:rPr lang="ja-JP" altLang="en-US" sz="4000" i="1" dirty="0">
                <a:solidFill>
                  <a:schemeClr val="bg1"/>
                </a:solidFill>
                <a:latin typeface="UD デジタル 教科書体 NK-B" panose="02020700000000000000" pitchFamily="18" charset="-128"/>
                <a:ea typeface="UD デジタル 教科書体 NK-B" panose="02020700000000000000" pitchFamily="18" charset="-128"/>
              </a:rPr>
              <a:t>課題</a:t>
            </a:r>
            <a:r>
              <a:rPr lang="en-US" altLang="ja-JP" sz="4000" i="1" dirty="0">
                <a:solidFill>
                  <a:schemeClr val="bg1"/>
                </a:solidFill>
                <a:latin typeface="UD デジタル 教科書体 NK-B" panose="02020700000000000000" pitchFamily="18" charset="-128"/>
                <a:ea typeface="UD デジタル 教科書体 NK-B" panose="02020700000000000000" pitchFamily="18" charset="-128"/>
              </a:rPr>
              <a:t>】</a:t>
            </a:r>
            <a:endParaRPr lang="ja-JP" altLang="en-US" sz="4000" i="1" dirty="0">
              <a:solidFill>
                <a:schemeClr val="bg1"/>
              </a:solidFill>
              <a:latin typeface="UD デジタル 教科書体 NK-B" panose="02020700000000000000" pitchFamily="18" charset="-128"/>
              <a:ea typeface="UD デジタル 教科書体 NK-B" panose="02020700000000000000" pitchFamily="18" charset="-128"/>
            </a:endParaRPr>
          </a:p>
        </p:txBody>
      </p:sp>
      <p:sp>
        <p:nvSpPr>
          <p:cNvPr id="3" name="スライド番号プレースホルダー 2">
            <a:extLst>
              <a:ext uri="{FF2B5EF4-FFF2-40B4-BE49-F238E27FC236}">
                <a16:creationId xmlns:a16="http://schemas.microsoft.com/office/drawing/2014/main" id="{24D506CC-0185-443E-82C7-1600C21D6E91}"/>
              </a:ext>
            </a:extLst>
          </p:cNvPr>
          <p:cNvSpPr>
            <a:spLocks noGrp="1"/>
          </p:cNvSpPr>
          <p:nvPr>
            <p:ph type="sldNum" sz="quarter" idx="12"/>
          </p:nvPr>
        </p:nvSpPr>
        <p:spPr/>
        <p:txBody>
          <a:bodyPr rtlCol="0"/>
          <a:lstStyle/>
          <a:p>
            <a:pPr rtl="0"/>
            <a:fld id="{82EE24B5-652C-4DB5-B7C3-B5BBEC1280B1}" type="slidenum">
              <a:rPr lang="en-US" altLang="ja-JP" sz="1000" smtClean="0">
                <a:latin typeface="Meiryo UI" panose="020B0604030504040204" pitchFamily="50" charset="-128"/>
                <a:ea typeface="Meiryo UI" panose="020B0604030504040204" pitchFamily="50" charset="-128"/>
              </a:rPr>
              <a:t>9</a:t>
            </a:fld>
            <a:endParaRPr lang="ja-JP" altLang="en-US" sz="1000" dirty="0">
              <a:latin typeface="Meiryo UI" panose="020B0604030504040204" pitchFamily="50" charset="-128"/>
              <a:ea typeface="Meiryo UI" panose="020B0604030504040204" pitchFamily="50" charset="-128"/>
            </a:endParaRPr>
          </a:p>
        </p:txBody>
      </p:sp>
      <p:sp>
        <p:nvSpPr>
          <p:cNvPr id="7" name="オブジェクト 9" descr="ベージュの長方形">
            <a:extLst>
              <a:ext uri="{FF2B5EF4-FFF2-40B4-BE49-F238E27FC236}">
                <a16:creationId xmlns:a16="http://schemas.microsoft.com/office/drawing/2014/main" id="{02C6628C-972C-4717-AAF3-D882B30F6658}"/>
              </a:ext>
            </a:extLst>
          </p:cNvPr>
          <p:cNvSpPr/>
          <p:nvPr/>
        </p:nvSpPr>
        <p:spPr bwMode="white">
          <a:xfrm>
            <a:off x="935016" y="1102293"/>
            <a:ext cx="2159878" cy="302834"/>
          </a:xfrm>
          <a:custGeom>
            <a:avLst/>
            <a:gdLst/>
            <a:ahLst/>
            <a:cxnLst/>
            <a:rect l="l" t="t" r="r" b="b"/>
            <a:pathLst>
              <a:path w="2642870">
                <a:moveTo>
                  <a:pt x="0" y="0"/>
                </a:moveTo>
                <a:lnTo>
                  <a:pt x="2642616" y="0"/>
                </a:lnTo>
              </a:path>
            </a:pathLst>
          </a:custGeom>
          <a:ln w="54863">
            <a:solidFill>
              <a:schemeClr val="accent1"/>
            </a:solidFill>
          </a:ln>
        </p:spPr>
        <p:txBody>
          <a:bodyPr wrap="square" lIns="0" tIns="0" rIns="0" bIns="0" rtlCol="0"/>
          <a:lstStyle/>
          <a:p>
            <a:pPr rtl="0"/>
            <a:endParaRPr lang="ja-JP" altLang="en-US" dirty="0">
              <a:latin typeface="Meiryo UI" panose="020B0604030504040204" pitchFamily="50" charset="-128"/>
              <a:ea typeface="Meiryo UI" panose="020B0604030504040204" pitchFamily="50" charset="-128"/>
            </a:endParaRPr>
          </a:p>
        </p:txBody>
      </p:sp>
      <p:sp>
        <p:nvSpPr>
          <p:cNvPr id="10" name="タイトル 1">
            <a:extLst>
              <a:ext uri="{FF2B5EF4-FFF2-40B4-BE49-F238E27FC236}">
                <a16:creationId xmlns:a16="http://schemas.microsoft.com/office/drawing/2014/main" id="{D585AD09-1C81-43C2-901E-AC145C8D0712}"/>
              </a:ext>
            </a:extLst>
          </p:cNvPr>
          <p:cNvSpPr txBox="1">
            <a:spLocks/>
          </p:cNvSpPr>
          <p:nvPr/>
        </p:nvSpPr>
        <p:spPr bwMode="white">
          <a:xfrm>
            <a:off x="821477" y="1178136"/>
            <a:ext cx="10783708" cy="82413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3200" b="1" kern="1200">
                <a:solidFill>
                  <a:schemeClr val="accent2"/>
                </a:solidFill>
                <a:latin typeface="Meiryo UI" panose="020B0604030504040204" pitchFamily="50" charset="-128"/>
                <a:ea typeface="Meiryo UI" panose="020B0604030504040204" pitchFamily="50" charset="-128"/>
                <a:cs typeface="+mj-cs"/>
              </a:defRPr>
            </a:lvl1pPr>
          </a:lstStyle>
          <a:p>
            <a:r>
              <a:rPr lang="ja-JP" altLang="en-US" dirty="0">
                <a:solidFill>
                  <a:schemeClr val="bg1"/>
                </a:solidFill>
                <a:latin typeface="UD デジタル 教科書体 NK-B" panose="02020700000000000000" pitchFamily="18" charset="-128"/>
                <a:ea typeface="UD デジタル 教科書体 NK-B" panose="02020700000000000000" pitchFamily="18" charset="-128"/>
              </a:rPr>
              <a:t>①課題を克服するための時間を十分確保するために</a:t>
            </a:r>
            <a:endParaRPr lang="en-US" altLang="ja-JP" dirty="0">
              <a:solidFill>
                <a:schemeClr val="bg1"/>
              </a:solidFill>
              <a:latin typeface="UD デジタル 教科書体 NK-B" panose="02020700000000000000" pitchFamily="18" charset="-128"/>
              <a:ea typeface="UD デジタル 教科書体 NK-B" panose="02020700000000000000" pitchFamily="18" charset="-128"/>
            </a:endParaRPr>
          </a:p>
        </p:txBody>
      </p:sp>
      <p:sp>
        <p:nvSpPr>
          <p:cNvPr id="16" name="タイトル 1">
            <a:extLst>
              <a:ext uri="{FF2B5EF4-FFF2-40B4-BE49-F238E27FC236}">
                <a16:creationId xmlns:a16="http://schemas.microsoft.com/office/drawing/2014/main" id="{83D9060B-9C2E-4551-A73C-0D83E38F3496}"/>
              </a:ext>
            </a:extLst>
          </p:cNvPr>
          <p:cNvSpPr txBox="1">
            <a:spLocks/>
          </p:cNvSpPr>
          <p:nvPr/>
        </p:nvSpPr>
        <p:spPr bwMode="white">
          <a:xfrm>
            <a:off x="821477" y="3816147"/>
            <a:ext cx="10783708" cy="82413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3200" b="1" kern="1200">
                <a:solidFill>
                  <a:schemeClr val="accent2"/>
                </a:solidFill>
                <a:latin typeface="Meiryo UI" panose="020B0604030504040204" pitchFamily="50" charset="-128"/>
                <a:ea typeface="Meiryo UI" panose="020B0604030504040204" pitchFamily="50" charset="-128"/>
                <a:cs typeface="+mj-cs"/>
              </a:defRPr>
            </a:lvl1pPr>
          </a:lstStyle>
          <a:p>
            <a:r>
              <a:rPr lang="ja-JP" altLang="en-US" dirty="0">
                <a:solidFill>
                  <a:schemeClr val="bg1"/>
                </a:solidFill>
                <a:latin typeface="UD デジタル 教科書体 NK-B" panose="02020700000000000000" pitchFamily="18" charset="-128"/>
                <a:ea typeface="UD デジタル 教科書体 NK-B" panose="02020700000000000000" pitchFamily="18" charset="-128"/>
              </a:rPr>
              <a:t>②団体競技における対話的な活用方法の具体がない</a:t>
            </a:r>
            <a:endParaRPr lang="en-US" altLang="ja-JP" dirty="0">
              <a:solidFill>
                <a:schemeClr val="bg1"/>
              </a:solidFill>
              <a:latin typeface="UD デジタル 教科書体 NK-B" panose="02020700000000000000" pitchFamily="18" charset="-128"/>
              <a:ea typeface="UD デジタル 教科書体 NK-B" panose="02020700000000000000" pitchFamily="18" charset="-128"/>
            </a:endParaRPr>
          </a:p>
        </p:txBody>
      </p:sp>
      <p:sp>
        <p:nvSpPr>
          <p:cNvPr id="18" name="矢印: 下 17">
            <a:extLst>
              <a:ext uri="{FF2B5EF4-FFF2-40B4-BE49-F238E27FC236}">
                <a16:creationId xmlns:a16="http://schemas.microsoft.com/office/drawing/2014/main" id="{1F5B9E7D-266B-4268-B2D5-45BF4BB397F6}"/>
              </a:ext>
            </a:extLst>
          </p:cNvPr>
          <p:cNvSpPr/>
          <p:nvPr/>
        </p:nvSpPr>
        <p:spPr>
          <a:xfrm>
            <a:off x="5504167" y="4497767"/>
            <a:ext cx="481510" cy="690688"/>
          </a:xfrm>
          <a:prstGeom prst="downArrow">
            <a:avLst/>
          </a:prstGeom>
          <a:solidFill>
            <a:schemeClr val="tx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タイトル 1">
            <a:extLst>
              <a:ext uri="{FF2B5EF4-FFF2-40B4-BE49-F238E27FC236}">
                <a16:creationId xmlns:a16="http://schemas.microsoft.com/office/drawing/2014/main" id="{C039D9F5-AC81-4911-ABB1-93E7EB1BFCE3}"/>
              </a:ext>
            </a:extLst>
          </p:cNvPr>
          <p:cNvSpPr txBox="1">
            <a:spLocks/>
          </p:cNvSpPr>
          <p:nvPr/>
        </p:nvSpPr>
        <p:spPr bwMode="white">
          <a:xfrm>
            <a:off x="821477" y="2626062"/>
            <a:ext cx="10783708" cy="1013874"/>
          </a:xfrm>
          <a:prstGeom prst="rect">
            <a:avLst/>
          </a:prstGeom>
          <a:solidFill>
            <a:schemeClr val="bg1"/>
          </a:solidFill>
          <a:ln>
            <a:solidFill>
              <a:schemeClr val="tx1"/>
            </a:solidFill>
            <a:prstDash val="dash"/>
          </a:ln>
        </p:spPr>
        <p:txBody>
          <a:bodyPr vert="horz" lIns="91440" tIns="45720" rIns="91440" bIns="45720" rtlCol="0" anchor="ctr">
            <a:normAutofit/>
          </a:bodyPr>
          <a:lstStyle>
            <a:lvl1pPr algn="l" defTabSz="914400" rtl="0" eaLnBrk="1" latinLnBrk="0" hangingPunct="1">
              <a:lnSpc>
                <a:spcPct val="90000"/>
              </a:lnSpc>
              <a:spcBef>
                <a:spcPct val="0"/>
              </a:spcBef>
              <a:buNone/>
              <a:defRPr kumimoji="1" sz="3200" b="1" kern="1200">
                <a:solidFill>
                  <a:schemeClr val="accent2"/>
                </a:solidFill>
                <a:latin typeface="Meiryo UI" panose="020B0604030504040204" pitchFamily="50" charset="-128"/>
                <a:ea typeface="Meiryo UI" panose="020B0604030504040204" pitchFamily="50" charset="-128"/>
                <a:cs typeface="+mj-cs"/>
              </a:defRPr>
            </a:lvl1pPr>
          </a:lstStyle>
          <a:p>
            <a:endParaRPr lang="ja-JP" altLang="en-US" sz="2800" dirty="0">
              <a:solidFill>
                <a:schemeClr val="tx1"/>
              </a:solidFill>
              <a:latin typeface="UD デジタル 教科書体 NK-B" panose="02020700000000000000" pitchFamily="18" charset="-128"/>
              <a:ea typeface="UD デジタル 教科書体 NK-B" panose="02020700000000000000" pitchFamily="18" charset="-128"/>
            </a:endParaRPr>
          </a:p>
        </p:txBody>
      </p:sp>
      <p:sp>
        <p:nvSpPr>
          <p:cNvPr id="11" name="タイトル 1">
            <a:extLst>
              <a:ext uri="{FF2B5EF4-FFF2-40B4-BE49-F238E27FC236}">
                <a16:creationId xmlns:a16="http://schemas.microsoft.com/office/drawing/2014/main" id="{51B25929-877A-42FA-AC77-8F29AD18F1A6}"/>
              </a:ext>
            </a:extLst>
          </p:cNvPr>
          <p:cNvSpPr txBox="1">
            <a:spLocks/>
          </p:cNvSpPr>
          <p:nvPr/>
        </p:nvSpPr>
        <p:spPr bwMode="white">
          <a:xfrm>
            <a:off x="1064532" y="2816117"/>
            <a:ext cx="2807369" cy="894020"/>
          </a:xfrm>
          <a:prstGeom prst="rect">
            <a:avLst/>
          </a:prstGeom>
          <a:ln>
            <a:noFill/>
            <a:prstDash val="dash"/>
          </a:ln>
        </p:spPr>
        <p:txBody>
          <a:bodyPr vert="horz" lIns="91440" tIns="45720" rIns="91440" bIns="45720" rtlCol="0" anchor="ctr">
            <a:normAutofit/>
          </a:bodyPr>
          <a:lstStyle>
            <a:lvl1pPr algn="l" defTabSz="914400" rtl="0" eaLnBrk="1" latinLnBrk="0" hangingPunct="1">
              <a:lnSpc>
                <a:spcPct val="90000"/>
              </a:lnSpc>
              <a:spcBef>
                <a:spcPct val="0"/>
              </a:spcBef>
              <a:buNone/>
              <a:defRPr kumimoji="1" sz="3200" b="1" kern="1200">
                <a:solidFill>
                  <a:schemeClr val="accent2"/>
                </a:solidFill>
                <a:latin typeface="Meiryo UI" panose="020B0604030504040204" pitchFamily="50" charset="-128"/>
                <a:ea typeface="Meiryo UI" panose="020B0604030504040204" pitchFamily="50" charset="-128"/>
                <a:cs typeface="+mj-cs"/>
              </a:defRPr>
            </a:lvl1pPr>
          </a:lstStyle>
          <a:p>
            <a:r>
              <a:rPr lang="ja-JP" altLang="en-US" sz="2800" dirty="0">
                <a:solidFill>
                  <a:schemeClr val="tx1"/>
                </a:solidFill>
                <a:latin typeface="UD デジタル 教科書体 NK-B" panose="02020700000000000000" pitchFamily="18" charset="-128"/>
                <a:ea typeface="UD デジタル 教科書体 NK-B" panose="02020700000000000000" pitchFamily="18" charset="-128"/>
              </a:rPr>
              <a:t>撮影した映像を</a:t>
            </a:r>
          </a:p>
        </p:txBody>
      </p:sp>
      <p:sp>
        <p:nvSpPr>
          <p:cNvPr id="15" name="タイトル 1">
            <a:extLst>
              <a:ext uri="{FF2B5EF4-FFF2-40B4-BE49-F238E27FC236}">
                <a16:creationId xmlns:a16="http://schemas.microsoft.com/office/drawing/2014/main" id="{507BB197-0652-442B-912B-718C24D3CEE4}"/>
              </a:ext>
            </a:extLst>
          </p:cNvPr>
          <p:cNvSpPr txBox="1">
            <a:spLocks/>
          </p:cNvSpPr>
          <p:nvPr/>
        </p:nvSpPr>
        <p:spPr bwMode="white">
          <a:xfrm>
            <a:off x="3871901" y="2654854"/>
            <a:ext cx="7828090" cy="1179988"/>
          </a:xfrm>
          <a:prstGeom prst="rect">
            <a:avLst/>
          </a:prstGeom>
          <a:ln>
            <a:noFill/>
            <a:prstDash val="dash"/>
          </a:ln>
        </p:spPr>
        <p:txBody>
          <a:bodyPr vert="horz" lIns="91440" tIns="45720" rIns="91440" bIns="45720" rtlCol="0" anchor="ctr">
            <a:normAutofit/>
          </a:bodyPr>
          <a:lstStyle>
            <a:lvl1pPr algn="l" defTabSz="914400" rtl="0" eaLnBrk="1" latinLnBrk="0" hangingPunct="1">
              <a:lnSpc>
                <a:spcPct val="90000"/>
              </a:lnSpc>
              <a:spcBef>
                <a:spcPct val="0"/>
              </a:spcBef>
              <a:buNone/>
              <a:defRPr kumimoji="1" sz="3200" b="1" kern="1200">
                <a:solidFill>
                  <a:schemeClr val="accent2"/>
                </a:solidFill>
                <a:latin typeface="Meiryo UI" panose="020B0604030504040204" pitchFamily="50" charset="-128"/>
                <a:ea typeface="Meiryo UI" panose="020B0604030504040204" pitchFamily="50" charset="-128"/>
                <a:cs typeface="+mj-cs"/>
              </a:defRPr>
            </a:lvl1pPr>
          </a:lstStyle>
          <a:p>
            <a:r>
              <a:rPr lang="en-US" altLang="ja-JP" sz="2400" dirty="0">
                <a:solidFill>
                  <a:srgbClr val="FF0000"/>
                </a:solidFill>
                <a:latin typeface="UD デジタル 教科書体 NK-B" panose="02020700000000000000" pitchFamily="18" charset="-128"/>
                <a:ea typeface="UD デジタル 教科書体 NK-B" panose="02020700000000000000" pitchFamily="18" charset="-128"/>
              </a:rPr>
              <a:t>A.</a:t>
            </a:r>
            <a:r>
              <a:rPr lang="ja-JP" altLang="en-US" sz="2400" dirty="0">
                <a:solidFill>
                  <a:srgbClr val="FF0000"/>
                </a:solidFill>
                <a:latin typeface="UD デジタル 教科書体 NK-B" panose="02020700000000000000" pitchFamily="18" charset="-128"/>
                <a:ea typeface="UD デジタル 教科書体 NK-B" panose="02020700000000000000" pitchFamily="18" charset="-128"/>
              </a:rPr>
              <a:t>「どのように活用するか」</a:t>
            </a:r>
            <a:endParaRPr lang="en-US" altLang="ja-JP" sz="2400" dirty="0">
              <a:solidFill>
                <a:srgbClr val="FF0000"/>
              </a:solidFill>
              <a:latin typeface="UD デジタル 教科書体 NK-B" panose="02020700000000000000" pitchFamily="18" charset="-128"/>
              <a:ea typeface="UD デジタル 教科書体 NK-B" panose="02020700000000000000" pitchFamily="18" charset="-128"/>
            </a:endParaRPr>
          </a:p>
          <a:p>
            <a:r>
              <a:rPr lang="en-US" altLang="ja-JP" sz="2400" dirty="0">
                <a:solidFill>
                  <a:srgbClr val="FF0000"/>
                </a:solidFill>
                <a:latin typeface="UD デジタル 教科書体 NK-B" panose="02020700000000000000" pitchFamily="18" charset="-128"/>
                <a:ea typeface="UD デジタル 教科書体 NK-B" panose="02020700000000000000" pitchFamily="18" charset="-128"/>
              </a:rPr>
              <a:t>B.</a:t>
            </a:r>
            <a:r>
              <a:rPr lang="ja-JP" altLang="en-US" sz="2400" dirty="0">
                <a:solidFill>
                  <a:srgbClr val="FF0000"/>
                </a:solidFill>
                <a:latin typeface="UD デジタル 教科書体 NK-B" panose="02020700000000000000" pitchFamily="18" charset="-128"/>
                <a:ea typeface="UD デジタル 教科書体 NK-B" panose="02020700000000000000" pitchFamily="18" charset="-128"/>
              </a:rPr>
              <a:t>「課題を明確に</a:t>
            </a:r>
            <a:r>
              <a:rPr lang="ja-JP" altLang="en-US" sz="2400" dirty="0" err="1">
                <a:solidFill>
                  <a:srgbClr val="FF0000"/>
                </a:solidFill>
                <a:latin typeface="UD デジタル 教科書体 NK-B" panose="02020700000000000000" pitchFamily="18" charset="-128"/>
                <a:ea typeface="UD デジタル 教科書体 NK-B" panose="02020700000000000000" pitchFamily="18" charset="-128"/>
              </a:rPr>
              <a:t>し</a:t>
            </a:r>
            <a:r>
              <a:rPr lang="ja-JP" altLang="en-US" sz="2400" dirty="0">
                <a:solidFill>
                  <a:srgbClr val="FF0000"/>
                </a:solidFill>
                <a:latin typeface="UD デジタル 教科書体 NK-B" panose="02020700000000000000" pitchFamily="18" charset="-128"/>
                <a:ea typeface="UD デジタル 教科書体 NK-B" panose="02020700000000000000" pitchFamily="18" charset="-128"/>
              </a:rPr>
              <a:t>課題解決に向けての生徒同士の対話」</a:t>
            </a:r>
          </a:p>
        </p:txBody>
      </p:sp>
      <p:sp>
        <p:nvSpPr>
          <p:cNvPr id="20" name="タイトル 1">
            <a:extLst>
              <a:ext uri="{FF2B5EF4-FFF2-40B4-BE49-F238E27FC236}">
                <a16:creationId xmlns:a16="http://schemas.microsoft.com/office/drawing/2014/main" id="{521045F0-C7D3-45D7-A6C5-DDB3D35EF45B}"/>
              </a:ext>
            </a:extLst>
          </p:cNvPr>
          <p:cNvSpPr txBox="1">
            <a:spLocks/>
          </p:cNvSpPr>
          <p:nvPr/>
        </p:nvSpPr>
        <p:spPr bwMode="white">
          <a:xfrm>
            <a:off x="790732" y="5268185"/>
            <a:ext cx="10752794" cy="1013874"/>
          </a:xfrm>
          <a:prstGeom prst="rect">
            <a:avLst/>
          </a:prstGeom>
          <a:solidFill>
            <a:schemeClr val="bg1"/>
          </a:solidFill>
          <a:ln>
            <a:solidFill>
              <a:schemeClr val="tx1"/>
            </a:solidFill>
            <a:prstDash val="dash"/>
          </a:ln>
        </p:spPr>
        <p:txBody>
          <a:bodyPr vert="horz" lIns="91440" tIns="45720" rIns="91440" bIns="45720" rtlCol="0" anchor="ctr">
            <a:normAutofit/>
          </a:bodyPr>
          <a:lstStyle>
            <a:lvl1pPr algn="l" defTabSz="914400" rtl="0" eaLnBrk="1" latinLnBrk="0" hangingPunct="1">
              <a:lnSpc>
                <a:spcPct val="90000"/>
              </a:lnSpc>
              <a:spcBef>
                <a:spcPct val="0"/>
              </a:spcBef>
              <a:buNone/>
              <a:defRPr kumimoji="1" sz="3200" b="1" kern="1200">
                <a:solidFill>
                  <a:schemeClr val="accent2"/>
                </a:solidFill>
                <a:latin typeface="Meiryo UI" panose="020B0604030504040204" pitchFamily="50" charset="-128"/>
                <a:ea typeface="Meiryo UI" panose="020B0604030504040204" pitchFamily="50" charset="-128"/>
                <a:cs typeface="+mj-cs"/>
              </a:defRPr>
            </a:lvl1pPr>
          </a:lstStyle>
          <a:p>
            <a:endParaRPr lang="ja-JP" altLang="en-US" sz="2800" dirty="0">
              <a:solidFill>
                <a:schemeClr val="tx1"/>
              </a:solidFill>
              <a:latin typeface="UD デジタル 教科書体 NK-B" panose="02020700000000000000" pitchFamily="18" charset="-128"/>
              <a:ea typeface="UD デジタル 教科書体 NK-B" panose="02020700000000000000" pitchFamily="18" charset="-128"/>
            </a:endParaRPr>
          </a:p>
        </p:txBody>
      </p:sp>
      <p:sp>
        <p:nvSpPr>
          <p:cNvPr id="17" name="タイトル 1">
            <a:extLst>
              <a:ext uri="{FF2B5EF4-FFF2-40B4-BE49-F238E27FC236}">
                <a16:creationId xmlns:a16="http://schemas.microsoft.com/office/drawing/2014/main" id="{353B7447-4486-4F7A-B2C3-8AB856F21171}"/>
              </a:ext>
            </a:extLst>
          </p:cNvPr>
          <p:cNvSpPr txBox="1">
            <a:spLocks/>
          </p:cNvSpPr>
          <p:nvPr/>
        </p:nvSpPr>
        <p:spPr bwMode="white">
          <a:xfrm>
            <a:off x="2190145" y="5430090"/>
            <a:ext cx="9353381" cy="894020"/>
          </a:xfrm>
          <a:prstGeom prst="rect">
            <a:avLst/>
          </a:prstGeom>
          <a:ln>
            <a:noFill/>
            <a:prstDash val="dash"/>
          </a:ln>
        </p:spPr>
        <p:txBody>
          <a:bodyPr vert="horz" lIns="91440" tIns="45720" rIns="91440" bIns="45720" rtlCol="0" anchor="ctr">
            <a:normAutofit/>
          </a:bodyPr>
          <a:lstStyle>
            <a:lvl1pPr algn="l" defTabSz="914400" rtl="0" eaLnBrk="1" latinLnBrk="0" hangingPunct="1">
              <a:lnSpc>
                <a:spcPct val="90000"/>
              </a:lnSpc>
              <a:spcBef>
                <a:spcPct val="0"/>
              </a:spcBef>
              <a:buNone/>
              <a:defRPr kumimoji="1" sz="3200" b="1" kern="1200">
                <a:solidFill>
                  <a:schemeClr val="accent2"/>
                </a:solidFill>
                <a:latin typeface="Meiryo UI" panose="020B0604030504040204" pitchFamily="50" charset="-128"/>
                <a:ea typeface="Meiryo UI" panose="020B0604030504040204" pitchFamily="50" charset="-128"/>
                <a:cs typeface="+mj-cs"/>
              </a:defRPr>
            </a:lvl1pPr>
          </a:lstStyle>
          <a:p>
            <a:r>
              <a:rPr lang="ja-JP" altLang="en-US" sz="2800" dirty="0">
                <a:solidFill>
                  <a:srgbClr val="FF0000"/>
                </a:solidFill>
                <a:latin typeface="UD デジタル 教科書体 NK-B" panose="02020700000000000000" pitchFamily="18" charset="-128"/>
                <a:ea typeface="UD デジタル 教科書体 NK-B" panose="02020700000000000000" pitchFamily="18" charset="-128"/>
              </a:rPr>
              <a:t>戦術学習等の場面</a:t>
            </a:r>
            <a:r>
              <a:rPr lang="ja-JP" altLang="en-US" sz="2800" dirty="0">
                <a:solidFill>
                  <a:schemeClr val="tx1"/>
                </a:solidFill>
                <a:latin typeface="UD デジタル 教科書体 NK-B" panose="02020700000000000000" pitchFamily="18" charset="-128"/>
                <a:ea typeface="UD デジタル 教科書体 NK-B" panose="02020700000000000000" pitchFamily="18" charset="-128"/>
              </a:rPr>
              <a:t>での</a:t>
            </a:r>
            <a:r>
              <a:rPr lang="ja-JP" altLang="en-US" sz="2800" dirty="0">
                <a:solidFill>
                  <a:srgbClr val="FF0000"/>
                </a:solidFill>
                <a:latin typeface="UD デジタル 教科書体 NK-B" panose="02020700000000000000" pitchFamily="18" charset="-128"/>
                <a:ea typeface="UD デジタル 教科書体 NK-B" panose="02020700000000000000" pitchFamily="18" charset="-128"/>
              </a:rPr>
              <a:t>活用方法</a:t>
            </a:r>
            <a:r>
              <a:rPr lang="ja-JP" altLang="en-US" sz="2800" dirty="0">
                <a:solidFill>
                  <a:schemeClr val="tx1"/>
                </a:solidFill>
                <a:latin typeface="UD デジタル 教科書体 NK-B" panose="02020700000000000000" pitchFamily="18" charset="-128"/>
                <a:ea typeface="UD デジタル 教科書体 NK-B" panose="02020700000000000000" pitchFamily="18" charset="-128"/>
              </a:rPr>
              <a:t>の</a:t>
            </a:r>
            <a:r>
              <a:rPr lang="ja-JP" altLang="en-US" sz="2800" dirty="0">
                <a:solidFill>
                  <a:srgbClr val="FF0000"/>
                </a:solidFill>
                <a:latin typeface="UD デジタル 教科書体 NK-B" panose="02020700000000000000" pitchFamily="18" charset="-128"/>
                <a:ea typeface="UD デジタル 教科書体 NK-B" panose="02020700000000000000" pitchFamily="18" charset="-128"/>
              </a:rPr>
              <a:t>研究</a:t>
            </a:r>
            <a:r>
              <a:rPr lang="ja-JP" altLang="en-US" sz="2800" dirty="0">
                <a:solidFill>
                  <a:schemeClr val="tx1"/>
                </a:solidFill>
                <a:latin typeface="UD デジタル 教科書体 NK-B" panose="02020700000000000000" pitchFamily="18" charset="-128"/>
                <a:ea typeface="UD デジタル 教科書体 NK-B" panose="02020700000000000000" pitchFamily="18" charset="-128"/>
              </a:rPr>
              <a:t>をしていく。</a:t>
            </a:r>
          </a:p>
        </p:txBody>
      </p:sp>
      <p:sp>
        <p:nvSpPr>
          <p:cNvPr id="21" name="矢印: 下 20">
            <a:extLst>
              <a:ext uri="{FF2B5EF4-FFF2-40B4-BE49-F238E27FC236}">
                <a16:creationId xmlns:a16="http://schemas.microsoft.com/office/drawing/2014/main" id="{F776BFFD-D2A7-4F00-9A62-3991509DDE32}"/>
              </a:ext>
            </a:extLst>
          </p:cNvPr>
          <p:cNvSpPr/>
          <p:nvPr/>
        </p:nvSpPr>
        <p:spPr>
          <a:xfrm>
            <a:off x="5504167" y="1868331"/>
            <a:ext cx="481510" cy="690688"/>
          </a:xfrm>
          <a:prstGeom prst="downArrow">
            <a:avLst/>
          </a:prstGeom>
          <a:solidFill>
            <a:schemeClr val="tx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507954327"/>
      </p:ext>
    </p:extLst>
  </p:cSld>
  <p:clrMapOvr>
    <a:masterClrMapping/>
  </p:clrMapOvr>
</p:sld>
</file>

<file path=ppt/theme/theme1.xml><?xml version="1.0" encoding="utf-8"?>
<a:theme xmlns:a="http://schemas.openxmlformats.org/drawingml/2006/main" name="Office テーマ">
  <a:themeElements>
    <a:clrScheme name="Custom 30">
      <a:dk1>
        <a:sysClr val="windowText" lastClr="000000"/>
      </a:dk1>
      <a:lt1>
        <a:sysClr val="window" lastClr="FFFFFF"/>
      </a:lt1>
      <a:dk2>
        <a:srgbClr val="00292E"/>
      </a:dk2>
      <a:lt2>
        <a:srgbClr val="64B2C1"/>
      </a:lt2>
      <a:accent1>
        <a:srgbClr val="F0CDA1"/>
      </a:accent1>
      <a:accent2>
        <a:srgbClr val="107082"/>
      </a:accent2>
      <a:accent3>
        <a:srgbClr val="054854"/>
      </a:accent3>
      <a:accent4>
        <a:srgbClr val="00AEEF"/>
      </a:accent4>
      <a:accent5>
        <a:srgbClr val="F99927"/>
      </a:accent5>
      <a:accent6>
        <a:srgbClr val="EC7216"/>
      </a:accent6>
      <a:hlink>
        <a:srgbClr val="000000"/>
      </a:hlink>
      <a:folHlink>
        <a:srgbClr val="000000"/>
      </a:folHlink>
    </a:clrScheme>
    <a:fontScheme name="Custom 25">
      <a:majorFont>
        <a:latin typeface="Gill Sans MT"/>
        <a:ea typeface=""/>
        <a:cs typeface=""/>
      </a:majorFont>
      <a:minorFont>
        <a:latin typeface="Arial "/>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tx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_34308518_TF23188392.potx" id="{4AD57145-FEF4-4988-9A7A-AD86A76CFFD8}" vid="{AC03B92B-2F04-417C-81B2-1E5E78074923}"/>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9677210f24a1be23c92c90fd886aa0aa">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60e05723c5c1908df1a1a4ebf11d344e"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Props1.xml><?xml version="1.0" encoding="utf-8"?>
<ds:datastoreItem xmlns:ds="http://schemas.openxmlformats.org/officeDocument/2006/customXml" ds:itemID="{72DAF9E5-DED4-4A50-A81B-4CC218A03F2B}">
  <ds:schemaRefs>
    <ds:schemaRef ds:uri="http://schemas.microsoft.com/sharepoint/v3/contenttype/forms"/>
  </ds:schemaRefs>
</ds:datastoreItem>
</file>

<file path=customXml/itemProps2.xml><?xml version="1.0" encoding="utf-8"?>
<ds:datastoreItem xmlns:ds="http://schemas.openxmlformats.org/officeDocument/2006/customXml" ds:itemID="{FFDD087A-3273-4D74-8700-4C8E2BE507D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71946EF-A3EA-4ECB-8D9A-56C36FFF4075}">
  <ds:schemaRefs>
    <ds:schemaRef ds:uri="http://schemas.openxmlformats.org/package/2006/metadata/core-properties"/>
    <ds:schemaRef ds:uri="http://purl.org/dc/dcmitype/"/>
    <ds:schemaRef ds:uri="http://www.w3.org/XML/1998/namespace"/>
    <ds:schemaRef ds:uri="http://schemas.microsoft.com/office/infopath/2007/PartnerControls"/>
    <ds:schemaRef ds:uri="http://schemas.microsoft.com/office/2006/documentManagement/types"/>
    <ds:schemaRef ds:uri="71af3243-3dd4-4a8d-8c0d-dd76da1f02a5"/>
    <ds:schemaRef ds:uri="16c05727-aa75-4e4a-9b5f-8a80a1165891"/>
    <ds:schemaRef ds:uri="http://purl.org/dc/elements/1.1/"/>
    <ds:schemaRef ds:uri="http://schemas.microsoft.com/office/2006/metadata/properties"/>
    <ds:schemaRef ds:uri="http://purl.org/dc/terms/"/>
  </ds:schemaRefs>
</ds:datastoreItem>
</file>

<file path=docProps/app.xml><?xml version="1.0" encoding="utf-8"?>
<Properties xmlns="http://schemas.openxmlformats.org/officeDocument/2006/extended-properties" xmlns:vt="http://schemas.openxmlformats.org/officeDocument/2006/docPropsVTypes">
  <Template>プロフェッショナル サービス向けピッチ デッキ</Template>
  <TotalTime>0</TotalTime>
  <Words>1581</Words>
  <Application>Microsoft Office PowerPoint</Application>
  <PresentationFormat>ワイド画面</PresentationFormat>
  <Paragraphs>103</Paragraphs>
  <Slides>10</Slides>
  <Notes>10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10</vt:i4>
      </vt:variant>
    </vt:vector>
  </HeadingPairs>
  <TitlesOfParts>
    <vt:vector size="17" baseType="lpstr">
      <vt:lpstr>Arial </vt:lpstr>
      <vt:lpstr>Meiryo UI</vt:lpstr>
      <vt:lpstr>UD デジタル 教科書体 N-B</vt:lpstr>
      <vt:lpstr>UD デジタル 教科書体 NK-B</vt:lpstr>
      <vt:lpstr>Arial</vt:lpstr>
      <vt:lpstr>Lucida Calligraphy</vt:lpstr>
      <vt:lpstr>Office テーマ</vt:lpstr>
      <vt:lpstr>ICTを活用した 「主体的・対話的で深い学びにつながる授業づくり」</vt:lpstr>
      <vt:lpstr>研究内容</vt:lpstr>
      <vt:lpstr>研究実践</vt:lpstr>
      <vt:lpstr>（１）夏期研修会</vt:lpstr>
      <vt:lpstr>ICT利活用場面</vt:lpstr>
      <vt:lpstr>（２）高吾地区中体連授業研修会</vt:lpstr>
      <vt:lpstr>（３）各校実践取組【結果】</vt:lpstr>
      <vt:lpstr>（３）各校実践取組【結果】</vt:lpstr>
      <vt:lpstr>【課題】</vt:lpstr>
      <vt:lpstr>ご清聴 ありがとうございました。</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2022-01-16T07:23:05Z</dcterms:created>
  <dcterms:modified xsi:type="dcterms:W3CDTF">2022-04-13T23:35:03Z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