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9" r:id="rId1"/>
  </p:sldMasterIdLst>
  <p:notesMasterIdLst>
    <p:notesMasterId r:id="rId43"/>
  </p:notesMasterIdLst>
  <p:sldIdLst>
    <p:sldId id="1840" r:id="rId2"/>
    <p:sldId id="1967" r:id="rId3"/>
    <p:sldId id="1962" r:id="rId4"/>
    <p:sldId id="1956" r:id="rId5"/>
    <p:sldId id="1867" r:id="rId6"/>
    <p:sldId id="1975" r:id="rId7"/>
    <p:sldId id="1948" r:id="rId8"/>
    <p:sldId id="1033" r:id="rId9"/>
    <p:sldId id="1721" r:id="rId10"/>
    <p:sldId id="1828" r:id="rId11"/>
    <p:sldId id="1978" r:id="rId12"/>
    <p:sldId id="1976" r:id="rId13"/>
    <p:sldId id="1982" r:id="rId14"/>
    <p:sldId id="1743" r:id="rId15"/>
    <p:sldId id="1974" r:id="rId16"/>
    <p:sldId id="1747" r:id="rId17"/>
    <p:sldId id="1722" r:id="rId18"/>
    <p:sldId id="1723" r:id="rId19"/>
    <p:sldId id="1963" r:id="rId20"/>
    <p:sldId id="1983" r:id="rId21"/>
    <p:sldId id="1977" r:id="rId22"/>
    <p:sldId id="1953" r:id="rId23"/>
    <p:sldId id="1865" r:id="rId24"/>
    <p:sldId id="1693" r:id="rId25"/>
    <p:sldId id="1980" r:id="rId26"/>
    <p:sldId id="1954" r:id="rId27"/>
    <p:sldId id="1785" r:id="rId28"/>
    <p:sldId id="1981" r:id="rId29"/>
    <p:sldId id="1968" r:id="rId30"/>
    <p:sldId id="1728" r:id="rId31"/>
    <p:sldId id="1777" r:id="rId32"/>
    <p:sldId id="1957" r:id="rId33"/>
    <p:sldId id="1979" r:id="rId34"/>
    <p:sldId id="1969" r:id="rId35"/>
    <p:sldId id="1987" r:id="rId36"/>
    <p:sldId id="1988" r:id="rId37"/>
    <p:sldId id="1989" r:id="rId38"/>
    <p:sldId id="1990" r:id="rId39"/>
    <p:sldId id="1991" r:id="rId40"/>
    <p:sldId id="1992" r:id="rId41"/>
    <p:sldId id="1993" r:id="rId42"/>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6BE8"/>
    <a:srgbClr val="007FDE"/>
    <a:srgbClr val="000000"/>
    <a:srgbClr val="F8931D"/>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62" autoAdjust="0"/>
    <p:restoredTop sz="91532" autoAdjust="0"/>
  </p:normalViewPr>
  <p:slideViewPr>
    <p:cSldViewPr snapToGrid="0">
      <p:cViewPr varScale="1">
        <p:scale>
          <a:sx n="105" d="100"/>
          <a:sy n="105" d="100"/>
        </p:scale>
        <p:origin x="744"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bg1"/>
                </a:solidFill>
                <a:latin typeface="+mn-lt"/>
                <a:ea typeface="+mn-ea"/>
                <a:cs typeface="+mn-cs"/>
              </a:defRPr>
            </a:pPr>
            <a:r>
              <a:rPr lang="ja-JP" altLang="en-US" dirty="0">
                <a:solidFill>
                  <a:schemeClr val="bg1"/>
                </a:solidFill>
                <a:latin typeface="+mn-lt"/>
                <a:ea typeface="+mn-ea"/>
                <a:cs typeface="+mn-cs"/>
              </a:rPr>
              <a:t>運動やスポーツをすることは好きですか？</a:t>
            </a:r>
            <a:endParaRPr lang="en-US" dirty="0">
              <a:solidFill>
                <a:schemeClr val="bg1"/>
              </a:solidFill>
              <a:latin typeface="+mn-lt"/>
              <a:ea typeface="+mn-ea"/>
              <a:cs typeface="+mn-cs"/>
            </a:endParaRPr>
          </a:p>
        </c:rich>
      </c:tx>
      <c:overlay val="0"/>
      <c:spPr>
        <a:solidFill>
          <a:schemeClr val="accent2"/>
        </a:solidFill>
        <a:ln w="38100" cap="flat" cmpd="sng" algn="ctr">
          <a:solidFill>
            <a:schemeClr val="accent2"/>
          </a:solidFill>
          <a:prstDash val="solid"/>
        </a:ln>
        <a:effectLst/>
      </c:spPr>
      <c:txPr>
        <a:bodyPr rot="0" spcFirstLastPara="1" vertOverflow="ellipsis" vert="horz" wrap="square" anchor="ctr" anchorCtr="1"/>
        <a:lstStyle/>
        <a:p>
          <a:pPr>
            <a:defRPr sz="1862" b="1" i="0" u="none" strike="noStrike" kern="1200" cap="all" spc="50" baseline="0">
              <a:solidFill>
                <a:schemeClr val="bg1"/>
              </a:solidFill>
              <a:latin typeface="+mn-lt"/>
              <a:ea typeface="+mn-ea"/>
              <a:cs typeface="+mn-cs"/>
            </a:defRPr>
          </a:pPr>
          <a:endParaRPr lang="ja-JP"/>
        </a:p>
      </c:txPr>
    </c:title>
    <c:autoTitleDeleted val="0"/>
    <c:plotArea>
      <c:layout>
        <c:manualLayout>
          <c:layoutTarget val="inner"/>
          <c:xMode val="edge"/>
          <c:yMode val="edge"/>
          <c:x val="0.29902105905133325"/>
          <c:y val="0.36894065351701782"/>
          <c:w val="0.43680785189168114"/>
          <c:h val="0.45544496318953942"/>
        </c:manualLayout>
      </c:layout>
      <c:pieChart>
        <c:varyColors val="1"/>
        <c:ser>
          <c:idx val="0"/>
          <c:order val="0"/>
          <c:tx>
            <c:strRef>
              <c:f>Sheet1!$B$1</c:f>
              <c:strCache>
                <c:ptCount val="1"/>
                <c:pt idx="0">
                  <c:v>運動やスポーツをすることは好きですか？</c:v>
                </c:pt>
              </c:strCache>
            </c:strRef>
          </c:tx>
          <c:dPt>
            <c:idx val="0"/>
            <c:bubble3D val="0"/>
            <c:spPr>
              <a:solidFill>
                <a:srgbClr val="FF00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1DE9-4392-92E1-18B8BCA1004A}"/>
              </c:ext>
            </c:extLst>
          </c:dPt>
          <c:dPt>
            <c:idx val="1"/>
            <c:bubble3D val="0"/>
            <c:spPr>
              <a:solidFill>
                <a:schemeClr val="bg2">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1DE9-4392-92E1-18B8BCA1004A}"/>
              </c:ext>
            </c:extLst>
          </c:dPt>
          <c:dPt>
            <c:idx val="2"/>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1DE9-4392-92E1-18B8BCA1004A}"/>
              </c:ext>
            </c:extLst>
          </c:dPt>
          <c:dLbls>
            <c:dLbl>
              <c:idx val="0"/>
              <c:tx>
                <c:rich>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fld id="{DD6C5A25-31CC-4CFF-B1FB-B96AB9DC5C81}" type="PERCENTAGE">
                      <a:rPr lang="en-US" altLang="ja-JP" sz="1800" smtClean="0"/>
                      <a:pPr>
                        <a:defRPr sz="1800"/>
                      </a:pPr>
                      <a:t>[パーセンテージ]</a:t>
                    </a:fld>
                    <a:endParaRPr lang="ja-JP" altLang="en-US"/>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ja-JP"/>
                </a:p>
              </c:txPr>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DE9-4392-92E1-18B8BCA1004A}"/>
                </c:ext>
              </c:extLst>
            </c:dLbl>
            <c:dLbl>
              <c:idx val="1"/>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ja-JP"/>
                </a:p>
              </c:txPr>
              <c:showLegendKey val="0"/>
              <c:showVal val="0"/>
              <c:showCatName val="0"/>
              <c:showSerName val="0"/>
              <c:showPercent val="1"/>
              <c:showBubbleSize val="0"/>
              <c:extLst>
                <c:ext xmlns:c16="http://schemas.microsoft.com/office/drawing/2014/chart" uri="{C3380CC4-5D6E-409C-BE32-E72D297353CC}">
                  <c16:uniqueId val="{00000003-1DE9-4392-92E1-18B8BCA1004A}"/>
                </c:ext>
              </c:extLst>
            </c:dLbl>
            <c:dLbl>
              <c:idx val="2"/>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ja-JP"/>
                </a:p>
              </c:txPr>
              <c:showLegendKey val="0"/>
              <c:showVal val="0"/>
              <c:showCatName val="0"/>
              <c:showSerName val="0"/>
              <c:showPercent val="1"/>
              <c:showBubbleSize val="0"/>
              <c:extLst>
                <c:ext xmlns:c16="http://schemas.microsoft.com/office/drawing/2014/chart" uri="{C3380CC4-5D6E-409C-BE32-E72D297353CC}">
                  <c16:uniqueId val="{00000005-1DE9-4392-92E1-18B8BCA1004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ja-JP"/>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好き・やや好き</c:v>
                </c:pt>
                <c:pt idx="1">
                  <c:v>どちらとも言えない</c:v>
                </c:pt>
                <c:pt idx="2">
                  <c:v>嫌い・やや嫌い</c:v>
                </c:pt>
              </c:strCache>
            </c:strRef>
          </c:cat>
          <c:val>
            <c:numRef>
              <c:f>Sheet1!$B$2:$B$4</c:f>
              <c:numCache>
                <c:formatCode>General</c:formatCode>
                <c:ptCount val="3"/>
                <c:pt idx="0">
                  <c:v>128</c:v>
                </c:pt>
                <c:pt idx="1">
                  <c:v>15</c:v>
                </c:pt>
                <c:pt idx="2">
                  <c:v>14</c:v>
                </c:pt>
              </c:numCache>
            </c:numRef>
          </c:val>
          <c:extLst>
            <c:ext xmlns:c16="http://schemas.microsoft.com/office/drawing/2014/chart" uri="{C3380CC4-5D6E-409C-BE32-E72D297353CC}">
              <c16:uniqueId val="{00000006-1DE9-4392-92E1-18B8BCA1004A}"/>
            </c:ext>
          </c:extLst>
        </c:ser>
        <c:dLbls>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38100">
      <a:noFill/>
    </a:ln>
    <a:effectLst/>
  </c:spPr>
  <c:txPr>
    <a:bodyPr/>
    <a:lstStyle/>
    <a:p>
      <a:pPr>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485338204857678"/>
          <c:y val="0.30296109325558734"/>
          <c:w val="0.45315851927607131"/>
          <c:h val="0.47072402640289468"/>
        </c:manualLayout>
      </c:layout>
      <c:pieChart>
        <c:varyColors val="1"/>
        <c:ser>
          <c:idx val="0"/>
          <c:order val="0"/>
          <c:tx>
            <c:strRef>
              <c:f>Sheet1!$B$1</c:f>
              <c:strCache>
                <c:ptCount val="1"/>
                <c:pt idx="0">
                  <c:v>今までスポーツを通して、ネガティブな経験をしたことがある</c:v>
                </c:pt>
              </c:strCache>
            </c:strRef>
          </c:tx>
          <c:dPt>
            <c:idx val="0"/>
            <c:bubble3D val="0"/>
            <c:spPr>
              <a:solidFill>
                <a:srgbClr val="FF00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61FB-4FC4-B1F8-8C25249F3350}"/>
              </c:ext>
            </c:extLst>
          </c:dPt>
          <c:dPt>
            <c:idx val="1"/>
            <c:bubble3D val="0"/>
            <c:spPr>
              <a:solidFill>
                <a:schemeClr val="bg2">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61FB-4FC4-B1F8-8C25249F3350}"/>
              </c:ext>
            </c:extLst>
          </c:dPt>
          <c:dPt>
            <c:idx val="2"/>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61FB-4FC4-B1F8-8C25249F33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ja-JP"/>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ある</c:v>
                </c:pt>
                <c:pt idx="1">
                  <c:v>どちらとも言えない</c:v>
                </c:pt>
                <c:pt idx="2">
                  <c:v>ない</c:v>
                </c:pt>
              </c:strCache>
            </c:strRef>
          </c:cat>
          <c:val>
            <c:numRef>
              <c:f>Sheet1!$B$2:$B$4</c:f>
              <c:numCache>
                <c:formatCode>General</c:formatCode>
                <c:ptCount val="3"/>
                <c:pt idx="0">
                  <c:v>130</c:v>
                </c:pt>
                <c:pt idx="1">
                  <c:v>55</c:v>
                </c:pt>
                <c:pt idx="2">
                  <c:v>47</c:v>
                </c:pt>
              </c:numCache>
            </c:numRef>
          </c:val>
          <c:extLst>
            <c:ext xmlns:c16="http://schemas.microsoft.com/office/drawing/2014/chart" uri="{C3380CC4-5D6E-409C-BE32-E72D297353CC}">
              <c16:uniqueId val="{00000006-61FB-4FC4-B1F8-8C25249F3350}"/>
            </c:ext>
          </c:extLst>
        </c:ser>
        <c:dLbls>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0.19494254416617871"/>
          <c:y val="0.17811500386830115"/>
          <c:w val="0.6058310216978916"/>
          <c:h val="6.5434916986389105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38100">
      <a:noFill/>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84F13C-3552-4DB1-97FB-90B7A812D471}"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3947C51A-72E7-4954-AD21-86B4E5F3C93D}">
      <dgm:prSet phldrT="[Text]" custT="1"/>
      <dgm:spPr>
        <a:xfrm>
          <a:off x="138748" y="2433224"/>
          <a:ext cx="1259136" cy="1103707"/>
        </a:xfrm>
        <a:prstGeom prst="rect">
          <a:avLst/>
        </a:prstGeom>
        <a:noFill/>
        <a:ln>
          <a:noFill/>
        </a:ln>
        <a:effectLst/>
      </dgm:spPr>
      <dgm:t>
        <a:bodyPr/>
        <a:lstStyle/>
        <a:p>
          <a:pPr>
            <a:buNone/>
          </a:pPr>
          <a:r>
            <a:rPr lang="ja-JP" altLang="en-US" sz="1600" b="1" dirty="0">
              <a:solidFill>
                <a:sysClr val="windowText" lastClr="000000">
                  <a:hueOff val="0"/>
                  <a:satOff val="0"/>
                  <a:lumOff val="0"/>
                  <a:alphaOff val="0"/>
                </a:sysClr>
              </a:solidFill>
              <a:latin typeface="Calibri" panose="020F0502020204030204"/>
              <a:ea typeface="游ゴシック" panose="020B0400000000000000" pitchFamily="50" charset="-128"/>
              <a:cs typeface="+mn-cs"/>
            </a:rPr>
            <a:t>フェーズ１</a:t>
          </a:r>
          <a:endParaRPr lang="en-US" sz="1300" b="1" dirty="0">
            <a:solidFill>
              <a:sysClr val="windowText" lastClr="000000">
                <a:hueOff val="0"/>
                <a:satOff val="0"/>
                <a:lumOff val="0"/>
                <a:alphaOff val="0"/>
              </a:sysClr>
            </a:solidFill>
            <a:latin typeface="Calibri" panose="020F0502020204030204"/>
            <a:ea typeface="+mn-ea"/>
            <a:cs typeface="+mn-cs"/>
          </a:endParaRPr>
        </a:p>
        <a:p>
          <a:pPr>
            <a:buNone/>
          </a:pPr>
          <a:r>
            <a:rPr lang="en-US" sz="1300" b="1" dirty="0">
              <a:solidFill>
                <a:srgbClr val="FF0000"/>
              </a:solidFill>
              <a:latin typeface="Calibri" panose="020F0502020204030204"/>
              <a:ea typeface="+mn-ea"/>
              <a:cs typeface="+mn-cs"/>
            </a:rPr>
            <a:t>Love the sport for Fun</a:t>
          </a:r>
        </a:p>
        <a:p>
          <a:pPr>
            <a:buNone/>
          </a:pPr>
          <a:r>
            <a:rPr lang="ja-JP" altLang="en-US" sz="1300" b="1" dirty="0">
              <a:solidFill>
                <a:sysClr val="windowText" lastClr="000000">
                  <a:hueOff val="0"/>
                  <a:satOff val="0"/>
                  <a:lumOff val="0"/>
                  <a:alphaOff val="0"/>
                </a:sysClr>
              </a:solidFill>
              <a:latin typeface="Calibri" panose="020F0502020204030204"/>
              <a:ea typeface="游ゴシック" panose="020B0400000000000000" pitchFamily="50" charset="-128"/>
              <a:cs typeface="+mn-cs"/>
            </a:rPr>
            <a:t>主眼：楽しむ</a:t>
          </a:r>
          <a:endParaRPr lang="en-US" altLang="ja-JP" sz="1100" b="0" dirty="0">
            <a:solidFill>
              <a:sysClr val="windowText" lastClr="000000"/>
            </a:solidFill>
            <a:latin typeface="Calibri" panose="020F0502020204030204"/>
            <a:ea typeface="游ゴシック" panose="020B0400000000000000" pitchFamily="50" charset="-128"/>
            <a:cs typeface="+mn-cs"/>
          </a:endParaRPr>
        </a:p>
      </dgm:t>
    </dgm:pt>
    <dgm:pt modelId="{7DCC9F71-EA9A-41F6-9C03-5F77680A0FA1}" type="parTrans" cxnId="{0E6ABBE0-C466-4743-9379-DC4D1E767C04}">
      <dgm:prSet/>
      <dgm:spPr/>
      <dgm:t>
        <a:bodyPr/>
        <a:lstStyle/>
        <a:p>
          <a:endParaRPr lang="en-US"/>
        </a:p>
      </dgm:t>
    </dgm:pt>
    <dgm:pt modelId="{2A0799F9-9AF6-4A5B-8A0A-9876AF2CB36E}" type="sibTrans" cxnId="{0E6ABBE0-C466-4743-9379-DC4D1E767C04}">
      <dgm:prSet/>
      <dgm:spPr/>
      <dgm:t>
        <a:bodyPr/>
        <a:lstStyle/>
        <a:p>
          <a:endParaRPr lang="en-US"/>
        </a:p>
      </dgm:t>
    </dgm:pt>
    <dgm:pt modelId="{D2DF2DD6-39CD-4E82-A0D0-6CA6C79FC331}">
      <dgm:prSet phldrT="[Text]" custT="1"/>
      <dgm:spPr>
        <a:xfrm>
          <a:off x="1680178" y="2051796"/>
          <a:ext cx="1259136" cy="1103707"/>
        </a:xfrm>
        <a:prstGeom prst="rect">
          <a:avLst/>
        </a:prstGeom>
        <a:noFill/>
        <a:ln>
          <a:noFill/>
        </a:ln>
        <a:effectLst/>
      </dgm:spPr>
      <dgm:t>
        <a:bodyPr/>
        <a:lstStyle/>
        <a:p>
          <a:pPr>
            <a:buNone/>
          </a:pPr>
          <a:r>
            <a:rPr lang="ja-JP" altLang="en-US" sz="1600" b="1" dirty="0">
              <a:solidFill>
                <a:sysClr val="windowText" lastClr="000000">
                  <a:hueOff val="0"/>
                  <a:satOff val="0"/>
                  <a:lumOff val="0"/>
                  <a:alphaOff val="0"/>
                </a:sysClr>
              </a:solidFill>
              <a:latin typeface="Calibri" panose="020F0502020204030204"/>
              <a:ea typeface="游ゴシック" panose="020B0400000000000000" pitchFamily="50" charset="-128"/>
              <a:cs typeface="+mn-cs"/>
            </a:rPr>
            <a:t>フェーズ２</a:t>
          </a:r>
          <a:endParaRPr lang="en-US" sz="1600" b="1" dirty="0">
            <a:solidFill>
              <a:sysClr val="windowText" lastClr="000000">
                <a:hueOff val="0"/>
                <a:satOff val="0"/>
                <a:lumOff val="0"/>
                <a:alphaOff val="0"/>
              </a:sysClr>
            </a:solidFill>
            <a:latin typeface="Calibri" panose="020F0502020204030204"/>
            <a:ea typeface="+mn-ea"/>
            <a:cs typeface="+mn-cs"/>
          </a:endParaRPr>
        </a:p>
        <a:p>
          <a:pPr>
            <a:buNone/>
          </a:pPr>
          <a:r>
            <a:rPr lang="en-US" sz="1300" b="1" dirty="0">
              <a:solidFill>
                <a:srgbClr val="FF0000"/>
              </a:solidFill>
              <a:latin typeface="Calibri" panose="020F0502020204030204"/>
              <a:ea typeface="+mn-ea"/>
              <a:cs typeface="+mn-cs"/>
            </a:rPr>
            <a:t>Compete for Fun</a:t>
          </a:r>
        </a:p>
        <a:p>
          <a:pPr>
            <a:buNone/>
          </a:pPr>
          <a:r>
            <a:rPr lang="ja-JP" altLang="en-US" sz="1300" b="1" dirty="0">
              <a:solidFill>
                <a:sysClr val="windowText" lastClr="000000">
                  <a:hueOff val="0"/>
                  <a:satOff val="0"/>
                  <a:lumOff val="0"/>
                  <a:alphaOff val="0"/>
                </a:sysClr>
              </a:solidFill>
              <a:latin typeface="Calibri" panose="020F0502020204030204"/>
              <a:ea typeface="游ゴシック" panose="020B0400000000000000" pitchFamily="50" charset="-128"/>
              <a:cs typeface="+mn-cs"/>
            </a:rPr>
            <a:t>主眼：目指したい未来像の探求</a:t>
          </a:r>
          <a:endParaRPr lang="en-US" altLang="ja-JP" sz="1300" b="1" dirty="0">
            <a:solidFill>
              <a:sysClr val="windowText" lastClr="000000">
                <a:hueOff val="0"/>
                <a:satOff val="0"/>
                <a:lumOff val="0"/>
                <a:alphaOff val="0"/>
              </a:sysClr>
            </a:solidFill>
            <a:latin typeface="Calibri" panose="020F0502020204030204"/>
            <a:ea typeface="游ゴシック" panose="020B0400000000000000" pitchFamily="50" charset="-128"/>
            <a:cs typeface="+mn-cs"/>
          </a:endParaRPr>
        </a:p>
      </dgm:t>
    </dgm:pt>
    <dgm:pt modelId="{B4DF2883-9A93-4DB8-90C3-CBDFE8F3E41F}" type="parTrans" cxnId="{6DE53ACB-CBA2-4DB6-AB99-2C13E3221986}">
      <dgm:prSet/>
      <dgm:spPr/>
      <dgm:t>
        <a:bodyPr/>
        <a:lstStyle/>
        <a:p>
          <a:endParaRPr lang="en-US"/>
        </a:p>
      </dgm:t>
    </dgm:pt>
    <dgm:pt modelId="{F01374C1-559A-48F3-AE15-1858C848033C}" type="sibTrans" cxnId="{6DE53ACB-CBA2-4DB6-AB99-2C13E3221986}">
      <dgm:prSet/>
      <dgm:spPr/>
      <dgm:t>
        <a:bodyPr/>
        <a:lstStyle/>
        <a:p>
          <a:endParaRPr lang="en-US"/>
        </a:p>
      </dgm:t>
    </dgm:pt>
    <dgm:pt modelId="{417C58C0-3CA9-4904-97A8-A3BB5DB413F1}">
      <dgm:prSet phldrT="[Text]" custT="1"/>
      <dgm:spPr>
        <a:xfrm>
          <a:off x="3221607" y="1670368"/>
          <a:ext cx="1259136" cy="1103707"/>
        </a:xfrm>
        <a:prstGeom prst="rect">
          <a:avLst/>
        </a:prstGeom>
        <a:noFill/>
        <a:ln>
          <a:noFill/>
        </a:ln>
        <a:effectLst/>
      </dgm:spPr>
      <dgm:t>
        <a:bodyPr/>
        <a:lstStyle/>
        <a:p>
          <a:pPr>
            <a:buNone/>
          </a:pPr>
          <a:r>
            <a:rPr lang="ja-JP" altLang="en-US" sz="1600" b="1" dirty="0">
              <a:solidFill>
                <a:sysClr val="windowText" lastClr="000000">
                  <a:hueOff val="0"/>
                  <a:satOff val="0"/>
                  <a:lumOff val="0"/>
                  <a:alphaOff val="0"/>
                </a:sysClr>
              </a:solidFill>
              <a:latin typeface="Calibri" panose="020F0502020204030204"/>
              <a:ea typeface="游ゴシック" panose="020B0400000000000000" pitchFamily="50" charset="-128"/>
              <a:cs typeface="+mn-cs"/>
            </a:rPr>
            <a:t>フェーズ３</a:t>
          </a:r>
          <a:endParaRPr lang="en-US" sz="1300" b="1" dirty="0">
            <a:solidFill>
              <a:sysClr val="windowText" lastClr="000000">
                <a:hueOff val="0"/>
                <a:satOff val="0"/>
                <a:lumOff val="0"/>
                <a:alphaOff val="0"/>
              </a:sysClr>
            </a:solidFill>
            <a:latin typeface="Calibri" panose="020F0502020204030204"/>
            <a:ea typeface="+mn-ea"/>
            <a:cs typeface="+mn-cs"/>
          </a:endParaRPr>
        </a:p>
        <a:p>
          <a:pPr>
            <a:buNone/>
          </a:pPr>
          <a:r>
            <a:rPr lang="en-US" sz="1270" b="1" dirty="0">
              <a:solidFill>
                <a:srgbClr val="FF0000"/>
              </a:solidFill>
              <a:latin typeface="Calibri" panose="020F0502020204030204"/>
              <a:ea typeface="+mn-ea"/>
              <a:cs typeface="+mn-cs"/>
            </a:rPr>
            <a:t>Compete for skill development</a:t>
          </a:r>
        </a:p>
        <a:p>
          <a:pPr>
            <a:buNone/>
          </a:pPr>
          <a:r>
            <a:rPr lang="ja-JP" altLang="en-US" sz="1270" b="1" dirty="0">
              <a:solidFill>
                <a:sysClr val="windowText" lastClr="000000">
                  <a:hueOff val="0"/>
                  <a:satOff val="0"/>
                  <a:lumOff val="0"/>
                  <a:alphaOff val="0"/>
                </a:sysClr>
              </a:solidFill>
              <a:latin typeface="Calibri" panose="020F0502020204030204"/>
              <a:ea typeface="游ゴシック" panose="020B0400000000000000" pitchFamily="50" charset="-128"/>
              <a:cs typeface="+mn-cs"/>
            </a:rPr>
            <a:t>主眼：プロセス思考の獲得</a:t>
          </a:r>
          <a:endParaRPr lang="en-US" sz="1270" b="1" dirty="0">
            <a:solidFill>
              <a:srgbClr val="FF0000"/>
            </a:solidFill>
            <a:latin typeface="Calibri" panose="020F0502020204030204"/>
            <a:ea typeface="+mn-ea"/>
            <a:cs typeface="+mn-cs"/>
          </a:endParaRPr>
        </a:p>
      </dgm:t>
    </dgm:pt>
    <dgm:pt modelId="{2DFDAD99-CE82-448D-B54E-393243912C98}" type="parTrans" cxnId="{8FFFA922-8339-49D9-8B84-F132C84C46C9}">
      <dgm:prSet/>
      <dgm:spPr/>
      <dgm:t>
        <a:bodyPr/>
        <a:lstStyle/>
        <a:p>
          <a:endParaRPr lang="en-US"/>
        </a:p>
      </dgm:t>
    </dgm:pt>
    <dgm:pt modelId="{566F2BD6-7480-4E76-BA0F-B0EF0750CD49}" type="sibTrans" cxnId="{8FFFA922-8339-49D9-8B84-F132C84C46C9}">
      <dgm:prSet/>
      <dgm:spPr/>
      <dgm:t>
        <a:bodyPr/>
        <a:lstStyle/>
        <a:p>
          <a:endParaRPr lang="en-US"/>
        </a:p>
      </dgm:t>
    </dgm:pt>
    <dgm:pt modelId="{43028A94-D961-486E-A590-869BFAD90ABC}">
      <dgm:prSet phldrT="[Text]" custT="1"/>
      <dgm:spPr>
        <a:xfrm>
          <a:off x="4763036" y="1288939"/>
          <a:ext cx="1259136" cy="1103707"/>
        </a:xfrm>
        <a:prstGeom prst="rect">
          <a:avLst/>
        </a:prstGeom>
        <a:noFill/>
        <a:ln>
          <a:noFill/>
        </a:ln>
        <a:effectLst/>
      </dgm:spPr>
      <dgm:t>
        <a:bodyPr/>
        <a:lstStyle/>
        <a:p>
          <a:pPr>
            <a:buNone/>
          </a:pPr>
          <a:r>
            <a:rPr lang="ja-JP" altLang="en-US" sz="1600" b="1" dirty="0">
              <a:solidFill>
                <a:sysClr val="windowText" lastClr="000000">
                  <a:hueOff val="0"/>
                  <a:satOff val="0"/>
                  <a:lumOff val="0"/>
                  <a:alphaOff val="0"/>
                </a:sysClr>
              </a:solidFill>
              <a:latin typeface="Calibri" panose="020F0502020204030204"/>
              <a:ea typeface="游ゴシック" panose="020B0400000000000000" pitchFamily="50" charset="-128"/>
              <a:cs typeface="+mn-cs"/>
            </a:rPr>
            <a:t>フェーズ４</a:t>
          </a:r>
          <a:endParaRPr lang="en-US" altLang="ja-JP" sz="1600" b="1" dirty="0">
            <a:solidFill>
              <a:sysClr val="windowText" lastClr="000000">
                <a:hueOff val="0"/>
                <a:satOff val="0"/>
                <a:lumOff val="0"/>
                <a:alphaOff val="0"/>
              </a:sysClr>
            </a:solidFill>
            <a:latin typeface="Calibri" panose="020F0502020204030204"/>
            <a:ea typeface="游ゴシック" panose="020B0400000000000000" pitchFamily="50" charset="-128"/>
            <a:cs typeface="+mn-cs"/>
          </a:endParaRPr>
        </a:p>
        <a:p>
          <a:pPr>
            <a:buNone/>
          </a:pPr>
          <a:r>
            <a:rPr lang="en-US" altLang="ja-JP" sz="1300" b="1" dirty="0">
              <a:solidFill>
                <a:srgbClr val="FF0000"/>
              </a:solidFill>
              <a:latin typeface="Calibri" panose="020F0502020204030204"/>
              <a:ea typeface="游ゴシック" panose="020B0400000000000000" pitchFamily="50" charset="-128"/>
              <a:cs typeface="+mn-cs"/>
            </a:rPr>
            <a:t>Compete for skill </a:t>
          </a:r>
          <a:r>
            <a:rPr lang="en-US" sz="1300" b="1" dirty="0">
              <a:solidFill>
                <a:srgbClr val="FF0000"/>
              </a:solidFill>
              <a:latin typeface="Calibri" panose="020F0502020204030204"/>
              <a:ea typeface="+mn-ea"/>
              <a:cs typeface="+mn-cs"/>
            </a:rPr>
            <a:t>acquisition</a:t>
          </a:r>
        </a:p>
        <a:p>
          <a:pPr>
            <a:buNone/>
          </a:pPr>
          <a:r>
            <a:rPr lang="ja-JP" altLang="en-US" sz="1300" b="1" dirty="0">
              <a:solidFill>
                <a:sysClr val="windowText" lastClr="000000">
                  <a:hueOff val="0"/>
                  <a:satOff val="0"/>
                  <a:lumOff val="0"/>
                  <a:alphaOff val="0"/>
                </a:sysClr>
              </a:solidFill>
              <a:latin typeface="Calibri" panose="020F0502020204030204"/>
              <a:ea typeface="游ゴシック" panose="020B0400000000000000" pitchFamily="50" charset="-128"/>
              <a:cs typeface="+mn-cs"/>
            </a:rPr>
            <a:t>主眼：勤勉さ、チームワーク、スポーツマンシップの獲得</a:t>
          </a:r>
          <a:endParaRPr lang="en-US" sz="1300" b="1" dirty="0">
            <a:solidFill>
              <a:srgbClr val="FF0000"/>
            </a:solidFill>
            <a:latin typeface="Calibri" panose="020F0502020204030204"/>
            <a:ea typeface="+mn-ea"/>
            <a:cs typeface="+mn-cs"/>
          </a:endParaRPr>
        </a:p>
      </dgm:t>
    </dgm:pt>
    <dgm:pt modelId="{88CD9A5D-DA7F-4CB7-886B-5CEAC0C21596}" type="parTrans" cxnId="{49B8B5C6-4B7E-449C-B5A8-91B2941AE317}">
      <dgm:prSet/>
      <dgm:spPr/>
      <dgm:t>
        <a:bodyPr/>
        <a:lstStyle/>
        <a:p>
          <a:endParaRPr lang="en-US"/>
        </a:p>
      </dgm:t>
    </dgm:pt>
    <dgm:pt modelId="{CC2A2B7B-83B0-4476-97D5-5B0FAF324088}" type="sibTrans" cxnId="{49B8B5C6-4B7E-449C-B5A8-91B2941AE317}">
      <dgm:prSet/>
      <dgm:spPr/>
      <dgm:t>
        <a:bodyPr/>
        <a:lstStyle/>
        <a:p>
          <a:endParaRPr lang="en-US"/>
        </a:p>
      </dgm:t>
    </dgm:pt>
    <dgm:pt modelId="{F5298791-7F24-4837-A3AB-E06845A03C5E}">
      <dgm:prSet phldrT="[Text]" custT="1"/>
      <dgm:spPr>
        <a:xfrm>
          <a:off x="7845895" y="526083"/>
          <a:ext cx="1259136" cy="1103707"/>
        </a:xfrm>
        <a:prstGeom prst="rect">
          <a:avLst/>
        </a:prstGeom>
        <a:noFill/>
        <a:ln>
          <a:noFill/>
        </a:ln>
        <a:effectLst/>
      </dgm:spPr>
      <dgm:t>
        <a:bodyPr/>
        <a:lstStyle/>
        <a:p>
          <a:pPr>
            <a:buNone/>
          </a:pPr>
          <a:r>
            <a:rPr lang="ja-JP" altLang="en-US" sz="1600" b="1" dirty="0">
              <a:solidFill>
                <a:sysClr val="windowText" lastClr="000000">
                  <a:hueOff val="0"/>
                  <a:satOff val="0"/>
                  <a:lumOff val="0"/>
                  <a:alphaOff val="0"/>
                </a:sysClr>
              </a:solidFill>
              <a:latin typeface="Calibri" panose="020F0502020204030204"/>
              <a:ea typeface="游ゴシック" panose="020B0400000000000000" pitchFamily="50" charset="-128"/>
              <a:cs typeface="+mn-cs"/>
            </a:rPr>
            <a:t>フェーズ６</a:t>
          </a:r>
          <a:endParaRPr lang="en-US" sz="1500" b="1" dirty="0">
            <a:solidFill>
              <a:sysClr val="windowText" lastClr="000000">
                <a:hueOff val="0"/>
                <a:satOff val="0"/>
                <a:lumOff val="0"/>
                <a:alphaOff val="0"/>
              </a:sysClr>
            </a:solidFill>
            <a:latin typeface="Calibri" panose="020F0502020204030204"/>
            <a:ea typeface="+mn-ea"/>
            <a:cs typeface="+mn-cs"/>
          </a:endParaRPr>
        </a:p>
        <a:p>
          <a:pPr>
            <a:buNone/>
          </a:pPr>
          <a:r>
            <a:rPr lang="en-US" sz="1300" b="1" dirty="0">
              <a:solidFill>
                <a:srgbClr val="FF0000"/>
              </a:solidFill>
              <a:latin typeface="Calibri" panose="020F0502020204030204"/>
              <a:ea typeface="+mn-ea"/>
              <a:cs typeface="+mn-cs"/>
            </a:rPr>
            <a:t>Compete to win</a:t>
          </a:r>
        </a:p>
        <a:p>
          <a:pPr>
            <a:buNone/>
          </a:pPr>
          <a:r>
            <a:rPr lang="ja-JP" altLang="en-US" sz="1300" b="1" dirty="0">
              <a:solidFill>
                <a:sysClr val="windowText" lastClr="000000">
                  <a:hueOff val="0"/>
                  <a:satOff val="0"/>
                  <a:lumOff val="0"/>
                  <a:alphaOff val="0"/>
                </a:sysClr>
              </a:solidFill>
              <a:latin typeface="Calibri" panose="020F0502020204030204"/>
              <a:ea typeface="游ゴシック" panose="020B0400000000000000" pitchFamily="50" charset="-128"/>
              <a:cs typeface="+mn-cs"/>
            </a:rPr>
            <a:t>主眼：本番での実力発揮スキルの獲得</a:t>
          </a:r>
          <a:endParaRPr lang="en-US" sz="1800" b="1" dirty="0">
            <a:solidFill>
              <a:srgbClr val="FF0000"/>
            </a:solidFill>
            <a:latin typeface="Calibri" panose="020F0502020204030204"/>
            <a:ea typeface="+mn-ea"/>
            <a:cs typeface="+mn-cs"/>
          </a:endParaRPr>
        </a:p>
      </dgm:t>
    </dgm:pt>
    <dgm:pt modelId="{440CFAF5-BCA3-4B64-9D15-8E065DF2F3E7}" type="parTrans" cxnId="{01ED8B38-2BD8-4274-8161-8101BC613120}">
      <dgm:prSet/>
      <dgm:spPr/>
      <dgm:t>
        <a:bodyPr/>
        <a:lstStyle/>
        <a:p>
          <a:endParaRPr lang="en-US"/>
        </a:p>
      </dgm:t>
    </dgm:pt>
    <dgm:pt modelId="{452733B9-F0CB-4068-9F7B-E778475C888C}" type="sibTrans" cxnId="{01ED8B38-2BD8-4274-8161-8101BC613120}">
      <dgm:prSet/>
      <dgm:spPr/>
      <dgm:t>
        <a:bodyPr/>
        <a:lstStyle/>
        <a:p>
          <a:endParaRPr lang="en-US"/>
        </a:p>
      </dgm:t>
    </dgm:pt>
    <dgm:pt modelId="{1B64051B-CE25-4C22-BF2E-3D8651A953E9}">
      <dgm:prSet phldrT="[Text]" custT="1"/>
      <dgm:spPr>
        <a:xfrm>
          <a:off x="6304466" y="907511"/>
          <a:ext cx="1259136" cy="1103707"/>
        </a:xfrm>
        <a:prstGeom prst="rect">
          <a:avLst/>
        </a:prstGeom>
        <a:noFill/>
        <a:ln>
          <a:noFill/>
        </a:ln>
        <a:effectLst/>
      </dgm:spPr>
      <dgm:t>
        <a:bodyPr/>
        <a:lstStyle/>
        <a:p>
          <a:pPr algn="l">
            <a:buNone/>
          </a:pPr>
          <a:r>
            <a:rPr lang="ja-JP" altLang="en-US" sz="1600" b="1" dirty="0">
              <a:solidFill>
                <a:sysClr val="windowText" lastClr="000000">
                  <a:hueOff val="0"/>
                  <a:satOff val="0"/>
                  <a:lumOff val="0"/>
                  <a:alphaOff val="0"/>
                </a:sysClr>
              </a:solidFill>
              <a:latin typeface="Calibri" panose="020F0502020204030204"/>
              <a:ea typeface="游ゴシック" panose="020B0400000000000000" pitchFamily="50" charset="-128"/>
              <a:cs typeface="+mn-cs"/>
            </a:rPr>
            <a:t>フェーズ５</a:t>
          </a:r>
          <a:endParaRPr lang="en-US" sz="1600" b="1" dirty="0">
            <a:solidFill>
              <a:sysClr val="windowText" lastClr="000000">
                <a:hueOff val="0"/>
                <a:satOff val="0"/>
                <a:lumOff val="0"/>
                <a:alphaOff val="0"/>
              </a:sysClr>
            </a:solidFill>
            <a:latin typeface="Calibri" panose="020F0502020204030204"/>
            <a:ea typeface="+mn-ea"/>
            <a:cs typeface="+mn-cs"/>
          </a:endParaRPr>
        </a:p>
        <a:p>
          <a:pPr algn="l">
            <a:buNone/>
          </a:pPr>
          <a:r>
            <a:rPr lang="en-US" sz="1300" b="1" dirty="0">
              <a:solidFill>
                <a:srgbClr val="FF0000"/>
              </a:solidFill>
              <a:latin typeface="Calibri" panose="020F0502020204030204"/>
              <a:ea typeface="+mn-ea"/>
              <a:cs typeface="+mn-cs"/>
            </a:rPr>
            <a:t>Compete for skill mastery</a:t>
          </a:r>
        </a:p>
        <a:p>
          <a:pPr algn="l">
            <a:buNone/>
          </a:pPr>
          <a:r>
            <a:rPr lang="ja-JP" altLang="en-US" sz="1300" b="1" dirty="0">
              <a:solidFill>
                <a:sysClr val="windowText" lastClr="000000">
                  <a:hueOff val="0"/>
                  <a:satOff val="0"/>
                  <a:lumOff val="0"/>
                  <a:alphaOff val="0"/>
                </a:sysClr>
              </a:solidFill>
              <a:latin typeface="Calibri" panose="020F0502020204030204"/>
              <a:ea typeface="游ゴシック" panose="020B0400000000000000" pitchFamily="50" charset="-128"/>
              <a:cs typeface="+mn-cs"/>
            </a:rPr>
            <a:t>主眼：競技力の向上へのコミットメント</a:t>
          </a:r>
          <a:endParaRPr lang="en-US" sz="800" b="1" dirty="0">
            <a:solidFill>
              <a:srgbClr val="FF0000"/>
            </a:solidFill>
            <a:latin typeface="Calibri" panose="020F0502020204030204"/>
            <a:ea typeface="+mn-ea"/>
            <a:cs typeface="+mn-cs"/>
          </a:endParaRPr>
        </a:p>
      </dgm:t>
    </dgm:pt>
    <dgm:pt modelId="{2E9DE887-7928-4AA7-93E0-B8585F7FA4DC}" type="parTrans" cxnId="{3974DCB5-1C65-4158-AA00-56668B8B3BDB}">
      <dgm:prSet/>
      <dgm:spPr/>
      <dgm:t>
        <a:bodyPr/>
        <a:lstStyle/>
        <a:p>
          <a:endParaRPr lang="en-US"/>
        </a:p>
      </dgm:t>
    </dgm:pt>
    <dgm:pt modelId="{EB9B22F6-B6C2-4467-9AE2-91FCD55EB2CF}" type="sibTrans" cxnId="{3974DCB5-1C65-4158-AA00-56668B8B3BDB}">
      <dgm:prSet/>
      <dgm:spPr/>
      <dgm:t>
        <a:bodyPr/>
        <a:lstStyle/>
        <a:p>
          <a:endParaRPr lang="en-US"/>
        </a:p>
      </dgm:t>
    </dgm:pt>
    <dgm:pt modelId="{C8C86995-520E-4AAC-901A-6B2283608005}" type="pres">
      <dgm:prSet presAssocID="{3E84F13C-3552-4DB1-97FB-90B7A812D471}" presName="rootnode" presStyleCnt="0">
        <dgm:presLayoutVars>
          <dgm:chMax/>
          <dgm:chPref/>
          <dgm:dir/>
          <dgm:animLvl val="lvl"/>
        </dgm:presLayoutVars>
      </dgm:prSet>
      <dgm:spPr/>
    </dgm:pt>
    <dgm:pt modelId="{C0DA113C-9222-403D-AE5F-3EDAC31C0109}" type="pres">
      <dgm:prSet presAssocID="{3947C51A-72E7-4954-AD21-86B4E5F3C93D}" presName="composite" presStyleCnt="0"/>
      <dgm:spPr/>
    </dgm:pt>
    <dgm:pt modelId="{C0A433A1-1047-437F-AB73-B6ECC9E6874C}" type="pres">
      <dgm:prSet presAssocID="{3947C51A-72E7-4954-AD21-86B4E5F3C93D}" presName="LShape" presStyleLbl="alignNode1" presStyleIdx="0" presStyleCnt="11"/>
      <dgm:spPr>
        <a:xfrm rot="5400000">
          <a:off x="278659" y="2016511"/>
          <a:ext cx="838168" cy="1394693"/>
        </a:xfrm>
        <a:prstGeom prst="corner">
          <a:avLst>
            <a:gd name="adj1" fmla="val 16120"/>
            <a:gd name="adj2" fmla="val 16110"/>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gm:spPr>
    </dgm:pt>
    <dgm:pt modelId="{5854A65E-E0AA-46D3-9766-7D0F178B7CA7}" type="pres">
      <dgm:prSet presAssocID="{3947C51A-72E7-4954-AD21-86B4E5F3C93D}" presName="ParentText" presStyleLbl="revTx" presStyleIdx="0" presStyleCnt="6">
        <dgm:presLayoutVars>
          <dgm:chMax val="0"/>
          <dgm:chPref val="0"/>
          <dgm:bulletEnabled val="1"/>
        </dgm:presLayoutVars>
      </dgm:prSet>
      <dgm:spPr/>
    </dgm:pt>
    <dgm:pt modelId="{0494CA83-F22A-411D-AC2B-8A1019ECF6FC}" type="pres">
      <dgm:prSet presAssocID="{3947C51A-72E7-4954-AD21-86B4E5F3C93D}" presName="Triangle" presStyleLbl="alignNode1" presStyleIdx="1" presStyleCnt="11"/>
      <dgm:spPr>
        <a:xfrm>
          <a:off x="1160312" y="1913832"/>
          <a:ext cx="237572" cy="237572"/>
        </a:xfrm>
        <a:prstGeom prst="triangle">
          <a:avLst>
            <a:gd name="adj" fmla="val 100000"/>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gm:spPr>
    </dgm:pt>
    <dgm:pt modelId="{60A79A38-4BD8-49E0-90AC-84D9299F0B46}" type="pres">
      <dgm:prSet presAssocID="{2A0799F9-9AF6-4A5B-8A0A-9876AF2CB36E}" presName="sibTrans" presStyleCnt="0"/>
      <dgm:spPr/>
    </dgm:pt>
    <dgm:pt modelId="{CC7EB7FF-8B54-48EF-8A86-289716722A35}" type="pres">
      <dgm:prSet presAssocID="{2A0799F9-9AF6-4A5B-8A0A-9876AF2CB36E}" presName="space" presStyleCnt="0"/>
      <dgm:spPr/>
    </dgm:pt>
    <dgm:pt modelId="{BAE957DB-62C1-4F44-8E02-C314ED34E143}" type="pres">
      <dgm:prSet presAssocID="{D2DF2DD6-39CD-4E82-A0D0-6CA6C79FC331}" presName="composite" presStyleCnt="0"/>
      <dgm:spPr/>
    </dgm:pt>
    <dgm:pt modelId="{511304B1-CE5D-4539-B394-CC72652F91DC}" type="pres">
      <dgm:prSet presAssocID="{D2DF2DD6-39CD-4E82-A0D0-6CA6C79FC331}" presName="LShape" presStyleLbl="alignNode1" presStyleIdx="2" presStyleCnt="11"/>
      <dgm:spPr>
        <a:xfrm rot="5400000">
          <a:off x="1820089" y="1635083"/>
          <a:ext cx="838168" cy="1394693"/>
        </a:xfrm>
        <a:prstGeom prst="corner">
          <a:avLst>
            <a:gd name="adj1" fmla="val 16120"/>
            <a:gd name="adj2" fmla="val 16110"/>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gm:spPr>
    </dgm:pt>
    <dgm:pt modelId="{459EEEAD-82EC-4590-89E6-FA8AE4ECB727}" type="pres">
      <dgm:prSet presAssocID="{D2DF2DD6-39CD-4E82-A0D0-6CA6C79FC331}" presName="ParentText" presStyleLbl="revTx" presStyleIdx="1" presStyleCnt="6">
        <dgm:presLayoutVars>
          <dgm:chMax val="0"/>
          <dgm:chPref val="0"/>
          <dgm:bulletEnabled val="1"/>
        </dgm:presLayoutVars>
      </dgm:prSet>
      <dgm:spPr/>
    </dgm:pt>
    <dgm:pt modelId="{8E60846F-6D68-45CF-BB62-4B8F9F27E288}" type="pres">
      <dgm:prSet presAssocID="{D2DF2DD6-39CD-4E82-A0D0-6CA6C79FC331}" presName="Triangle" presStyleLbl="alignNode1" presStyleIdx="3" presStyleCnt="11"/>
      <dgm:spPr>
        <a:xfrm>
          <a:off x="2701741" y="1532404"/>
          <a:ext cx="237572" cy="237572"/>
        </a:xfrm>
        <a:prstGeom prst="triangle">
          <a:avLst>
            <a:gd name="adj" fmla="val 100000"/>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gm:spPr>
    </dgm:pt>
    <dgm:pt modelId="{5401D0F4-8F8B-40E1-BAD9-42514B44566A}" type="pres">
      <dgm:prSet presAssocID="{F01374C1-559A-48F3-AE15-1858C848033C}" presName="sibTrans" presStyleCnt="0"/>
      <dgm:spPr/>
    </dgm:pt>
    <dgm:pt modelId="{AD3310A9-7822-4F91-951A-D7376145CF23}" type="pres">
      <dgm:prSet presAssocID="{F01374C1-559A-48F3-AE15-1858C848033C}" presName="space" presStyleCnt="0"/>
      <dgm:spPr/>
    </dgm:pt>
    <dgm:pt modelId="{0B927F5E-987E-4A73-A03F-5C22BA8AE0A7}" type="pres">
      <dgm:prSet presAssocID="{417C58C0-3CA9-4904-97A8-A3BB5DB413F1}" presName="composite" presStyleCnt="0"/>
      <dgm:spPr/>
    </dgm:pt>
    <dgm:pt modelId="{5F2FBD04-2598-47A4-971B-EB3A6FB9625A}" type="pres">
      <dgm:prSet presAssocID="{417C58C0-3CA9-4904-97A8-A3BB5DB413F1}" presName="LShape" presStyleLbl="alignNode1" presStyleIdx="4" presStyleCnt="11"/>
      <dgm:spPr>
        <a:xfrm rot="5400000">
          <a:off x="3361518" y="1253655"/>
          <a:ext cx="838168" cy="1394693"/>
        </a:xfrm>
        <a:prstGeom prst="corner">
          <a:avLst>
            <a:gd name="adj1" fmla="val 16120"/>
            <a:gd name="adj2" fmla="val 16110"/>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gm:spPr>
    </dgm:pt>
    <dgm:pt modelId="{6D892D00-30E6-4CA4-BFA7-703F399DF0A5}" type="pres">
      <dgm:prSet presAssocID="{417C58C0-3CA9-4904-97A8-A3BB5DB413F1}" presName="ParentText" presStyleLbl="revTx" presStyleIdx="2" presStyleCnt="6">
        <dgm:presLayoutVars>
          <dgm:chMax val="0"/>
          <dgm:chPref val="0"/>
          <dgm:bulletEnabled val="1"/>
        </dgm:presLayoutVars>
      </dgm:prSet>
      <dgm:spPr/>
    </dgm:pt>
    <dgm:pt modelId="{09D2A032-7A05-4026-B13C-989AC2A6DF0E}" type="pres">
      <dgm:prSet presAssocID="{417C58C0-3CA9-4904-97A8-A3BB5DB413F1}" presName="Triangle" presStyleLbl="alignNode1" presStyleIdx="5" presStyleCnt="11"/>
      <dgm:spPr>
        <a:xfrm>
          <a:off x="4243171" y="1150976"/>
          <a:ext cx="237572" cy="237572"/>
        </a:xfrm>
        <a:prstGeom prst="triangle">
          <a:avLst>
            <a:gd name="adj" fmla="val 100000"/>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gm:spPr>
    </dgm:pt>
    <dgm:pt modelId="{308FA6B0-375C-4FA5-925C-5BD7E097B411}" type="pres">
      <dgm:prSet presAssocID="{566F2BD6-7480-4E76-BA0F-B0EF0750CD49}" presName="sibTrans" presStyleCnt="0"/>
      <dgm:spPr/>
    </dgm:pt>
    <dgm:pt modelId="{AE16CD34-A1C3-4EF1-9A43-A64A7D5C8CFA}" type="pres">
      <dgm:prSet presAssocID="{566F2BD6-7480-4E76-BA0F-B0EF0750CD49}" presName="space" presStyleCnt="0"/>
      <dgm:spPr/>
    </dgm:pt>
    <dgm:pt modelId="{F289C36A-2CDE-461C-93A4-642A44B03CC5}" type="pres">
      <dgm:prSet presAssocID="{43028A94-D961-486E-A590-869BFAD90ABC}" presName="composite" presStyleCnt="0"/>
      <dgm:spPr/>
    </dgm:pt>
    <dgm:pt modelId="{23544EEA-3818-42E4-B2E6-F7BF1765B4BC}" type="pres">
      <dgm:prSet presAssocID="{43028A94-D961-486E-A590-869BFAD90ABC}" presName="LShape" presStyleLbl="alignNode1" presStyleIdx="6" presStyleCnt="11"/>
      <dgm:spPr>
        <a:xfrm rot="5400000">
          <a:off x="4902948" y="872227"/>
          <a:ext cx="838168" cy="1394693"/>
        </a:xfrm>
        <a:prstGeom prst="corner">
          <a:avLst>
            <a:gd name="adj1" fmla="val 16120"/>
            <a:gd name="adj2" fmla="val 16110"/>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gm:spPr>
    </dgm:pt>
    <dgm:pt modelId="{4901582C-EC5C-4B09-92A2-9518F30DBBF8}" type="pres">
      <dgm:prSet presAssocID="{43028A94-D961-486E-A590-869BFAD90ABC}" presName="ParentText" presStyleLbl="revTx" presStyleIdx="3" presStyleCnt="6">
        <dgm:presLayoutVars>
          <dgm:chMax val="0"/>
          <dgm:chPref val="0"/>
          <dgm:bulletEnabled val="1"/>
        </dgm:presLayoutVars>
      </dgm:prSet>
      <dgm:spPr/>
    </dgm:pt>
    <dgm:pt modelId="{2D058FDB-FFEF-4745-BD8A-0E79CB08762E}" type="pres">
      <dgm:prSet presAssocID="{43028A94-D961-486E-A590-869BFAD90ABC}" presName="Triangle" presStyleLbl="alignNode1" presStyleIdx="7" presStyleCnt="11"/>
      <dgm:spPr>
        <a:xfrm>
          <a:off x="5784600" y="769548"/>
          <a:ext cx="237572" cy="237572"/>
        </a:xfrm>
        <a:prstGeom prst="triangle">
          <a:avLst>
            <a:gd name="adj" fmla="val 100000"/>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gm:spPr>
    </dgm:pt>
    <dgm:pt modelId="{A56AD5E0-94AF-473F-9B47-681752B425D5}" type="pres">
      <dgm:prSet presAssocID="{CC2A2B7B-83B0-4476-97D5-5B0FAF324088}" presName="sibTrans" presStyleCnt="0"/>
      <dgm:spPr/>
    </dgm:pt>
    <dgm:pt modelId="{E96AB8BF-8810-4FE0-9D82-5F164461316A}" type="pres">
      <dgm:prSet presAssocID="{CC2A2B7B-83B0-4476-97D5-5B0FAF324088}" presName="space" presStyleCnt="0"/>
      <dgm:spPr/>
    </dgm:pt>
    <dgm:pt modelId="{FDD801C6-BCFA-41D9-9640-A8FD328BDC70}" type="pres">
      <dgm:prSet presAssocID="{1B64051B-CE25-4C22-BF2E-3D8651A953E9}" presName="composite" presStyleCnt="0"/>
      <dgm:spPr/>
    </dgm:pt>
    <dgm:pt modelId="{CD7B69A6-937A-4A8A-AA8E-9304E932987D}" type="pres">
      <dgm:prSet presAssocID="{1B64051B-CE25-4C22-BF2E-3D8651A953E9}" presName="LShape" presStyleLbl="alignNode1" presStyleIdx="8" presStyleCnt="11"/>
      <dgm:spPr>
        <a:xfrm rot="5400000">
          <a:off x="6444377" y="490798"/>
          <a:ext cx="838168" cy="1394693"/>
        </a:xfrm>
        <a:prstGeom prst="corner">
          <a:avLst>
            <a:gd name="adj1" fmla="val 16120"/>
            <a:gd name="adj2" fmla="val 16110"/>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gm:spPr>
    </dgm:pt>
    <dgm:pt modelId="{AC057407-DD70-4842-A150-B015CE338BF3}" type="pres">
      <dgm:prSet presAssocID="{1B64051B-CE25-4C22-BF2E-3D8651A953E9}" presName="ParentText" presStyleLbl="revTx" presStyleIdx="4" presStyleCnt="6">
        <dgm:presLayoutVars>
          <dgm:chMax val="0"/>
          <dgm:chPref val="0"/>
          <dgm:bulletEnabled val="1"/>
        </dgm:presLayoutVars>
      </dgm:prSet>
      <dgm:spPr/>
    </dgm:pt>
    <dgm:pt modelId="{252C2560-21E3-4AF0-86C3-06744A7FF7DE}" type="pres">
      <dgm:prSet presAssocID="{1B64051B-CE25-4C22-BF2E-3D8651A953E9}" presName="Triangle" presStyleLbl="alignNode1" presStyleIdx="9" presStyleCnt="11"/>
      <dgm:spPr>
        <a:xfrm>
          <a:off x="7326030" y="388120"/>
          <a:ext cx="237572" cy="237572"/>
        </a:xfrm>
        <a:prstGeom prst="triangle">
          <a:avLst>
            <a:gd name="adj" fmla="val 100000"/>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gm:spPr>
    </dgm:pt>
    <dgm:pt modelId="{47DDB35A-55C8-4014-9716-E22DFD5F5DF4}" type="pres">
      <dgm:prSet presAssocID="{EB9B22F6-B6C2-4467-9AE2-91FCD55EB2CF}" presName="sibTrans" presStyleCnt="0"/>
      <dgm:spPr/>
    </dgm:pt>
    <dgm:pt modelId="{31A1E166-6DCE-48CD-AF85-334F9A85BDED}" type="pres">
      <dgm:prSet presAssocID="{EB9B22F6-B6C2-4467-9AE2-91FCD55EB2CF}" presName="space" presStyleCnt="0"/>
      <dgm:spPr/>
    </dgm:pt>
    <dgm:pt modelId="{9C9F2680-A049-4D66-B2AD-CD90A49F35C6}" type="pres">
      <dgm:prSet presAssocID="{F5298791-7F24-4837-A3AB-E06845A03C5E}" presName="composite" presStyleCnt="0"/>
      <dgm:spPr/>
    </dgm:pt>
    <dgm:pt modelId="{75FA3EB0-0EA1-402C-A4E9-BB311A24C9F3}" type="pres">
      <dgm:prSet presAssocID="{F5298791-7F24-4837-A3AB-E06845A03C5E}" presName="LShape" presStyleLbl="alignNode1" presStyleIdx="10" presStyleCnt="11"/>
      <dgm:spPr>
        <a:xfrm rot="5400000">
          <a:off x="7985806" y="109370"/>
          <a:ext cx="838168" cy="1394693"/>
        </a:xfrm>
        <a:prstGeom prst="corner">
          <a:avLst>
            <a:gd name="adj1" fmla="val 16120"/>
            <a:gd name="adj2" fmla="val 16110"/>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gm:spPr>
    </dgm:pt>
    <dgm:pt modelId="{6C78C7AD-5A76-4765-8E7E-0A70574A365C}" type="pres">
      <dgm:prSet presAssocID="{F5298791-7F24-4837-A3AB-E06845A03C5E}" presName="ParentText" presStyleLbl="revTx" presStyleIdx="5" presStyleCnt="6">
        <dgm:presLayoutVars>
          <dgm:chMax val="0"/>
          <dgm:chPref val="0"/>
          <dgm:bulletEnabled val="1"/>
        </dgm:presLayoutVars>
      </dgm:prSet>
      <dgm:spPr/>
    </dgm:pt>
  </dgm:ptLst>
  <dgm:cxnLst>
    <dgm:cxn modelId="{8FFFA922-8339-49D9-8B84-F132C84C46C9}" srcId="{3E84F13C-3552-4DB1-97FB-90B7A812D471}" destId="{417C58C0-3CA9-4904-97A8-A3BB5DB413F1}" srcOrd="2" destOrd="0" parTransId="{2DFDAD99-CE82-448D-B54E-393243912C98}" sibTransId="{566F2BD6-7480-4E76-BA0F-B0EF0750CD49}"/>
    <dgm:cxn modelId="{01ED8B38-2BD8-4274-8161-8101BC613120}" srcId="{3E84F13C-3552-4DB1-97FB-90B7A812D471}" destId="{F5298791-7F24-4837-A3AB-E06845A03C5E}" srcOrd="5" destOrd="0" parTransId="{440CFAF5-BCA3-4B64-9D15-8E065DF2F3E7}" sibTransId="{452733B9-F0CB-4068-9F7B-E778475C888C}"/>
    <dgm:cxn modelId="{35F18160-BB5A-4672-A32D-FFCCFEEA7F0A}" type="presOf" srcId="{1B64051B-CE25-4C22-BF2E-3D8651A953E9}" destId="{AC057407-DD70-4842-A150-B015CE338BF3}" srcOrd="0" destOrd="0" presId="urn:microsoft.com/office/officeart/2009/3/layout/StepUpProcess"/>
    <dgm:cxn modelId="{D062EA42-14ED-4C9B-BCC8-75C245A1E814}" type="presOf" srcId="{43028A94-D961-486E-A590-869BFAD90ABC}" destId="{4901582C-EC5C-4B09-92A2-9518F30DBBF8}" srcOrd="0" destOrd="0" presId="urn:microsoft.com/office/officeart/2009/3/layout/StepUpProcess"/>
    <dgm:cxn modelId="{19C7767E-7A63-47AE-BCE6-2CC5FB2DC539}" type="presOf" srcId="{3E84F13C-3552-4DB1-97FB-90B7A812D471}" destId="{C8C86995-520E-4AAC-901A-6B2283608005}" srcOrd="0" destOrd="0" presId="urn:microsoft.com/office/officeart/2009/3/layout/StepUpProcess"/>
    <dgm:cxn modelId="{FBD0F4A6-42CC-4A57-977A-74A933BE15A8}" type="presOf" srcId="{3947C51A-72E7-4954-AD21-86B4E5F3C93D}" destId="{5854A65E-E0AA-46D3-9766-7D0F178B7CA7}" srcOrd="0" destOrd="0" presId="urn:microsoft.com/office/officeart/2009/3/layout/StepUpProcess"/>
    <dgm:cxn modelId="{D77722B5-C653-4FBF-A2E8-E0B4339DA6DF}" type="presOf" srcId="{417C58C0-3CA9-4904-97A8-A3BB5DB413F1}" destId="{6D892D00-30E6-4CA4-BFA7-703F399DF0A5}" srcOrd="0" destOrd="0" presId="urn:microsoft.com/office/officeart/2009/3/layout/StepUpProcess"/>
    <dgm:cxn modelId="{3974DCB5-1C65-4158-AA00-56668B8B3BDB}" srcId="{3E84F13C-3552-4DB1-97FB-90B7A812D471}" destId="{1B64051B-CE25-4C22-BF2E-3D8651A953E9}" srcOrd="4" destOrd="0" parTransId="{2E9DE887-7928-4AA7-93E0-B8585F7FA4DC}" sibTransId="{EB9B22F6-B6C2-4467-9AE2-91FCD55EB2CF}"/>
    <dgm:cxn modelId="{49B8B5C6-4B7E-449C-B5A8-91B2941AE317}" srcId="{3E84F13C-3552-4DB1-97FB-90B7A812D471}" destId="{43028A94-D961-486E-A590-869BFAD90ABC}" srcOrd="3" destOrd="0" parTransId="{88CD9A5D-DA7F-4CB7-886B-5CEAC0C21596}" sibTransId="{CC2A2B7B-83B0-4476-97D5-5B0FAF324088}"/>
    <dgm:cxn modelId="{6DE53ACB-CBA2-4DB6-AB99-2C13E3221986}" srcId="{3E84F13C-3552-4DB1-97FB-90B7A812D471}" destId="{D2DF2DD6-39CD-4E82-A0D0-6CA6C79FC331}" srcOrd="1" destOrd="0" parTransId="{B4DF2883-9A93-4DB8-90C3-CBDFE8F3E41F}" sibTransId="{F01374C1-559A-48F3-AE15-1858C848033C}"/>
    <dgm:cxn modelId="{6BC50ED5-287C-46C6-8A4F-F2198725AB1A}" type="presOf" srcId="{F5298791-7F24-4837-A3AB-E06845A03C5E}" destId="{6C78C7AD-5A76-4765-8E7E-0A70574A365C}" srcOrd="0" destOrd="0" presId="urn:microsoft.com/office/officeart/2009/3/layout/StepUpProcess"/>
    <dgm:cxn modelId="{0E6ABBE0-C466-4743-9379-DC4D1E767C04}" srcId="{3E84F13C-3552-4DB1-97FB-90B7A812D471}" destId="{3947C51A-72E7-4954-AD21-86B4E5F3C93D}" srcOrd="0" destOrd="0" parTransId="{7DCC9F71-EA9A-41F6-9C03-5F77680A0FA1}" sibTransId="{2A0799F9-9AF6-4A5B-8A0A-9876AF2CB36E}"/>
    <dgm:cxn modelId="{054F7FF9-2153-4FD8-927A-1B3516E4828F}" type="presOf" srcId="{D2DF2DD6-39CD-4E82-A0D0-6CA6C79FC331}" destId="{459EEEAD-82EC-4590-89E6-FA8AE4ECB727}" srcOrd="0" destOrd="0" presId="urn:microsoft.com/office/officeart/2009/3/layout/StepUpProcess"/>
    <dgm:cxn modelId="{AAB5157C-24ED-427D-AC59-D745D28DA0BF}" type="presParOf" srcId="{C8C86995-520E-4AAC-901A-6B2283608005}" destId="{C0DA113C-9222-403D-AE5F-3EDAC31C0109}" srcOrd="0" destOrd="0" presId="urn:microsoft.com/office/officeart/2009/3/layout/StepUpProcess"/>
    <dgm:cxn modelId="{E9D5E44E-9342-406D-9104-883D598C5BF3}" type="presParOf" srcId="{C0DA113C-9222-403D-AE5F-3EDAC31C0109}" destId="{C0A433A1-1047-437F-AB73-B6ECC9E6874C}" srcOrd="0" destOrd="0" presId="urn:microsoft.com/office/officeart/2009/3/layout/StepUpProcess"/>
    <dgm:cxn modelId="{1B9FC5D9-5C0B-4A46-89F6-752B9FD03C71}" type="presParOf" srcId="{C0DA113C-9222-403D-AE5F-3EDAC31C0109}" destId="{5854A65E-E0AA-46D3-9766-7D0F178B7CA7}" srcOrd="1" destOrd="0" presId="urn:microsoft.com/office/officeart/2009/3/layout/StepUpProcess"/>
    <dgm:cxn modelId="{75D7902C-02F3-4E78-8E73-2346998FD360}" type="presParOf" srcId="{C0DA113C-9222-403D-AE5F-3EDAC31C0109}" destId="{0494CA83-F22A-411D-AC2B-8A1019ECF6FC}" srcOrd="2" destOrd="0" presId="urn:microsoft.com/office/officeart/2009/3/layout/StepUpProcess"/>
    <dgm:cxn modelId="{F70AFA06-9755-43B5-80EB-1B3451E8A2D4}" type="presParOf" srcId="{C8C86995-520E-4AAC-901A-6B2283608005}" destId="{60A79A38-4BD8-49E0-90AC-84D9299F0B46}" srcOrd="1" destOrd="0" presId="urn:microsoft.com/office/officeart/2009/3/layout/StepUpProcess"/>
    <dgm:cxn modelId="{188D1EC8-751C-4FE3-BE73-E6A1DCE1A34C}" type="presParOf" srcId="{60A79A38-4BD8-49E0-90AC-84D9299F0B46}" destId="{CC7EB7FF-8B54-48EF-8A86-289716722A35}" srcOrd="0" destOrd="0" presId="urn:microsoft.com/office/officeart/2009/3/layout/StepUpProcess"/>
    <dgm:cxn modelId="{ABE53AE5-2F86-4DE2-AC29-F95024358F64}" type="presParOf" srcId="{C8C86995-520E-4AAC-901A-6B2283608005}" destId="{BAE957DB-62C1-4F44-8E02-C314ED34E143}" srcOrd="2" destOrd="0" presId="urn:microsoft.com/office/officeart/2009/3/layout/StepUpProcess"/>
    <dgm:cxn modelId="{D4724415-FDDC-45DF-82B1-513A481AB2A2}" type="presParOf" srcId="{BAE957DB-62C1-4F44-8E02-C314ED34E143}" destId="{511304B1-CE5D-4539-B394-CC72652F91DC}" srcOrd="0" destOrd="0" presId="urn:microsoft.com/office/officeart/2009/3/layout/StepUpProcess"/>
    <dgm:cxn modelId="{89F2FF02-788C-4F85-941B-9EFAD640E385}" type="presParOf" srcId="{BAE957DB-62C1-4F44-8E02-C314ED34E143}" destId="{459EEEAD-82EC-4590-89E6-FA8AE4ECB727}" srcOrd="1" destOrd="0" presId="urn:microsoft.com/office/officeart/2009/3/layout/StepUpProcess"/>
    <dgm:cxn modelId="{0070F6C3-946D-451E-8F64-FB3F9B1D0FB6}" type="presParOf" srcId="{BAE957DB-62C1-4F44-8E02-C314ED34E143}" destId="{8E60846F-6D68-45CF-BB62-4B8F9F27E288}" srcOrd="2" destOrd="0" presId="urn:microsoft.com/office/officeart/2009/3/layout/StepUpProcess"/>
    <dgm:cxn modelId="{786EF048-9ED4-4F55-A47B-C5C9C7535827}" type="presParOf" srcId="{C8C86995-520E-4AAC-901A-6B2283608005}" destId="{5401D0F4-8F8B-40E1-BAD9-42514B44566A}" srcOrd="3" destOrd="0" presId="urn:microsoft.com/office/officeart/2009/3/layout/StepUpProcess"/>
    <dgm:cxn modelId="{A8EEC021-09A0-42DA-AC33-F242D84E0779}" type="presParOf" srcId="{5401D0F4-8F8B-40E1-BAD9-42514B44566A}" destId="{AD3310A9-7822-4F91-951A-D7376145CF23}" srcOrd="0" destOrd="0" presId="urn:microsoft.com/office/officeart/2009/3/layout/StepUpProcess"/>
    <dgm:cxn modelId="{118F2493-29A7-4479-B1FE-B47D1CE7EDAA}" type="presParOf" srcId="{C8C86995-520E-4AAC-901A-6B2283608005}" destId="{0B927F5E-987E-4A73-A03F-5C22BA8AE0A7}" srcOrd="4" destOrd="0" presId="urn:microsoft.com/office/officeart/2009/3/layout/StepUpProcess"/>
    <dgm:cxn modelId="{6E7784B3-675D-4330-AD2C-801ECED95FBA}" type="presParOf" srcId="{0B927F5E-987E-4A73-A03F-5C22BA8AE0A7}" destId="{5F2FBD04-2598-47A4-971B-EB3A6FB9625A}" srcOrd="0" destOrd="0" presId="urn:microsoft.com/office/officeart/2009/3/layout/StepUpProcess"/>
    <dgm:cxn modelId="{59E06BFC-1091-4202-B07A-9C81D7EDDD4B}" type="presParOf" srcId="{0B927F5E-987E-4A73-A03F-5C22BA8AE0A7}" destId="{6D892D00-30E6-4CA4-BFA7-703F399DF0A5}" srcOrd="1" destOrd="0" presId="urn:microsoft.com/office/officeart/2009/3/layout/StepUpProcess"/>
    <dgm:cxn modelId="{F6C034F9-CD07-4DA0-B152-E10A220F1235}" type="presParOf" srcId="{0B927F5E-987E-4A73-A03F-5C22BA8AE0A7}" destId="{09D2A032-7A05-4026-B13C-989AC2A6DF0E}" srcOrd="2" destOrd="0" presId="urn:microsoft.com/office/officeart/2009/3/layout/StepUpProcess"/>
    <dgm:cxn modelId="{1000BFB8-0108-4D10-A57B-37079B4DFC64}" type="presParOf" srcId="{C8C86995-520E-4AAC-901A-6B2283608005}" destId="{308FA6B0-375C-4FA5-925C-5BD7E097B411}" srcOrd="5" destOrd="0" presId="urn:microsoft.com/office/officeart/2009/3/layout/StepUpProcess"/>
    <dgm:cxn modelId="{E3DB9064-3CC7-4489-9F2C-94F1B626B751}" type="presParOf" srcId="{308FA6B0-375C-4FA5-925C-5BD7E097B411}" destId="{AE16CD34-A1C3-4EF1-9A43-A64A7D5C8CFA}" srcOrd="0" destOrd="0" presId="urn:microsoft.com/office/officeart/2009/3/layout/StepUpProcess"/>
    <dgm:cxn modelId="{F8937952-D264-42EC-9E72-7716057327F2}" type="presParOf" srcId="{C8C86995-520E-4AAC-901A-6B2283608005}" destId="{F289C36A-2CDE-461C-93A4-642A44B03CC5}" srcOrd="6" destOrd="0" presId="urn:microsoft.com/office/officeart/2009/3/layout/StepUpProcess"/>
    <dgm:cxn modelId="{E8EBC485-D7AA-4518-A176-1D19AE8B1EEA}" type="presParOf" srcId="{F289C36A-2CDE-461C-93A4-642A44B03CC5}" destId="{23544EEA-3818-42E4-B2E6-F7BF1765B4BC}" srcOrd="0" destOrd="0" presId="urn:microsoft.com/office/officeart/2009/3/layout/StepUpProcess"/>
    <dgm:cxn modelId="{953612EA-3EBD-4531-A7FF-DEA528E5966A}" type="presParOf" srcId="{F289C36A-2CDE-461C-93A4-642A44B03CC5}" destId="{4901582C-EC5C-4B09-92A2-9518F30DBBF8}" srcOrd="1" destOrd="0" presId="urn:microsoft.com/office/officeart/2009/3/layout/StepUpProcess"/>
    <dgm:cxn modelId="{414883C2-9D18-407A-AD59-3625B84A0835}" type="presParOf" srcId="{F289C36A-2CDE-461C-93A4-642A44B03CC5}" destId="{2D058FDB-FFEF-4745-BD8A-0E79CB08762E}" srcOrd="2" destOrd="0" presId="urn:microsoft.com/office/officeart/2009/3/layout/StepUpProcess"/>
    <dgm:cxn modelId="{48DB28D9-3555-47B9-90A0-1C254905F517}" type="presParOf" srcId="{C8C86995-520E-4AAC-901A-6B2283608005}" destId="{A56AD5E0-94AF-473F-9B47-681752B425D5}" srcOrd="7" destOrd="0" presId="urn:microsoft.com/office/officeart/2009/3/layout/StepUpProcess"/>
    <dgm:cxn modelId="{CF915B27-F007-4490-B745-D855DB2BD161}" type="presParOf" srcId="{A56AD5E0-94AF-473F-9B47-681752B425D5}" destId="{E96AB8BF-8810-4FE0-9D82-5F164461316A}" srcOrd="0" destOrd="0" presId="urn:microsoft.com/office/officeart/2009/3/layout/StepUpProcess"/>
    <dgm:cxn modelId="{F473C935-673C-4837-A328-54D94E9D5CAB}" type="presParOf" srcId="{C8C86995-520E-4AAC-901A-6B2283608005}" destId="{FDD801C6-BCFA-41D9-9640-A8FD328BDC70}" srcOrd="8" destOrd="0" presId="urn:microsoft.com/office/officeart/2009/3/layout/StepUpProcess"/>
    <dgm:cxn modelId="{5745A0CD-9665-4EED-99C3-58C5C98EC821}" type="presParOf" srcId="{FDD801C6-BCFA-41D9-9640-A8FD328BDC70}" destId="{CD7B69A6-937A-4A8A-AA8E-9304E932987D}" srcOrd="0" destOrd="0" presId="urn:microsoft.com/office/officeart/2009/3/layout/StepUpProcess"/>
    <dgm:cxn modelId="{FA1990AD-77C5-42FB-A973-3CCDBBA25F97}" type="presParOf" srcId="{FDD801C6-BCFA-41D9-9640-A8FD328BDC70}" destId="{AC057407-DD70-4842-A150-B015CE338BF3}" srcOrd="1" destOrd="0" presId="urn:microsoft.com/office/officeart/2009/3/layout/StepUpProcess"/>
    <dgm:cxn modelId="{331081E5-98D2-4C9D-969B-2713096A27FB}" type="presParOf" srcId="{FDD801C6-BCFA-41D9-9640-A8FD328BDC70}" destId="{252C2560-21E3-4AF0-86C3-06744A7FF7DE}" srcOrd="2" destOrd="0" presId="urn:microsoft.com/office/officeart/2009/3/layout/StepUpProcess"/>
    <dgm:cxn modelId="{487FF55A-94E6-4A47-BA85-F0FDC2D96727}" type="presParOf" srcId="{C8C86995-520E-4AAC-901A-6B2283608005}" destId="{47DDB35A-55C8-4014-9716-E22DFD5F5DF4}" srcOrd="9" destOrd="0" presId="urn:microsoft.com/office/officeart/2009/3/layout/StepUpProcess"/>
    <dgm:cxn modelId="{19107CAB-A96C-4278-ABC8-58A1A1D44751}" type="presParOf" srcId="{47DDB35A-55C8-4014-9716-E22DFD5F5DF4}" destId="{31A1E166-6DCE-48CD-AF85-334F9A85BDED}" srcOrd="0" destOrd="0" presId="urn:microsoft.com/office/officeart/2009/3/layout/StepUpProcess"/>
    <dgm:cxn modelId="{0723D918-B55F-4308-847B-3EB40CD28FE7}" type="presParOf" srcId="{C8C86995-520E-4AAC-901A-6B2283608005}" destId="{9C9F2680-A049-4D66-B2AD-CD90A49F35C6}" srcOrd="10" destOrd="0" presId="urn:microsoft.com/office/officeart/2009/3/layout/StepUpProcess"/>
    <dgm:cxn modelId="{A6F6F787-F9F6-49FC-BAE6-0D007F2053FC}" type="presParOf" srcId="{9C9F2680-A049-4D66-B2AD-CD90A49F35C6}" destId="{75FA3EB0-0EA1-402C-A4E9-BB311A24C9F3}" srcOrd="0" destOrd="0" presId="urn:microsoft.com/office/officeart/2009/3/layout/StepUpProcess"/>
    <dgm:cxn modelId="{93D07BA9-2638-47F2-A0AC-0E82B6FEDC89}" type="presParOf" srcId="{9C9F2680-A049-4D66-B2AD-CD90A49F35C6}" destId="{6C78C7AD-5A76-4765-8E7E-0A70574A365C}"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F34242-9243-45A5-95B0-6C50604758C1}" type="doc">
      <dgm:prSet loTypeId="urn:microsoft.com/office/officeart/2005/8/layout/cycle2" loCatId="cycle" qsTypeId="urn:microsoft.com/office/officeart/2005/8/quickstyle/simple3" qsCatId="simple" csTypeId="urn:microsoft.com/office/officeart/2005/8/colors/colorful4" csCatId="colorful" phldr="1"/>
      <dgm:spPr/>
      <dgm:t>
        <a:bodyPr/>
        <a:lstStyle/>
        <a:p>
          <a:endParaRPr lang="en-US"/>
        </a:p>
      </dgm:t>
    </dgm:pt>
    <dgm:pt modelId="{EB9321C5-3EC2-4BD4-A6DF-75CF178EEDE3}">
      <dgm:prSet phldrT="[Text]" custT="1"/>
      <dgm:spPr>
        <a:xfrm>
          <a:off x="3630803" y="1859"/>
          <a:ext cx="1784482" cy="1784482"/>
        </a:xfrm>
        <a:prstGeom prst="ellipse">
          <a:avLst/>
        </a:prstGeom>
        <a:gradFill rotWithShape="0">
          <a:gsLst>
            <a:gs pos="0">
              <a:srgbClr val="FFC000">
                <a:hueOff val="0"/>
                <a:satOff val="0"/>
                <a:lumOff val="0"/>
                <a:alphaOff val="0"/>
                <a:lumMod val="110000"/>
                <a:satMod val="105000"/>
                <a:tint val="67000"/>
              </a:srgbClr>
            </a:gs>
            <a:gs pos="50000">
              <a:srgbClr val="FFC000">
                <a:hueOff val="0"/>
                <a:satOff val="0"/>
                <a:lumOff val="0"/>
                <a:alphaOff val="0"/>
                <a:lumMod val="105000"/>
                <a:satMod val="103000"/>
                <a:tint val="73000"/>
              </a:srgbClr>
            </a:gs>
            <a:gs pos="100000">
              <a:srgbClr val="FFC000">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buNone/>
          </a:pPr>
          <a:r>
            <a:rPr lang="en-US" altLang="ja-JP" sz="2200" b="1" u="sng" dirty="0">
              <a:solidFill>
                <a:srgbClr val="FF0000"/>
              </a:solidFill>
              <a:latin typeface="Calibri" panose="020F0502020204030204"/>
              <a:ea typeface="游ゴシック" panose="020B0400000000000000" pitchFamily="50" charset="-128"/>
              <a:cs typeface="+mn-cs"/>
            </a:rPr>
            <a:t>W</a:t>
          </a:r>
          <a:r>
            <a:rPr lang="en-US" altLang="ja-JP" sz="2000" dirty="0">
              <a:solidFill>
                <a:sysClr val="windowText" lastClr="000000"/>
              </a:solidFill>
              <a:latin typeface="Calibri" panose="020F0502020204030204"/>
              <a:ea typeface="游ゴシック" panose="020B0400000000000000" pitchFamily="50" charset="-128"/>
              <a:cs typeface="+mn-cs"/>
            </a:rPr>
            <a:t>ish</a:t>
          </a:r>
          <a:endParaRPr lang="en-US" sz="2000" dirty="0">
            <a:solidFill>
              <a:sysClr val="windowText" lastClr="000000"/>
            </a:solidFill>
            <a:latin typeface="Calibri" panose="020F0502020204030204"/>
            <a:ea typeface="+mn-ea"/>
            <a:cs typeface="+mn-cs"/>
          </a:endParaRPr>
        </a:p>
      </dgm:t>
    </dgm:pt>
    <dgm:pt modelId="{A3A1ED7B-0423-406B-B94C-CB1A89414F17}" type="parTrans" cxnId="{3D70C8F1-FA8F-4E34-8250-1B8F186D41A2}">
      <dgm:prSet/>
      <dgm:spPr/>
      <dgm:t>
        <a:bodyPr/>
        <a:lstStyle/>
        <a:p>
          <a:endParaRPr lang="en-US" sz="2400"/>
        </a:p>
      </dgm:t>
    </dgm:pt>
    <dgm:pt modelId="{1B78504B-0A87-4048-8589-CBB9CEEFEDF0}" type="sibTrans" cxnId="{3D70C8F1-FA8F-4E34-8250-1B8F186D41A2}">
      <dgm:prSet custT="1"/>
      <dgm:spPr>
        <a:xfrm rot="2160000">
          <a:off x="5358825" y="1372431"/>
          <a:ext cx="474114" cy="602262"/>
        </a:xfrm>
        <a:prstGeom prst="rightArrow">
          <a:avLst>
            <a:gd name="adj1" fmla="val 60000"/>
            <a:gd name="adj2" fmla="val 50000"/>
          </a:avLst>
        </a:prstGeom>
        <a:gradFill rotWithShape="0">
          <a:gsLst>
            <a:gs pos="0">
              <a:srgbClr val="FFC000">
                <a:hueOff val="0"/>
                <a:satOff val="0"/>
                <a:lumOff val="0"/>
                <a:alphaOff val="0"/>
                <a:lumMod val="110000"/>
                <a:satMod val="105000"/>
                <a:tint val="67000"/>
              </a:srgbClr>
            </a:gs>
            <a:gs pos="50000">
              <a:srgbClr val="FFC000">
                <a:hueOff val="0"/>
                <a:satOff val="0"/>
                <a:lumOff val="0"/>
                <a:alphaOff val="0"/>
                <a:lumMod val="105000"/>
                <a:satMod val="103000"/>
                <a:tint val="73000"/>
              </a:srgbClr>
            </a:gs>
            <a:gs pos="100000">
              <a:srgbClr val="FFC000">
                <a:hueOff val="0"/>
                <a:satOff val="0"/>
                <a:lumOff val="0"/>
                <a:alphaOff val="0"/>
                <a:lumMod val="105000"/>
                <a:satMod val="109000"/>
                <a:tint val="81000"/>
              </a:srgbClr>
            </a:gs>
          </a:gsLst>
          <a:lin ang="5400000" scaled="0"/>
        </a:gradFill>
        <a:ln>
          <a:noFill/>
        </a:ln>
        <a:effectLst/>
      </dgm:spPr>
      <dgm:t>
        <a:bodyPr/>
        <a:lstStyle/>
        <a:p>
          <a:pPr>
            <a:buNone/>
          </a:pPr>
          <a:endParaRPr lang="en-US" sz="1800" dirty="0">
            <a:solidFill>
              <a:sysClr val="windowText" lastClr="000000"/>
            </a:solidFill>
            <a:latin typeface="Calibri" panose="020F0502020204030204"/>
            <a:ea typeface="+mn-ea"/>
            <a:cs typeface="+mn-cs"/>
          </a:endParaRPr>
        </a:p>
      </dgm:t>
    </dgm:pt>
    <dgm:pt modelId="{4CBBF40E-5637-4633-B2FE-7A42299C5146}">
      <dgm:prSet phldrT="[Text]" custT="1"/>
      <dgm:spPr>
        <a:xfrm>
          <a:off x="5798190" y="1576558"/>
          <a:ext cx="1784482" cy="1784482"/>
        </a:xfrm>
        <a:prstGeom prst="ellipse">
          <a:avLst/>
        </a:prstGeom>
        <a:gradFill rotWithShape="0">
          <a:gsLst>
            <a:gs pos="0">
              <a:srgbClr val="FFC000">
                <a:hueOff val="2450223"/>
                <a:satOff val="-10194"/>
                <a:lumOff val="2402"/>
                <a:alphaOff val="0"/>
                <a:lumMod val="110000"/>
                <a:satMod val="105000"/>
                <a:tint val="67000"/>
              </a:srgbClr>
            </a:gs>
            <a:gs pos="50000">
              <a:srgbClr val="FFC000">
                <a:hueOff val="2450223"/>
                <a:satOff val="-10194"/>
                <a:lumOff val="2402"/>
                <a:alphaOff val="0"/>
                <a:lumMod val="105000"/>
                <a:satMod val="103000"/>
                <a:tint val="73000"/>
              </a:srgbClr>
            </a:gs>
            <a:gs pos="100000">
              <a:srgbClr val="FFC000">
                <a:hueOff val="2450223"/>
                <a:satOff val="-10194"/>
                <a:lumOff val="2402"/>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buNone/>
          </a:pPr>
          <a:r>
            <a:rPr lang="en-US" altLang="ja-JP" sz="2200" b="1" u="sng" dirty="0">
              <a:solidFill>
                <a:srgbClr val="FF0000"/>
              </a:solidFill>
              <a:latin typeface="Calibri" panose="020F0502020204030204"/>
              <a:ea typeface="游ゴシック" panose="020B0400000000000000" pitchFamily="50" charset="-128"/>
              <a:cs typeface="+mn-cs"/>
            </a:rPr>
            <a:t>A</a:t>
          </a:r>
          <a:r>
            <a:rPr lang="en-US" altLang="ja-JP" sz="2000" dirty="0">
              <a:solidFill>
                <a:sysClr val="windowText" lastClr="000000"/>
              </a:solidFill>
              <a:latin typeface="Calibri" panose="020F0502020204030204"/>
              <a:ea typeface="游ゴシック" panose="020B0400000000000000" pitchFamily="50" charset="-128"/>
              <a:cs typeface="+mn-cs"/>
            </a:rPr>
            <a:t>ction</a:t>
          </a:r>
          <a:r>
            <a:rPr lang="ja-JP" altLang="en-US" sz="2000" dirty="0">
              <a:solidFill>
                <a:sysClr val="windowText" lastClr="000000"/>
              </a:solidFill>
              <a:latin typeface="Calibri" panose="020F0502020204030204"/>
              <a:ea typeface="游ゴシック" panose="020B0400000000000000" pitchFamily="50" charset="-128"/>
              <a:cs typeface="+mn-cs"/>
            </a:rPr>
            <a:t> </a:t>
          </a:r>
          <a:r>
            <a:rPr lang="en-US" altLang="ja-JP" sz="2000" dirty="0">
              <a:solidFill>
                <a:sysClr val="windowText" lastClr="000000"/>
              </a:solidFill>
              <a:latin typeface="Calibri" panose="020F0502020204030204"/>
              <a:ea typeface="游ゴシック" panose="020B0400000000000000" pitchFamily="50" charset="-128"/>
              <a:cs typeface="+mn-cs"/>
            </a:rPr>
            <a:t>plan</a:t>
          </a:r>
          <a:endParaRPr lang="en-US" sz="2000" dirty="0">
            <a:solidFill>
              <a:sysClr val="windowText" lastClr="000000"/>
            </a:solidFill>
            <a:latin typeface="Calibri" panose="020F0502020204030204"/>
            <a:ea typeface="+mn-ea"/>
            <a:cs typeface="+mn-cs"/>
          </a:endParaRPr>
        </a:p>
      </dgm:t>
    </dgm:pt>
    <dgm:pt modelId="{CE51D194-133E-46F2-9FE9-88E38090E43C}" type="parTrans" cxnId="{B6D309CA-1C8B-48B2-BA59-21F262B96FFF}">
      <dgm:prSet/>
      <dgm:spPr/>
      <dgm:t>
        <a:bodyPr/>
        <a:lstStyle/>
        <a:p>
          <a:endParaRPr lang="en-US" sz="2400"/>
        </a:p>
      </dgm:t>
    </dgm:pt>
    <dgm:pt modelId="{20801734-706C-41B8-89F0-ADE7FCFF7B74}" type="sibTrans" cxnId="{B6D309CA-1C8B-48B2-BA59-21F262B96FFF}">
      <dgm:prSet custT="1"/>
      <dgm:spPr>
        <a:xfrm rot="6480000">
          <a:off x="6043586" y="3428864"/>
          <a:ext cx="474114" cy="602262"/>
        </a:xfrm>
        <a:prstGeom prst="rightArrow">
          <a:avLst>
            <a:gd name="adj1" fmla="val 60000"/>
            <a:gd name="adj2" fmla="val 50000"/>
          </a:avLst>
        </a:prstGeom>
        <a:gradFill rotWithShape="0">
          <a:gsLst>
            <a:gs pos="0">
              <a:srgbClr val="FFC000">
                <a:hueOff val="2450223"/>
                <a:satOff val="-10194"/>
                <a:lumOff val="2402"/>
                <a:alphaOff val="0"/>
                <a:lumMod val="110000"/>
                <a:satMod val="105000"/>
                <a:tint val="67000"/>
              </a:srgbClr>
            </a:gs>
            <a:gs pos="50000">
              <a:srgbClr val="FFC000">
                <a:hueOff val="2450223"/>
                <a:satOff val="-10194"/>
                <a:lumOff val="2402"/>
                <a:alphaOff val="0"/>
                <a:lumMod val="105000"/>
                <a:satMod val="103000"/>
                <a:tint val="73000"/>
              </a:srgbClr>
            </a:gs>
            <a:gs pos="100000">
              <a:srgbClr val="FFC000">
                <a:hueOff val="2450223"/>
                <a:satOff val="-10194"/>
                <a:lumOff val="2402"/>
                <a:alphaOff val="0"/>
                <a:lumMod val="105000"/>
                <a:satMod val="109000"/>
                <a:tint val="81000"/>
              </a:srgbClr>
            </a:gs>
          </a:gsLst>
          <a:lin ang="5400000" scaled="0"/>
        </a:gradFill>
        <a:ln>
          <a:noFill/>
        </a:ln>
        <a:effectLst/>
      </dgm:spPr>
      <dgm:t>
        <a:bodyPr/>
        <a:lstStyle/>
        <a:p>
          <a:pPr>
            <a:buNone/>
          </a:pPr>
          <a:endParaRPr lang="en-US" sz="1800" dirty="0">
            <a:solidFill>
              <a:sysClr val="windowText" lastClr="000000"/>
            </a:solidFill>
            <a:latin typeface="Calibri" panose="020F0502020204030204"/>
            <a:ea typeface="+mn-ea"/>
            <a:cs typeface="+mn-cs"/>
          </a:endParaRPr>
        </a:p>
      </dgm:t>
    </dgm:pt>
    <dgm:pt modelId="{9A56C9EC-4C04-4BB3-88B9-C6E2D99AC360}">
      <dgm:prSet phldrT="[Text]" custT="1"/>
      <dgm:spPr>
        <a:xfrm>
          <a:off x="4970322" y="4124474"/>
          <a:ext cx="1784482" cy="1784482"/>
        </a:xfrm>
        <a:prstGeom prst="ellipse">
          <a:avLst/>
        </a:prstGeom>
        <a:gradFill rotWithShape="0">
          <a:gsLst>
            <a:gs pos="0">
              <a:srgbClr val="FFC000">
                <a:hueOff val="4900445"/>
                <a:satOff val="-20388"/>
                <a:lumOff val="4804"/>
                <a:alphaOff val="0"/>
                <a:lumMod val="110000"/>
                <a:satMod val="105000"/>
                <a:tint val="67000"/>
              </a:srgbClr>
            </a:gs>
            <a:gs pos="50000">
              <a:srgbClr val="FFC000">
                <a:hueOff val="4900445"/>
                <a:satOff val="-20388"/>
                <a:lumOff val="4804"/>
                <a:alphaOff val="0"/>
                <a:lumMod val="105000"/>
                <a:satMod val="103000"/>
                <a:tint val="73000"/>
              </a:srgbClr>
            </a:gs>
            <a:gs pos="100000">
              <a:srgbClr val="FFC000">
                <a:hueOff val="4900445"/>
                <a:satOff val="-20388"/>
                <a:lumOff val="4804"/>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buNone/>
          </a:pPr>
          <a:r>
            <a:rPr lang="en-US" altLang="ja-JP" sz="2200" b="1" u="sng" dirty="0">
              <a:solidFill>
                <a:srgbClr val="FF0000"/>
              </a:solidFill>
              <a:latin typeface="Calibri" panose="020F0502020204030204"/>
              <a:ea typeface="游ゴシック" panose="020B0400000000000000" pitchFamily="50" charset="-128"/>
              <a:cs typeface="+mn-cs"/>
            </a:rPr>
            <a:t>T</a:t>
          </a:r>
          <a:r>
            <a:rPr lang="en-US" altLang="ja-JP" sz="2000" dirty="0">
              <a:solidFill>
                <a:sysClr val="windowText" lastClr="000000"/>
              </a:solidFill>
              <a:latin typeface="Calibri" panose="020F0502020204030204"/>
              <a:ea typeface="游ゴシック" panose="020B0400000000000000" pitchFamily="50" charset="-128"/>
              <a:cs typeface="+mn-cs"/>
            </a:rPr>
            <a:t>ake</a:t>
          </a:r>
          <a:r>
            <a:rPr lang="ja-JP" altLang="en-US" sz="2000" dirty="0">
              <a:solidFill>
                <a:sysClr val="windowText" lastClr="000000"/>
              </a:solidFill>
              <a:latin typeface="Calibri" panose="020F0502020204030204"/>
              <a:ea typeface="游ゴシック" panose="020B0400000000000000" pitchFamily="50" charset="-128"/>
              <a:cs typeface="+mn-cs"/>
            </a:rPr>
            <a:t> </a:t>
          </a:r>
          <a:r>
            <a:rPr lang="en-US" altLang="ja-JP" sz="2000" dirty="0">
              <a:solidFill>
                <a:sysClr val="windowText" lastClr="000000"/>
              </a:solidFill>
              <a:latin typeface="Calibri" panose="020F0502020204030204"/>
              <a:ea typeface="游ゴシック" panose="020B0400000000000000" pitchFamily="50" charset="-128"/>
              <a:cs typeface="+mn-cs"/>
            </a:rPr>
            <a:t>actions</a:t>
          </a:r>
          <a:endParaRPr lang="en-US" sz="2000" dirty="0">
            <a:solidFill>
              <a:sysClr val="windowText" lastClr="000000"/>
            </a:solidFill>
            <a:latin typeface="Calibri" panose="020F0502020204030204"/>
            <a:ea typeface="+mn-ea"/>
            <a:cs typeface="+mn-cs"/>
          </a:endParaRPr>
        </a:p>
      </dgm:t>
    </dgm:pt>
    <dgm:pt modelId="{C6079CAC-D0F1-43B3-935F-FB1A17F8F6C6}" type="parTrans" cxnId="{C41CC6A8-6211-438E-8CFB-7587EB95082C}">
      <dgm:prSet/>
      <dgm:spPr/>
      <dgm:t>
        <a:bodyPr/>
        <a:lstStyle/>
        <a:p>
          <a:endParaRPr lang="en-US" sz="2400"/>
        </a:p>
      </dgm:t>
    </dgm:pt>
    <dgm:pt modelId="{40C5B2B8-8FC7-47C0-92F0-05BFE01EC123}" type="sibTrans" cxnId="{C41CC6A8-6211-438E-8CFB-7587EB95082C}">
      <dgm:prSet custT="1"/>
      <dgm:spPr>
        <a:xfrm rot="10800000">
          <a:off x="4299405" y="4715584"/>
          <a:ext cx="474114" cy="602262"/>
        </a:xfrm>
        <a:prstGeom prst="rightArrow">
          <a:avLst>
            <a:gd name="adj1" fmla="val 60000"/>
            <a:gd name="adj2" fmla="val 50000"/>
          </a:avLst>
        </a:prstGeom>
        <a:gradFill rotWithShape="0">
          <a:gsLst>
            <a:gs pos="0">
              <a:srgbClr val="FFC000">
                <a:hueOff val="4900445"/>
                <a:satOff val="-20388"/>
                <a:lumOff val="4804"/>
                <a:alphaOff val="0"/>
                <a:lumMod val="110000"/>
                <a:satMod val="105000"/>
                <a:tint val="67000"/>
              </a:srgbClr>
            </a:gs>
            <a:gs pos="50000">
              <a:srgbClr val="FFC000">
                <a:hueOff val="4900445"/>
                <a:satOff val="-20388"/>
                <a:lumOff val="4804"/>
                <a:alphaOff val="0"/>
                <a:lumMod val="105000"/>
                <a:satMod val="103000"/>
                <a:tint val="73000"/>
              </a:srgbClr>
            </a:gs>
            <a:gs pos="100000">
              <a:srgbClr val="FFC000">
                <a:hueOff val="4900445"/>
                <a:satOff val="-20388"/>
                <a:lumOff val="4804"/>
                <a:alphaOff val="0"/>
                <a:lumMod val="105000"/>
                <a:satMod val="109000"/>
                <a:tint val="81000"/>
              </a:srgbClr>
            </a:gs>
          </a:gsLst>
          <a:lin ang="5400000" scaled="0"/>
        </a:gradFill>
        <a:ln>
          <a:noFill/>
        </a:ln>
        <a:effectLst/>
      </dgm:spPr>
      <dgm:t>
        <a:bodyPr/>
        <a:lstStyle/>
        <a:p>
          <a:pPr>
            <a:buNone/>
          </a:pPr>
          <a:endParaRPr lang="en-US" sz="1800" dirty="0">
            <a:solidFill>
              <a:sysClr val="windowText" lastClr="000000"/>
            </a:solidFill>
            <a:latin typeface="Calibri" panose="020F0502020204030204"/>
            <a:ea typeface="+mn-ea"/>
            <a:cs typeface="+mn-cs"/>
          </a:endParaRPr>
        </a:p>
      </dgm:t>
    </dgm:pt>
    <dgm:pt modelId="{1AC8B675-A9D7-4659-B9ED-7C40C6B95268}">
      <dgm:prSet phldrT="[Text]" custT="1"/>
      <dgm:spPr>
        <a:xfrm>
          <a:off x="2291284" y="4124474"/>
          <a:ext cx="1784482" cy="1784482"/>
        </a:xfrm>
        <a:prstGeom prst="ellipse">
          <a:avLst/>
        </a:prstGeom>
        <a:gradFill rotWithShape="0">
          <a:gsLst>
            <a:gs pos="0">
              <a:srgbClr val="FFC000">
                <a:hueOff val="7350668"/>
                <a:satOff val="-30583"/>
                <a:lumOff val="7206"/>
                <a:alphaOff val="0"/>
                <a:lumMod val="110000"/>
                <a:satMod val="105000"/>
                <a:tint val="67000"/>
              </a:srgbClr>
            </a:gs>
            <a:gs pos="50000">
              <a:srgbClr val="FFC000">
                <a:hueOff val="7350668"/>
                <a:satOff val="-30583"/>
                <a:lumOff val="7206"/>
                <a:alphaOff val="0"/>
                <a:lumMod val="105000"/>
                <a:satMod val="103000"/>
                <a:tint val="73000"/>
              </a:srgbClr>
            </a:gs>
            <a:gs pos="100000">
              <a:srgbClr val="FFC000">
                <a:hueOff val="7350668"/>
                <a:satOff val="-30583"/>
                <a:lumOff val="7206"/>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buNone/>
          </a:pPr>
          <a:r>
            <a:rPr lang="en-US" altLang="ja-JP" sz="2200" b="1" u="sng" dirty="0">
              <a:solidFill>
                <a:srgbClr val="FF0000"/>
              </a:solidFill>
              <a:latin typeface="Calibri" panose="020F0502020204030204"/>
              <a:ea typeface="游ゴシック" panose="020B0400000000000000" pitchFamily="50" charset="-128"/>
              <a:cs typeface="+mn-cs"/>
            </a:rPr>
            <a:t>E</a:t>
          </a:r>
          <a:r>
            <a:rPr lang="en-US" altLang="ja-JP" sz="2000" dirty="0">
              <a:solidFill>
                <a:sysClr val="windowText" lastClr="000000"/>
              </a:solidFill>
              <a:latin typeface="Calibri" panose="020F0502020204030204"/>
              <a:ea typeface="游ゴシック" panose="020B0400000000000000" pitchFamily="50" charset="-128"/>
              <a:cs typeface="+mn-cs"/>
            </a:rPr>
            <a:t>ncourage</a:t>
          </a:r>
          <a:endParaRPr lang="en-US" sz="2000" dirty="0">
            <a:solidFill>
              <a:sysClr val="windowText" lastClr="000000"/>
            </a:solidFill>
            <a:latin typeface="Calibri" panose="020F0502020204030204"/>
            <a:ea typeface="+mn-ea"/>
            <a:cs typeface="+mn-cs"/>
          </a:endParaRPr>
        </a:p>
      </dgm:t>
    </dgm:pt>
    <dgm:pt modelId="{7DCFBF7B-35F6-47DD-B944-9A15A1A2AAF0}" type="parTrans" cxnId="{A936677B-3EFB-490A-93CD-340BD875C9B1}">
      <dgm:prSet/>
      <dgm:spPr/>
      <dgm:t>
        <a:bodyPr/>
        <a:lstStyle/>
        <a:p>
          <a:endParaRPr lang="en-US" sz="2400"/>
        </a:p>
      </dgm:t>
    </dgm:pt>
    <dgm:pt modelId="{06AE649C-B4C9-4F02-A0C2-033AEC789E46}" type="sibTrans" cxnId="{A936677B-3EFB-490A-93CD-340BD875C9B1}">
      <dgm:prSet custT="1"/>
      <dgm:spPr>
        <a:xfrm rot="15120000">
          <a:off x="2536681" y="3454387"/>
          <a:ext cx="474114" cy="602262"/>
        </a:xfrm>
        <a:prstGeom prst="rightArrow">
          <a:avLst>
            <a:gd name="adj1" fmla="val 60000"/>
            <a:gd name="adj2" fmla="val 50000"/>
          </a:avLst>
        </a:prstGeom>
        <a:gradFill rotWithShape="0">
          <a:gsLst>
            <a:gs pos="0">
              <a:srgbClr val="FFC000">
                <a:hueOff val="7350668"/>
                <a:satOff val="-30583"/>
                <a:lumOff val="7206"/>
                <a:alphaOff val="0"/>
                <a:lumMod val="110000"/>
                <a:satMod val="105000"/>
                <a:tint val="67000"/>
              </a:srgbClr>
            </a:gs>
            <a:gs pos="50000">
              <a:srgbClr val="FFC000">
                <a:hueOff val="7350668"/>
                <a:satOff val="-30583"/>
                <a:lumOff val="7206"/>
                <a:alphaOff val="0"/>
                <a:lumMod val="105000"/>
                <a:satMod val="103000"/>
                <a:tint val="73000"/>
              </a:srgbClr>
            </a:gs>
            <a:gs pos="100000">
              <a:srgbClr val="FFC000">
                <a:hueOff val="7350668"/>
                <a:satOff val="-30583"/>
                <a:lumOff val="7206"/>
                <a:alphaOff val="0"/>
                <a:lumMod val="105000"/>
                <a:satMod val="109000"/>
                <a:tint val="81000"/>
              </a:srgbClr>
            </a:gs>
          </a:gsLst>
          <a:lin ang="5400000" scaled="0"/>
        </a:gradFill>
        <a:ln>
          <a:noFill/>
        </a:ln>
        <a:effectLst/>
      </dgm:spPr>
      <dgm:t>
        <a:bodyPr/>
        <a:lstStyle/>
        <a:p>
          <a:pPr>
            <a:buNone/>
          </a:pPr>
          <a:endParaRPr lang="en-US" sz="1800" dirty="0">
            <a:solidFill>
              <a:sysClr val="windowText" lastClr="000000"/>
            </a:solidFill>
            <a:latin typeface="Calibri" panose="020F0502020204030204"/>
            <a:ea typeface="+mn-ea"/>
            <a:cs typeface="+mn-cs"/>
          </a:endParaRPr>
        </a:p>
      </dgm:t>
    </dgm:pt>
    <dgm:pt modelId="{4A9A147F-9A79-487E-84E2-33664EE52E58}">
      <dgm:prSet phldrT="[Text]" custT="1"/>
      <dgm:spPr>
        <a:xfrm>
          <a:off x="1463416" y="1576558"/>
          <a:ext cx="1784482" cy="1784482"/>
        </a:xfrm>
        <a:prstGeom prst="ellipse">
          <a:avLst/>
        </a:prstGeom>
        <a:gradFill rotWithShape="0">
          <a:gsLst>
            <a:gs pos="0">
              <a:srgbClr val="FFC000">
                <a:hueOff val="9800891"/>
                <a:satOff val="-40777"/>
                <a:lumOff val="9608"/>
                <a:alphaOff val="0"/>
                <a:lumMod val="110000"/>
                <a:satMod val="105000"/>
                <a:tint val="67000"/>
              </a:srgbClr>
            </a:gs>
            <a:gs pos="50000">
              <a:srgbClr val="FFC000">
                <a:hueOff val="9800891"/>
                <a:satOff val="-40777"/>
                <a:lumOff val="9608"/>
                <a:alphaOff val="0"/>
                <a:lumMod val="105000"/>
                <a:satMod val="103000"/>
                <a:tint val="73000"/>
              </a:srgbClr>
            </a:gs>
            <a:gs pos="100000">
              <a:srgbClr val="FFC000">
                <a:hueOff val="9800891"/>
                <a:satOff val="-40777"/>
                <a:lumOff val="9608"/>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buNone/>
          </a:pPr>
          <a:r>
            <a:rPr lang="en-US" sz="2200" b="1" u="sng" dirty="0">
              <a:solidFill>
                <a:srgbClr val="FF0000"/>
              </a:solidFill>
              <a:latin typeface="Calibri" panose="020F0502020204030204"/>
              <a:ea typeface="+mn-ea"/>
              <a:cs typeface="+mn-cs"/>
            </a:rPr>
            <a:t>R</a:t>
          </a:r>
          <a:r>
            <a:rPr lang="en-US" sz="2000" dirty="0">
              <a:solidFill>
                <a:sysClr val="windowText" lastClr="000000"/>
              </a:solidFill>
              <a:latin typeface="Calibri" panose="020F0502020204030204"/>
              <a:ea typeface="+mn-ea"/>
              <a:cs typeface="+mn-cs"/>
            </a:rPr>
            <a:t>eflect</a:t>
          </a:r>
        </a:p>
      </dgm:t>
    </dgm:pt>
    <dgm:pt modelId="{280B1665-C14D-4836-B243-4A7D4DF16ED5}" type="parTrans" cxnId="{6C7C83A0-9788-4F0C-9CEC-B4772119D73E}">
      <dgm:prSet/>
      <dgm:spPr/>
      <dgm:t>
        <a:bodyPr/>
        <a:lstStyle/>
        <a:p>
          <a:endParaRPr kumimoji="1" lang="ja-JP" altLang="en-US" sz="2400"/>
        </a:p>
      </dgm:t>
    </dgm:pt>
    <dgm:pt modelId="{B90199E5-3596-47C2-8825-1F977E3818FC}" type="sibTrans" cxnId="{6C7C83A0-9788-4F0C-9CEC-B4772119D73E}">
      <dgm:prSet custT="1"/>
      <dgm:spPr>
        <a:xfrm rot="19440000">
          <a:off x="3191438" y="1388205"/>
          <a:ext cx="474114" cy="602262"/>
        </a:xfrm>
        <a:prstGeom prst="rightArrow">
          <a:avLst>
            <a:gd name="adj1" fmla="val 60000"/>
            <a:gd name="adj2" fmla="val 50000"/>
          </a:avLst>
        </a:prstGeom>
        <a:gradFill rotWithShape="0">
          <a:gsLst>
            <a:gs pos="0">
              <a:srgbClr val="FFC000">
                <a:hueOff val="9800891"/>
                <a:satOff val="-40777"/>
                <a:lumOff val="9608"/>
                <a:alphaOff val="0"/>
                <a:lumMod val="110000"/>
                <a:satMod val="105000"/>
                <a:tint val="67000"/>
              </a:srgbClr>
            </a:gs>
            <a:gs pos="50000">
              <a:srgbClr val="FFC000">
                <a:hueOff val="9800891"/>
                <a:satOff val="-40777"/>
                <a:lumOff val="9608"/>
                <a:alphaOff val="0"/>
                <a:lumMod val="105000"/>
                <a:satMod val="103000"/>
                <a:tint val="73000"/>
              </a:srgbClr>
            </a:gs>
            <a:gs pos="100000">
              <a:srgbClr val="FFC000">
                <a:hueOff val="9800891"/>
                <a:satOff val="-40777"/>
                <a:lumOff val="9608"/>
                <a:alphaOff val="0"/>
                <a:lumMod val="105000"/>
                <a:satMod val="109000"/>
                <a:tint val="81000"/>
              </a:srgbClr>
            </a:gs>
          </a:gsLst>
          <a:lin ang="5400000" scaled="0"/>
        </a:gradFill>
        <a:ln>
          <a:noFill/>
        </a:ln>
        <a:effectLst/>
      </dgm:spPr>
      <dgm:t>
        <a:bodyPr/>
        <a:lstStyle/>
        <a:p>
          <a:pPr>
            <a:buNone/>
          </a:pPr>
          <a:endParaRPr kumimoji="1" lang="ja-JP" altLang="en-US" sz="1800">
            <a:solidFill>
              <a:sysClr val="windowText" lastClr="000000"/>
            </a:solidFill>
            <a:latin typeface="Calibri" panose="020F0502020204030204"/>
            <a:ea typeface="游ゴシック" panose="020B0400000000000000" pitchFamily="50" charset="-128"/>
            <a:cs typeface="+mn-cs"/>
          </a:endParaRPr>
        </a:p>
      </dgm:t>
    </dgm:pt>
    <dgm:pt modelId="{129893D9-8E34-477A-BE16-F3FF20F7C091}" type="pres">
      <dgm:prSet presAssocID="{AAF34242-9243-45A5-95B0-6C50604758C1}" presName="cycle" presStyleCnt="0">
        <dgm:presLayoutVars>
          <dgm:dir/>
          <dgm:resizeHandles val="exact"/>
        </dgm:presLayoutVars>
      </dgm:prSet>
      <dgm:spPr/>
    </dgm:pt>
    <dgm:pt modelId="{E7E513D8-C107-42B3-8531-E100DE2A2E95}" type="pres">
      <dgm:prSet presAssocID="{EB9321C5-3EC2-4BD4-A6DF-75CF178EEDE3}" presName="node" presStyleLbl="node1" presStyleIdx="0" presStyleCnt="5">
        <dgm:presLayoutVars>
          <dgm:bulletEnabled val="1"/>
        </dgm:presLayoutVars>
      </dgm:prSet>
      <dgm:spPr/>
    </dgm:pt>
    <dgm:pt modelId="{A9420102-D108-48B8-BE25-ECD57DF86B5F}" type="pres">
      <dgm:prSet presAssocID="{1B78504B-0A87-4048-8589-CBB9CEEFEDF0}" presName="sibTrans" presStyleLbl="sibTrans2D1" presStyleIdx="0" presStyleCnt="5"/>
      <dgm:spPr/>
    </dgm:pt>
    <dgm:pt modelId="{C91B4461-D286-40DE-9474-F98E91C34A37}" type="pres">
      <dgm:prSet presAssocID="{1B78504B-0A87-4048-8589-CBB9CEEFEDF0}" presName="connectorText" presStyleLbl="sibTrans2D1" presStyleIdx="0" presStyleCnt="5"/>
      <dgm:spPr/>
    </dgm:pt>
    <dgm:pt modelId="{49D6E5CC-0E65-4536-A253-2291E7B45D93}" type="pres">
      <dgm:prSet presAssocID="{4CBBF40E-5637-4633-B2FE-7A42299C5146}" presName="node" presStyleLbl="node1" presStyleIdx="1" presStyleCnt="5">
        <dgm:presLayoutVars>
          <dgm:bulletEnabled val="1"/>
        </dgm:presLayoutVars>
      </dgm:prSet>
      <dgm:spPr/>
    </dgm:pt>
    <dgm:pt modelId="{1BABFF04-B45C-433A-8DDD-CE6E4FECB888}" type="pres">
      <dgm:prSet presAssocID="{20801734-706C-41B8-89F0-ADE7FCFF7B74}" presName="sibTrans" presStyleLbl="sibTrans2D1" presStyleIdx="1" presStyleCnt="5"/>
      <dgm:spPr/>
    </dgm:pt>
    <dgm:pt modelId="{910889FA-439F-43B8-B75D-CCC6D41700D6}" type="pres">
      <dgm:prSet presAssocID="{20801734-706C-41B8-89F0-ADE7FCFF7B74}" presName="connectorText" presStyleLbl="sibTrans2D1" presStyleIdx="1" presStyleCnt="5"/>
      <dgm:spPr/>
    </dgm:pt>
    <dgm:pt modelId="{E7DFE86D-A020-4923-889C-C69D631E7805}" type="pres">
      <dgm:prSet presAssocID="{9A56C9EC-4C04-4BB3-88B9-C6E2D99AC360}" presName="node" presStyleLbl="node1" presStyleIdx="2" presStyleCnt="5">
        <dgm:presLayoutVars>
          <dgm:bulletEnabled val="1"/>
        </dgm:presLayoutVars>
      </dgm:prSet>
      <dgm:spPr/>
    </dgm:pt>
    <dgm:pt modelId="{30D35F55-4362-4A46-A5CE-81D29BDAB5D2}" type="pres">
      <dgm:prSet presAssocID="{40C5B2B8-8FC7-47C0-92F0-05BFE01EC123}" presName="sibTrans" presStyleLbl="sibTrans2D1" presStyleIdx="2" presStyleCnt="5"/>
      <dgm:spPr/>
    </dgm:pt>
    <dgm:pt modelId="{B0ABEFFA-61FF-41B6-8C48-C53777462998}" type="pres">
      <dgm:prSet presAssocID="{40C5B2B8-8FC7-47C0-92F0-05BFE01EC123}" presName="connectorText" presStyleLbl="sibTrans2D1" presStyleIdx="2" presStyleCnt="5"/>
      <dgm:spPr/>
    </dgm:pt>
    <dgm:pt modelId="{685ECEDA-EC9D-40F0-93D9-80391FFC3136}" type="pres">
      <dgm:prSet presAssocID="{1AC8B675-A9D7-4659-B9ED-7C40C6B95268}" presName="node" presStyleLbl="node1" presStyleIdx="3" presStyleCnt="5">
        <dgm:presLayoutVars>
          <dgm:bulletEnabled val="1"/>
        </dgm:presLayoutVars>
      </dgm:prSet>
      <dgm:spPr/>
    </dgm:pt>
    <dgm:pt modelId="{49C86DDE-CE06-4427-B7A2-D61914528BCD}" type="pres">
      <dgm:prSet presAssocID="{06AE649C-B4C9-4F02-A0C2-033AEC789E46}" presName="sibTrans" presStyleLbl="sibTrans2D1" presStyleIdx="3" presStyleCnt="5"/>
      <dgm:spPr/>
    </dgm:pt>
    <dgm:pt modelId="{EB31CCC8-14DB-4F54-87F3-94B61C5382C2}" type="pres">
      <dgm:prSet presAssocID="{06AE649C-B4C9-4F02-A0C2-033AEC789E46}" presName="connectorText" presStyleLbl="sibTrans2D1" presStyleIdx="3" presStyleCnt="5"/>
      <dgm:spPr/>
    </dgm:pt>
    <dgm:pt modelId="{EC09B7EC-2026-4665-B3E1-D06B21C718B4}" type="pres">
      <dgm:prSet presAssocID="{4A9A147F-9A79-487E-84E2-33664EE52E58}" presName="node" presStyleLbl="node1" presStyleIdx="4" presStyleCnt="5">
        <dgm:presLayoutVars>
          <dgm:bulletEnabled val="1"/>
        </dgm:presLayoutVars>
      </dgm:prSet>
      <dgm:spPr/>
    </dgm:pt>
    <dgm:pt modelId="{18F062FA-F21E-495F-A806-88212DE25ED7}" type="pres">
      <dgm:prSet presAssocID="{B90199E5-3596-47C2-8825-1F977E3818FC}" presName="sibTrans" presStyleLbl="sibTrans2D1" presStyleIdx="4" presStyleCnt="5"/>
      <dgm:spPr/>
    </dgm:pt>
    <dgm:pt modelId="{DF3E2FA8-3F34-4039-B812-FB6253C4844D}" type="pres">
      <dgm:prSet presAssocID="{B90199E5-3596-47C2-8825-1F977E3818FC}" presName="connectorText" presStyleLbl="sibTrans2D1" presStyleIdx="4" presStyleCnt="5"/>
      <dgm:spPr/>
    </dgm:pt>
  </dgm:ptLst>
  <dgm:cxnLst>
    <dgm:cxn modelId="{63C01F0A-05E8-40C3-BF14-57D4D47607A1}" type="presOf" srcId="{20801734-706C-41B8-89F0-ADE7FCFF7B74}" destId="{910889FA-439F-43B8-B75D-CCC6D41700D6}" srcOrd="1" destOrd="0" presId="urn:microsoft.com/office/officeart/2005/8/layout/cycle2"/>
    <dgm:cxn modelId="{0267F00E-27F9-470F-8528-1977EE004817}" type="presOf" srcId="{EB9321C5-3EC2-4BD4-A6DF-75CF178EEDE3}" destId="{E7E513D8-C107-42B3-8531-E100DE2A2E95}" srcOrd="0" destOrd="0" presId="urn:microsoft.com/office/officeart/2005/8/layout/cycle2"/>
    <dgm:cxn modelId="{CAE7A532-D99D-403A-90BE-A74D3FD93CD8}" type="presOf" srcId="{40C5B2B8-8FC7-47C0-92F0-05BFE01EC123}" destId="{30D35F55-4362-4A46-A5CE-81D29BDAB5D2}" srcOrd="0" destOrd="0" presId="urn:microsoft.com/office/officeart/2005/8/layout/cycle2"/>
    <dgm:cxn modelId="{49E00A3B-DA74-4CCF-944B-243261A3B29E}" type="presOf" srcId="{4A9A147F-9A79-487E-84E2-33664EE52E58}" destId="{EC09B7EC-2026-4665-B3E1-D06B21C718B4}" srcOrd="0" destOrd="0" presId="urn:microsoft.com/office/officeart/2005/8/layout/cycle2"/>
    <dgm:cxn modelId="{59B1C565-E8D3-4168-A98D-5E56608CD18D}" type="presOf" srcId="{B90199E5-3596-47C2-8825-1F977E3818FC}" destId="{DF3E2FA8-3F34-4039-B812-FB6253C4844D}" srcOrd="1" destOrd="0" presId="urn:microsoft.com/office/officeart/2005/8/layout/cycle2"/>
    <dgm:cxn modelId="{0168556C-F9C6-4522-9A8D-6C578422FF0F}" type="presOf" srcId="{1AC8B675-A9D7-4659-B9ED-7C40C6B95268}" destId="{685ECEDA-EC9D-40F0-93D9-80391FFC3136}" srcOrd="0" destOrd="0" presId="urn:microsoft.com/office/officeart/2005/8/layout/cycle2"/>
    <dgm:cxn modelId="{EC14D04C-42B5-49EB-8910-3555CD97BC2C}" type="presOf" srcId="{06AE649C-B4C9-4F02-A0C2-033AEC789E46}" destId="{49C86DDE-CE06-4427-B7A2-D61914528BCD}" srcOrd="0" destOrd="0" presId="urn:microsoft.com/office/officeart/2005/8/layout/cycle2"/>
    <dgm:cxn modelId="{8578E352-6B41-4729-ABCA-254D311D885F}" type="presOf" srcId="{B90199E5-3596-47C2-8825-1F977E3818FC}" destId="{18F062FA-F21E-495F-A806-88212DE25ED7}" srcOrd="0" destOrd="0" presId="urn:microsoft.com/office/officeart/2005/8/layout/cycle2"/>
    <dgm:cxn modelId="{A936677B-3EFB-490A-93CD-340BD875C9B1}" srcId="{AAF34242-9243-45A5-95B0-6C50604758C1}" destId="{1AC8B675-A9D7-4659-B9ED-7C40C6B95268}" srcOrd="3" destOrd="0" parTransId="{7DCFBF7B-35F6-47DD-B944-9A15A1A2AAF0}" sibTransId="{06AE649C-B4C9-4F02-A0C2-033AEC789E46}"/>
    <dgm:cxn modelId="{B97AE985-9061-480C-A711-DC8D9FD5DB60}" type="presOf" srcId="{1B78504B-0A87-4048-8589-CBB9CEEFEDF0}" destId="{A9420102-D108-48B8-BE25-ECD57DF86B5F}" srcOrd="0" destOrd="0" presId="urn:microsoft.com/office/officeart/2005/8/layout/cycle2"/>
    <dgm:cxn modelId="{6C7C83A0-9788-4F0C-9CEC-B4772119D73E}" srcId="{AAF34242-9243-45A5-95B0-6C50604758C1}" destId="{4A9A147F-9A79-487E-84E2-33664EE52E58}" srcOrd="4" destOrd="0" parTransId="{280B1665-C14D-4836-B243-4A7D4DF16ED5}" sibTransId="{B90199E5-3596-47C2-8825-1F977E3818FC}"/>
    <dgm:cxn modelId="{D451A4A1-BFAC-4925-BB47-0B361287FE69}" type="presOf" srcId="{1B78504B-0A87-4048-8589-CBB9CEEFEDF0}" destId="{C91B4461-D286-40DE-9474-F98E91C34A37}" srcOrd="1" destOrd="0" presId="urn:microsoft.com/office/officeart/2005/8/layout/cycle2"/>
    <dgm:cxn modelId="{C41CC6A8-6211-438E-8CFB-7587EB95082C}" srcId="{AAF34242-9243-45A5-95B0-6C50604758C1}" destId="{9A56C9EC-4C04-4BB3-88B9-C6E2D99AC360}" srcOrd="2" destOrd="0" parTransId="{C6079CAC-D0F1-43B3-935F-FB1A17F8F6C6}" sibTransId="{40C5B2B8-8FC7-47C0-92F0-05BFE01EC123}"/>
    <dgm:cxn modelId="{8C4E0FAB-3242-46B3-A60F-0FC07D702BDA}" type="presOf" srcId="{4CBBF40E-5637-4633-B2FE-7A42299C5146}" destId="{49D6E5CC-0E65-4536-A253-2291E7B45D93}" srcOrd="0" destOrd="0" presId="urn:microsoft.com/office/officeart/2005/8/layout/cycle2"/>
    <dgm:cxn modelId="{885F37AF-828A-43AA-8499-4D4FCB4B05B3}" type="presOf" srcId="{9A56C9EC-4C04-4BB3-88B9-C6E2D99AC360}" destId="{E7DFE86D-A020-4923-889C-C69D631E7805}" srcOrd="0" destOrd="0" presId="urn:microsoft.com/office/officeart/2005/8/layout/cycle2"/>
    <dgm:cxn modelId="{12622AB3-6B83-4C86-9DAC-047E3ACBB5C9}" type="presOf" srcId="{20801734-706C-41B8-89F0-ADE7FCFF7B74}" destId="{1BABFF04-B45C-433A-8DDD-CE6E4FECB888}" srcOrd="0" destOrd="0" presId="urn:microsoft.com/office/officeart/2005/8/layout/cycle2"/>
    <dgm:cxn modelId="{2D1EA7B6-A8BD-458A-AD97-A3843230764E}" type="presOf" srcId="{06AE649C-B4C9-4F02-A0C2-033AEC789E46}" destId="{EB31CCC8-14DB-4F54-87F3-94B61C5382C2}" srcOrd="1" destOrd="0" presId="urn:microsoft.com/office/officeart/2005/8/layout/cycle2"/>
    <dgm:cxn modelId="{B6D309CA-1C8B-48B2-BA59-21F262B96FFF}" srcId="{AAF34242-9243-45A5-95B0-6C50604758C1}" destId="{4CBBF40E-5637-4633-B2FE-7A42299C5146}" srcOrd="1" destOrd="0" parTransId="{CE51D194-133E-46F2-9FE9-88E38090E43C}" sibTransId="{20801734-706C-41B8-89F0-ADE7FCFF7B74}"/>
    <dgm:cxn modelId="{C6DBC8CF-695F-4B38-ADD5-916F927B9E78}" type="presOf" srcId="{40C5B2B8-8FC7-47C0-92F0-05BFE01EC123}" destId="{B0ABEFFA-61FF-41B6-8C48-C53777462998}" srcOrd="1" destOrd="0" presId="urn:microsoft.com/office/officeart/2005/8/layout/cycle2"/>
    <dgm:cxn modelId="{3D70C8F1-FA8F-4E34-8250-1B8F186D41A2}" srcId="{AAF34242-9243-45A5-95B0-6C50604758C1}" destId="{EB9321C5-3EC2-4BD4-A6DF-75CF178EEDE3}" srcOrd="0" destOrd="0" parTransId="{A3A1ED7B-0423-406B-B94C-CB1A89414F17}" sibTransId="{1B78504B-0A87-4048-8589-CBB9CEEFEDF0}"/>
    <dgm:cxn modelId="{1D8FA4F3-3002-4C6E-AD5B-A8CF1EFFD508}" type="presOf" srcId="{AAF34242-9243-45A5-95B0-6C50604758C1}" destId="{129893D9-8E34-477A-BE16-F3FF20F7C091}" srcOrd="0" destOrd="0" presId="urn:microsoft.com/office/officeart/2005/8/layout/cycle2"/>
    <dgm:cxn modelId="{FB0A0C41-A899-448F-8C9E-5B2E5113728B}" type="presParOf" srcId="{129893D9-8E34-477A-BE16-F3FF20F7C091}" destId="{E7E513D8-C107-42B3-8531-E100DE2A2E95}" srcOrd="0" destOrd="0" presId="urn:microsoft.com/office/officeart/2005/8/layout/cycle2"/>
    <dgm:cxn modelId="{21292977-44E1-408B-A1C7-6A5771CA88D4}" type="presParOf" srcId="{129893D9-8E34-477A-BE16-F3FF20F7C091}" destId="{A9420102-D108-48B8-BE25-ECD57DF86B5F}" srcOrd="1" destOrd="0" presId="urn:microsoft.com/office/officeart/2005/8/layout/cycle2"/>
    <dgm:cxn modelId="{5898ABBF-9F42-413E-BBA7-5D0012F67962}" type="presParOf" srcId="{A9420102-D108-48B8-BE25-ECD57DF86B5F}" destId="{C91B4461-D286-40DE-9474-F98E91C34A37}" srcOrd="0" destOrd="0" presId="urn:microsoft.com/office/officeart/2005/8/layout/cycle2"/>
    <dgm:cxn modelId="{C4E945D0-0772-451C-9461-D49718075EB4}" type="presParOf" srcId="{129893D9-8E34-477A-BE16-F3FF20F7C091}" destId="{49D6E5CC-0E65-4536-A253-2291E7B45D93}" srcOrd="2" destOrd="0" presId="urn:microsoft.com/office/officeart/2005/8/layout/cycle2"/>
    <dgm:cxn modelId="{8E63310F-53C5-4A33-80EE-F6B1D26A1A5B}" type="presParOf" srcId="{129893D9-8E34-477A-BE16-F3FF20F7C091}" destId="{1BABFF04-B45C-433A-8DDD-CE6E4FECB888}" srcOrd="3" destOrd="0" presId="urn:microsoft.com/office/officeart/2005/8/layout/cycle2"/>
    <dgm:cxn modelId="{831ADDD7-9257-4F33-86CA-4C781CF3E460}" type="presParOf" srcId="{1BABFF04-B45C-433A-8DDD-CE6E4FECB888}" destId="{910889FA-439F-43B8-B75D-CCC6D41700D6}" srcOrd="0" destOrd="0" presId="urn:microsoft.com/office/officeart/2005/8/layout/cycle2"/>
    <dgm:cxn modelId="{74038001-2572-42BB-8679-439CF3466262}" type="presParOf" srcId="{129893D9-8E34-477A-BE16-F3FF20F7C091}" destId="{E7DFE86D-A020-4923-889C-C69D631E7805}" srcOrd="4" destOrd="0" presId="urn:microsoft.com/office/officeart/2005/8/layout/cycle2"/>
    <dgm:cxn modelId="{8A85174B-29AF-407C-A13F-47957F4C49B6}" type="presParOf" srcId="{129893D9-8E34-477A-BE16-F3FF20F7C091}" destId="{30D35F55-4362-4A46-A5CE-81D29BDAB5D2}" srcOrd="5" destOrd="0" presId="urn:microsoft.com/office/officeart/2005/8/layout/cycle2"/>
    <dgm:cxn modelId="{60F97DD4-0B05-4C4C-928B-C526E2ABE102}" type="presParOf" srcId="{30D35F55-4362-4A46-A5CE-81D29BDAB5D2}" destId="{B0ABEFFA-61FF-41B6-8C48-C53777462998}" srcOrd="0" destOrd="0" presId="urn:microsoft.com/office/officeart/2005/8/layout/cycle2"/>
    <dgm:cxn modelId="{4E38CCEC-9D85-45F6-AB19-411FD06CDF7B}" type="presParOf" srcId="{129893D9-8E34-477A-BE16-F3FF20F7C091}" destId="{685ECEDA-EC9D-40F0-93D9-80391FFC3136}" srcOrd="6" destOrd="0" presId="urn:microsoft.com/office/officeart/2005/8/layout/cycle2"/>
    <dgm:cxn modelId="{809CF878-A3E3-485D-A6B0-DD2C4927F168}" type="presParOf" srcId="{129893D9-8E34-477A-BE16-F3FF20F7C091}" destId="{49C86DDE-CE06-4427-B7A2-D61914528BCD}" srcOrd="7" destOrd="0" presId="urn:microsoft.com/office/officeart/2005/8/layout/cycle2"/>
    <dgm:cxn modelId="{0B62CE00-BFCA-46EB-B225-D3DCC2602292}" type="presParOf" srcId="{49C86DDE-CE06-4427-B7A2-D61914528BCD}" destId="{EB31CCC8-14DB-4F54-87F3-94B61C5382C2}" srcOrd="0" destOrd="0" presId="urn:microsoft.com/office/officeart/2005/8/layout/cycle2"/>
    <dgm:cxn modelId="{A23CE532-DE28-471F-8533-39FF99A118F8}" type="presParOf" srcId="{129893D9-8E34-477A-BE16-F3FF20F7C091}" destId="{EC09B7EC-2026-4665-B3E1-D06B21C718B4}" srcOrd="8" destOrd="0" presId="urn:microsoft.com/office/officeart/2005/8/layout/cycle2"/>
    <dgm:cxn modelId="{2E978089-4DB0-4760-99F6-0436283C42F4}" type="presParOf" srcId="{129893D9-8E34-477A-BE16-F3FF20F7C091}" destId="{18F062FA-F21E-495F-A806-88212DE25ED7}" srcOrd="9" destOrd="0" presId="urn:microsoft.com/office/officeart/2005/8/layout/cycle2"/>
    <dgm:cxn modelId="{EBC49FED-6816-44F6-827B-5710B413617A}" type="presParOf" srcId="{18F062FA-F21E-495F-A806-88212DE25ED7}" destId="{DF3E2FA8-3F34-4039-B812-FB6253C4844D}"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6A2EBA-9133-48FD-AF91-379098E6A351}" type="doc">
      <dgm:prSet loTypeId="urn:microsoft.com/office/officeart/2005/8/layout/hProcess9" loCatId="process" qsTypeId="urn:microsoft.com/office/officeart/2005/8/quickstyle/simple1" qsCatId="simple" csTypeId="urn:microsoft.com/office/officeart/2005/8/colors/accent1_2" csCatId="accent1" phldr="1"/>
      <dgm:spPr/>
    </dgm:pt>
    <dgm:pt modelId="{94E8A6E7-7FAB-4874-82B2-32D9F92E1756}">
      <dgm:prSet phldrT="[テキスト]"/>
      <dgm:spPr/>
      <dgm:t>
        <a:bodyPr/>
        <a:lstStyle/>
        <a:p>
          <a:r>
            <a:rPr kumimoji="1" lang="en-US" altLang="ja-JP" b="1" dirty="0">
              <a:solidFill>
                <a:srgbClr val="FF0000"/>
              </a:solidFill>
            </a:rPr>
            <a:t>Good</a:t>
          </a:r>
        </a:p>
        <a:p>
          <a:r>
            <a:rPr kumimoji="1" lang="ja-JP" altLang="en-US" dirty="0"/>
            <a:t>良かったこと</a:t>
          </a:r>
          <a:endParaRPr kumimoji="1" lang="en-US" altLang="ja-JP" dirty="0"/>
        </a:p>
      </dgm:t>
    </dgm:pt>
    <dgm:pt modelId="{BED04128-8FAE-449F-A840-00C2254619F6}" type="parTrans" cxnId="{02F86CF6-5D01-49FC-BFD7-3CD07DC17872}">
      <dgm:prSet/>
      <dgm:spPr/>
      <dgm:t>
        <a:bodyPr/>
        <a:lstStyle/>
        <a:p>
          <a:endParaRPr kumimoji="1" lang="ja-JP" altLang="en-US"/>
        </a:p>
      </dgm:t>
    </dgm:pt>
    <dgm:pt modelId="{32A9FF9D-66D4-4F40-AC13-FE7D3FF2A2E4}" type="sibTrans" cxnId="{02F86CF6-5D01-49FC-BFD7-3CD07DC17872}">
      <dgm:prSet/>
      <dgm:spPr/>
      <dgm:t>
        <a:bodyPr/>
        <a:lstStyle/>
        <a:p>
          <a:endParaRPr kumimoji="1" lang="ja-JP" altLang="en-US"/>
        </a:p>
      </dgm:t>
    </dgm:pt>
    <dgm:pt modelId="{1F93263F-35E4-49BB-B49A-ADF40B0D4B1F}">
      <dgm:prSet phldrT="[テキスト]"/>
      <dgm:spPr>
        <a:solidFill>
          <a:srgbClr val="00B0F0"/>
        </a:solidFill>
      </dgm:spPr>
      <dgm:t>
        <a:bodyPr/>
        <a:lstStyle/>
        <a:p>
          <a:r>
            <a:rPr kumimoji="1" lang="en-US" altLang="ja-JP" b="1" dirty="0">
              <a:solidFill>
                <a:srgbClr val="FF0000"/>
              </a:solidFill>
            </a:rPr>
            <a:t>More</a:t>
          </a:r>
        </a:p>
        <a:p>
          <a:r>
            <a:rPr kumimoji="1" lang="ja-JP" altLang="en-US" dirty="0"/>
            <a:t>のびしろ</a:t>
          </a:r>
          <a:endParaRPr kumimoji="1" lang="en-US" altLang="ja-JP" dirty="0"/>
        </a:p>
      </dgm:t>
    </dgm:pt>
    <dgm:pt modelId="{35976AA8-0734-46BF-AAF8-F2F20967D755}" type="parTrans" cxnId="{BD56956E-3F04-4B3A-A05F-517CA99A4C41}">
      <dgm:prSet/>
      <dgm:spPr/>
      <dgm:t>
        <a:bodyPr/>
        <a:lstStyle/>
        <a:p>
          <a:endParaRPr kumimoji="1" lang="ja-JP" altLang="en-US"/>
        </a:p>
      </dgm:t>
    </dgm:pt>
    <dgm:pt modelId="{6A91A985-99A0-43D8-85DA-0940E19DDDC4}" type="sibTrans" cxnId="{BD56956E-3F04-4B3A-A05F-517CA99A4C41}">
      <dgm:prSet/>
      <dgm:spPr/>
      <dgm:t>
        <a:bodyPr/>
        <a:lstStyle/>
        <a:p>
          <a:endParaRPr kumimoji="1" lang="ja-JP" altLang="en-US"/>
        </a:p>
      </dgm:t>
    </dgm:pt>
    <dgm:pt modelId="{B6D8BF8C-8528-4767-8BF2-54E95A5D0919}">
      <dgm:prSet phldrT="[テキスト]"/>
      <dgm:spPr>
        <a:solidFill>
          <a:srgbClr val="92D050"/>
        </a:solidFill>
      </dgm:spPr>
      <dgm:t>
        <a:bodyPr/>
        <a:lstStyle/>
        <a:p>
          <a:r>
            <a:rPr kumimoji="1" lang="en-US" altLang="ja-JP" b="1" dirty="0">
              <a:solidFill>
                <a:srgbClr val="FF0000"/>
              </a:solidFill>
            </a:rPr>
            <a:t>Next</a:t>
          </a:r>
        </a:p>
        <a:p>
          <a:r>
            <a:rPr kumimoji="1" lang="ja-JP" altLang="en-US" dirty="0"/>
            <a:t>次回への学び</a:t>
          </a:r>
          <a:endParaRPr kumimoji="1" lang="en-US" altLang="ja-JP" dirty="0"/>
        </a:p>
      </dgm:t>
    </dgm:pt>
    <dgm:pt modelId="{3D60D90E-821E-4E6F-97AE-B329D9BF6187}" type="parTrans" cxnId="{227BBB6F-404F-40BA-8557-4EC54D9A0E2A}">
      <dgm:prSet/>
      <dgm:spPr/>
      <dgm:t>
        <a:bodyPr/>
        <a:lstStyle/>
        <a:p>
          <a:endParaRPr kumimoji="1" lang="ja-JP" altLang="en-US"/>
        </a:p>
      </dgm:t>
    </dgm:pt>
    <dgm:pt modelId="{EC83F09D-4311-4508-8C35-78296121F94B}" type="sibTrans" cxnId="{227BBB6F-404F-40BA-8557-4EC54D9A0E2A}">
      <dgm:prSet/>
      <dgm:spPr/>
      <dgm:t>
        <a:bodyPr/>
        <a:lstStyle/>
        <a:p>
          <a:endParaRPr kumimoji="1" lang="ja-JP" altLang="en-US"/>
        </a:p>
      </dgm:t>
    </dgm:pt>
    <dgm:pt modelId="{C4D83516-62FC-405B-9B5C-50392F392F02}" type="pres">
      <dgm:prSet presAssocID="{7A6A2EBA-9133-48FD-AF91-379098E6A351}" presName="CompostProcess" presStyleCnt="0">
        <dgm:presLayoutVars>
          <dgm:dir/>
          <dgm:resizeHandles val="exact"/>
        </dgm:presLayoutVars>
      </dgm:prSet>
      <dgm:spPr/>
    </dgm:pt>
    <dgm:pt modelId="{F94ACE03-BB1D-4D1D-8352-F095922DD3D9}" type="pres">
      <dgm:prSet presAssocID="{7A6A2EBA-9133-48FD-AF91-379098E6A351}" presName="arrow" presStyleLbl="bgShp" presStyleIdx="0" presStyleCnt="1"/>
      <dgm:spPr/>
    </dgm:pt>
    <dgm:pt modelId="{3A7898C4-F23C-4EF5-8C65-CD0B42FA8536}" type="pres">
      <dgm:prSet presAssocID="{7A6A2EBA-9133-48FD-AF91-379098E6A351}" presName="linearProcess" presStyleCnt="0"/>
      <dgm:spPr/>
    </dgm:pt>
    <dgm:pt modelId="{4228D7F1-384D-494F-A446-8562CC630482}" type="pres">
      <dgm:prSet presAssocID="{94E8A6E7-7FAB-4874-82B2-32D9F92E1756}" presName="textNode" presStyleLbl="node1" presStyleIdx="0" presStyleCnt="3">
        <dgm:presLayoutVars>
          <dgm:bulletEnabled val="1"/>
        </dgm:presLayoutVars>
      </dgm:prSet>
      <dgm:spPr/>
    </dgm:pt>
    <dgm:pt modelId="{D6BD73DD-AA2C-4C1A-914C-1CE67DEC417D}" type="pres">
      <dgm:prSet presAssocID="{32A9FF9D-66D4-4F40-AC13-FE7D3FF2A2E4}" presName="sibTrans" presStyleCnt="0"/>
      <dgm:spPr/>
    </dgm:pt>
    <dgm:pt modelId="{BBFE4772-2920-4AA9-855A-6BF2796A271A}" type="pres">
      <dgm:prSet presAssocID="{1F93263F-35E4-49BB-B49A-ADF40B0D4B1F}" presName="textNode" presStyleLbl="node1" presStyleIdx="1" presStyleCnt="3">
        <dgm:presLayoutVars>
          <dgm:bulletEnabled val="1"/>
        </dgm:presLayoutVars>
      </dgm:prSet>
      <dgm:spPr/>
    </dgm:pt>
    <dgm:pt modelId="{3C2B99A1-9C28-49A2-93CD-F69D7ACD42FB}" type="pres">
      <dgm:prSet presAssocID="{6A91A985-99A0-43D8-85DA-0940E19DDDC4}" presName="sibTrans" presStyleCnt="0"/>
      <dgm:spPr/>
    </dgm:pt>
    <dgm:pt modelId="{719A6663-1460-4EBD-925F-7F1111EB6BC9}" type="pres">
      <dgm:prSet presAssocID="{B6D8BF8C-8528-4767-8BF2-54E95A5D0919}" presName="textNode" presStyleLbl="node1" presStyleIdx="2" presStyleCnt="3">
        <dgm:presLayoutVars>
          <dgm:bulletEnabled val="1"/>
        </dgm:presLayoutVars>
      </dgm:prSet>
      <dgm:spPr/>
    </dgm:pt>
  </dgm:ptLst>
  <dgm:cxnLst>
    <dgm:cxn modelId="{BD56956E-3F04-4B3A-A05F-517CA99A4C41}" srcId="{7A6A2EBA-9133-48FD-AF91-379098E6A351}" destId="{1F93263F-35E4-49BB-B49A-ADF40B0D4B1F}" srcOrd="1" destOrd="0" parTransId="{35976AA8-0734-46BF-AAF8-F2F20967D755}" sibTransId="{6A91A985-99A0-43D8-85DA-0940E19DDDC4}"/>
    <dgm:cxn modelId="{227BBB6F-404F-40BA-8557-4EC54D9A0E2A}" srcId="{7A6A2EBA-9133-48FD-AF91-379098E6A351}" destId="{B6D8BF8C-8528-4767-8BF2-54E95A5D0919}" srcOrd="2" destOrd="0" parTransId="{3D60D90E-821E-4E6F-97AE-B329D9BF6187}" sibTransId="{EC83F09D-4311-4508-8C35-78296121F94B}"/>
    <dgm:cxn modelId="{8AAEE557-2850-46F9-A6EC-F00509FBBFE0}" type="presOf" srcId="{7A6A2EBA-9133-48FD-AF91-379098E6A351}" destId="{C4D83516-62FC-405B-9B5C-50392F392F02}" srcOrd="0" destOrd="0" presId="urn:microsoft.com/office/officeart/2005/8/layout/hProcess9"/>
    <dgm:cxn modelId="{207B2583-A157-4356-A1E0-4A0D5A82821B}" type="presOf" srcId="{1F93263F-35E4-49BB-B49A-ADF40B0D4B1F}" destId="{BBFE4772-2920-4AA9-855A-6BF2796A271A}" srcOrd="0" destOrd="0" presId="urn:microsoft.com/office/officeart/2005/8/layout/hProcess9"/>
    <dgm:cxn modelId="{D92C778C-78C6-492A-A450-46145D0E6221}" type="presOf" srcId="{B6D8BF8C-8528-4767-8BF2-54E95A5D0919}" destId="{719A6663-1460-4EBD-925F-7F1111EB6BC9}" srcOrd="0" destOrd="0" presId="urn:microsoft.com/office/officeart/2005/8/layout/hProcess9"/>
    <dgm:cxn modelId="{BCAACAD7-2E59-4007-8E27-415F9137FAAD}" type="presOf" srcId="{94E8A6E7-7FAB-4874-82B2-32D9F92E1756}" destId="{4228D7F1-384D-494F-A446-8562CC630482}" srcOrd="0" destOrd="0" presId="urn:microsoft.com/office/officeart/2005/8/layout/hProcess9"/>
    <dgm:cxn modelId="{02F86CF6-5D01-49FC-BFD7-3CD07DC17872}" srcId="{7A6A2EBA-9133-48FD-AF91-379098E6A351}" destId="{94E8A6E7-7FAB-4874-82B2-32D9F92E1756}" srcOrd="0" destOrd="0" parTransId="{BED04128-8FAE-449F-A840-00C2254619F6}" sibTransId="{32A9FF9D-66D4-4F40-AC13-FE7D3FF2A2E4}"/>
    <dgm:cxn modelId="{55455AD6-D13F-4F72-B968-D453CAD76D36}" type="presParOf" srcId="{C4D83516-62FC-405B-9B5C-50392F392F02}" destId="{F94ACE03-BB1D-4D1D-8352-F095922DD3D9}" srcOrd="0" destOrd="0" presId="urn:microsoft.com/office/officeart/2005/8/layout/hProcess9"/>
    <dgm:cxn modelId="{47542E00-8402-4C0D-953F-A9189EDB0588}" type="presParOf" srcId="{C4D83516-62FC-405B-9B5C-50392F392F02}" destId="{3A7898C4-F23C-4EF5-8C65-CD0B42FA8536}" srcOrd="1" destOrd="0" presId="urn:microsoft.com/office/officeart/2005/8/layout/hProcess9"/>
    <dgm:cxn modelId="{BD7DEA50-3CAC-43F1-91CF-85918068BFEB}" type="presParOf" srcId="{3A7898C4-F23C-4EF5-8C65-CD0B42FA8536}" destId="{4228D7F1-384D-494F-A446-8562CC630482}" srcOrd="0" destOrd="0" presId="urn:microsoft.com/office/officeart/2005/8/layout/hProcess9"/>
    <dgm:cxn modelId="{4E629089-419B-480F-9BD0-19DF2D9F6D99}" type="presParOf" srcId="{3A7898C4-F23C-4EF5-8C65-CD0B42FA8536}" destId="{D6BD73DD-AA2C-4C1A-914C-1CE67DEC417D}" srcOrd="1" destOrd="0" presId="urn:microsoft.com/office/officeart/2005/8/layout/hProcess9"/>
    <dgm:cxn modelId="{B2DED17C-A598-4D2D-8F87-61C9AF8E45EA}" type="presParOf" srcId="{3A7898C4-F23C-4EF5-8C65-CD0B42FA8536}" destId="{BBFE4772-2920-4AA9-855A-6BF2796A271A}" srcOrd="2" destOrd="0" presId="urn:microsoft.com/office/officeart/2005/8/layout/hProcess9"/>
    <dgm:cxn modelId="{705BF691-B135-467A-A9E0-4C6C1C1E8262}" type="presParOf" srcId="{3A7898C4-F23C-4EF5-8C65-CD0B42FA8536}" destId="{3C2B99A1-9C28-49A2-93CD-F69D7ACD42FB}" srcOrd="3" destOrd="0" presId="urn:microsoft.com/office/officeart/2005/8/layout/hProcess9"/>
    <dgm:cxn modelId="{A7A1E0BA-947F-4D8B-B4A1-7415D9DA6063}" type="presParOf" srcId="{3A7898C4-F23C-4EF5-8C65-CD0B42FA8536}" destId="{719A6663-1460-4EBD-925F-7F1111EB6BC9}"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AF34242-9243-45A5-95B0-6C50604758C1}" type="doc">
      <dgm:prSet loTypeId="urn:microsoft.com/office/officeart/2005/8/layout/cycle2" loCatId="cycle" qsTypeId="urn:microsoft.com/office/officeart/2005/8/quickstyle/simple3" qsCatId="simple" csTypeId="urn:microsoft.com/office/officeart/2005/8/colors/colorful4" csCatId="colorful" phldr="1"/>
      <dgm:spPr/>
      <dgm:t>
        <a:bodyPr/>
        <a:lstStyle/>
        <a:p>
          <a:endParaRPr lang="en-US"/>
        </a:p>
      </dgm:t>
    </dgm:pt>
    <dgm:pt modelId="{EB9321C5-3EC2-4BD4-A6DF-75CF178EEDE3}">
      <dgm:prSet phldrT="[Text]" custT="1"/>
      <dgm:spPr>
        <a:xfrm>
          <a:off x="3630803" y="1859"/>
          <a:ext cx="1784482" cy="1784482"/>
        </a:xfrm>
        <a:prstGeom prst="ellipse">
          <a:avLst/>
        </a:prstGeom>
        <a:gradFill rotWithShape="0">
          <a:gsLst>
            <a:gs pos="0">
              <a:srgbClr val="FFC000">
                <a:hueOff val="0"/>
                <a:satOff val="0"/>
                <a:lumOff val="0"/>
                <a:alphaOff val="0"/>
                <a:lumMod val="110000"/>
                <a:satMod val="105000"/>
                <a:tint val="67000"/>
              </a:srgbClr>
            </a:gs>
            <a:gs pos="50000">
              <a:srgbClr val="FFC000">
                <a:hueOff val="0"/>
                <a:satOff val="0"/>
                <a:lumOff val="0"/>
                <a:alphaOff val="0"/>
                <a:lumMod val="105000"/>
                <a:satMod val="103000"/>
                <a:tint val="73000"/>
              </a:srgbClr>
            </a:gs>
            <a:gs pos="100000">
              <a:srgbClr val="FFC000">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buNone/>
          </a:pPr>
          <a:r>
            <a:rPr lang="en-US" altLang="ja-JP" sz="2200" b="1" u="sng" dirty="0">
              <a:solidFill>
                <a:srgbClr val="FF0000"/>
              </a:solidFill>
              <a:latin typeface="Calibri" panose="020F0502020204030204"/>
              <a:ea typeface="游ゴシック" panose="020B0400000000000000" pitchFamily="50" charset="-128"/>
              <a:cs typeface="+mn-cs"/>
            </a:rPr>
            <a:t>W</a:t>
          </a:r>
          <a:r>
            <a:rPr lang="en-US" altLang="ja-JP" sz="2000" dirty="0">
              <a:solidFill>
                <a:sysClr val="windowText" lastClr="000000"/>
              </a:solidFill>
              <a:latin typeface="Calibri" panose="020F0502020204030204"/>
              <a:ea typeface="游ゴシック" panose="020B0400000000000000" pitchFamily="50" charset="-128"/>
              <a:cs typeface="+mn-cs"/>
            </a:rPr>
            <a:t>ish</a:t>
          </a:r>
          <a:endParaRPr lang="en-US" sz="2000" dirty="0">
            <a:solidFill>
              <a:sysClr val="windowText" lastClr="000000"/>
            </a:solidFill>
            <a:latin typeface="Calibri" panose="020F0502020204030204"/>
            <a:ea typeface="+mn-ea"/>
            <a:cs typeface="+mn-cs"/>
          </a:endParaRPr>
        </a:p>
      </dgm:t>
    </dgm:pt>
    <dgm:pt modelId="{A3A1ED7B-0423-406B-B94C-CB1A89414F17}" type="parTrans" cxnId="{3D70C8F1-FA8F-4E34-8250-1B8F186D41A2}">
      <dgm:prSet/>
      <dgm:spPr/>
      <dgm:t>
        <a:bodyPr/>
        <a:lstStyle/>
        <a:p>
          <a:endParaRPr lang="en-US" sz="2400"/>
        </a:p>
      </dgm:t>
    </dgm:pt>
    <dgm:pt modelId="{1B78504B-0A87-4048-8589-CBB9CEEFEDF0}" type="sibTrans" cxnId="{3D70C8F1-FA8F-4E34-8250-1B8F186D41A2}">
      <dgm:prSet custT="1"/>
      <dgm:spPr>
        <a:xfrm rot="2160000">
          <a:off x="5358825" y="1372431"/>
          <a:ext cx="474114" cy="602262"/>
        </a:xfrm>
        <a:prstGeom prst="rightArrow">
          <a:avLst>
            <a:gd name="adj1" fmla="val 60000"/>
            <a:gd name="adj2" fmla="val 50000"/>
          </a:avLst>
        </a:prstGeom>
        <a:gradFill rotWithShape="0">
          <a:gsLst>
            <a:gs pos="0">
              <a:srgbClr val="FFC000">
                <a:hueOff val="0"/>
                <a:satOff val="0"/>
                <a:lumOff val="0"/>
                <a:alphaOff val="0"/>
                <a:lumMod val="110000"/>
                <a:satMod val="105000"/>
                <a:tint val="67000"/>
              </a:srgbClr>
            </a:gs>
            <a:gs pos="50000">
              <a:srgbClr val="FFC000">
                <a:hueOff val="0"/>
                <a:satOff val="0"/>
                <a:lumOff val="0"/>
                <a:alphaOff val="0"/>
                <a:lumMod val="105000"/>
                <a:satMod val="103000"/>
                <a:tint val="73000"/>
              </a:srgbClr>
            </a:gs>
            <a:gs pos="100000">
              <a:srgbClr val="FFC000">
                <a:hueOff val="0"/>
                <a:satOff val="0"/>
                <a:lumOff val="0"/>
                <a:alphaOff val="0"/>
                <a:lumMod val="105000"/>
                <a:satMod val="109000"/>
                <a:tint val="81000"/>
              </a:srgbClr>
            </a:gs>
          </a:gsLst>
          <a:lin ang="5400000" scaled="0"/>
        </a:gradFill>
        <a:ln>
          <a:noFill/>
        </a:ln>
        <a:effectLst/>
      </dgm:spPr>
      <dgm:t>
        <a:bodyPr/>
        <a:lstStyle/>
        <a:p>
          <a:pPr>
            <a:buNone/>
          </a:pPr>
          <a:endParaRPr lang="en-US" sz="1800" dirty="0">
            <a:solidFill>
              <a:sysClr val="windowText" lastClr="000000"/>
            </a:solidFill>
            <a:latin typeface="Calibri" panose="020F0502020204030204"/>
            <a:ea typeface="+mn-ea"/>
            <a:cs typeface="+mn-cs"/>
          </a:endParaRPr>
        </a:p>
      </dgm:t>
    </dgm:pt>
    <dgm:pt modelId="{4CBBF40E-5637-4633-B2FE-7A42299C5146}">
      <dgm:prSet phldrT="[Text]" custT="1"/>
      <dgm:spPr>
        <a:xfrm>
          <a:off x="5798190" y="1576558"/>
          <a:ext cx="1784482" cy="1784482"/>
        </a:xfrm>
        <a:prstGeom prst="ellipse">
          <a:avLst/>
        </a:prstGeom>
        <a:gradFill rotWithShape="0">
          <a:gsLst>
            <a:gs pos="0">
              <a:srgbClr val="FFC000">
                <a:hueOff val="2450223"/>
                <a:satOff val="-10194"/>
                <a:lumOff val="2402"/>
                <a:alphaOff val="0"/>
                <a:lumMod val="110000"/>
                <a:satMod val="105000"/>
                <a:tint val="67000"/>
              </a:srgbClr>
            </a:gs>
            <a:gs pos="50000">
              <a:srgbClr val="FFC000">
                <a:hueOff val="2450223"/>
                <a:satOff val="-10194"/>
                <a:lumOff val="2402"/>
                <a:alphaOff val="0"/>
                <a:lumMod val="105000"/>
                <a:satMod val="103000"/>
                <a:tint val="73000"/>
              </a:srgbClr>
            </a:gs>
            <a:gs pos="100000">
              <a:srgbClr val="FFC000">
                <a:hueOff val="2450223"/>
                <a:satOff val="-10194"/>
                <a:lumOff val="2402"/>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buNone/>
          </a:pPr>
          <a:r>
            <a:rPr lang="en-US" altLang="ja-JP" sz="2200" b="1" u="sng" dirty="0">
              <a:solidFill>
                <a:srgbClr val="FF0000"/>
              </a:solidFill>
              <a:latin typeface="Calibri" panose="020F0502020204030204"/>
              <a:ea typeface="游ゴシック" panose="020B0400000000000000" pitchFamily="50" charset="-128"/>
              <a:cs typeface="+mn-cs"/>
            </a:rPr>
            <a:t>A</a:t>
          </a:r>
          <a:r>
            <a:rPr lang="en-US" altLang="ja-JP" sz="2000" dirty="0">
              <a:solidFill>
                <a:sysClr val="windowText" lastClr="000000"/>
              </a:solidFill>
              <a:latin typeface="Calibri" panose="020F0502020204030204"/>
              <a:ea typeface="游ゴシック" panose="020B0400000000000000" pitchFamily="50" charset="-128"/>
              <a:cs typeface="+mn-cs"/>
            </a:rPr>
            <a:t>ction</a:t>
          </a:r>
          <a:r>
            <a:rPr lang="ja-JP" altLang="en-US" sz="2000" dirty="0">
              <a:solidFill>
                <a:sysClr val="windowText" lastClr="000000"/>
              </a:solidFill>
              <a:latin typeface="Calibri" panose="020F0502020204030204"/>
              <a:ea typeface="游ゴシック" panose="020B0400000000000000" pitchFamily="50" charset="-128"/>
              <a:cs typeface="+mn-cs"/>
            </a:rPr>
            <a:t> </a:t>
          </a:r>
          <a:r>
            <a:rPr lang="en-US" altLang="ja-JP" sz="2000" dirty="0">
              <a:solidFill>
                <a:sysClr val="windowText" lastClr="000000"/>
              </a:solidFill>
              <a:latin typeface="Calibri" panose="020F0502020204030204"/>
              <a:ea typeface="游ゴシック" panose="020B0400000000000000" pitchFamily="50" charset="-128"/>
              <a:cs typeface="+mn-cs"/>
            </a:rPr>
            <a:t>plan</a:t>
          </a:r>
          <a:endParaRPr lang="en-US" sz="2000" dirty="0">
            <a:solidFill>
              <a:sysClr val="windowText" lastClr="000000"/>
            </a:solidFill>
            <a:latin typeface="Calibri" panose="020F0502020204030204"/>
            <a:ea typeface="+mn-ea"/>
            <a:cs typeface="+mn-cs"/>
          </a:endParaRPr>
        </a:p>
      </dgm:t>
    </dgm:pt>
    <dgm:pt modelId="{CE51D194-133E-46F2-9FE9-88E38090E43C}" type="parTrans" cxnId="{B6D309CA-1C8B-48B2-BA59-21F262B96FFF}">
      <dgm:prSet/>
      <dgm:spPr/>
      <dgm:t>
        <a:bodyPr/>
        <a:lstStyle/>
        <a:p>
          <a:endParaRPr lang="en-US" sz="2400"/>
        </a:p>
      </dgm:t>
    </dgm:pt>
    <dgm:pt modelId="{20801734-706C-41B8-89F0-ADE7FCFF7B74}" type="sibTrans" cxnId="{B6D309CA-1C8B-48B2-BA59-21F262B96FFF}">
      <dgm:prSet custT="1"/>
      <dgm:spPr>
        <a:xfrm rot="6480000">
          <a:off x="6043586" y="3428864"/>
          <a:ext cx="474114" cy="602262"/>
        </a:xfrm>
        <a:prstGeom prst="rightArrow">
          <a:avLst>
            <a:gd name="adj1" fmla="val 60000"/>
            <a:gd name="adj2" fmla="val 50000"/>
          </a:avLst>
        </a:prstGeom>
        <a:gradFill rotWithShape="0">
          <a:gsLst>
            <a:gs pos="0">
              <a:srgbClr val="FFC000">
                <a:hueOff val="2450223"/>
                <a:satOff val="-10194"/>
                <a:lumOff val="2402"/>
                <a:alphaOff val="0"/>
                <a:lumMod val="110000"/>
                <a:satMod val="105000"/>
                <a:tint val="67000"/>
              </a:srgbClr>
            </a:gs>
            <a:gs pos="50000">
              <a:srgbClr val="FFC000">
                <a:hueOff val="2450223"/>
                <a:satOff val="-10194"/>
                <a:lumOff val="2402"/>
                <a:alphaOff val="0"/>
                <a:lumMod val="105000"/>
                <a:satMod val="103000"/>
                <a:tint val="73000"/>
              </a:srgbClr>
            </a:gs>
            <a:gs pos="100000">
              <a:srgbClr val="FFC000">
                <a:hueOff val="2450223"/>
                <a:satOff val="-10194"/>
                <a:lumOff val="2402"/>
                <a:alphaOff val="0"/>
                <a:lumMod val="105000"/>
                <a:satMod val="109000"/>
                <a:tint val="81000"/>
              </a:srgbClr>
            </a:gs>
          </a:gsLst>
          <a:lin ang="5400000" scaled="0"/>
        </a:gradFill>
        <a:ln>
          <a:noFill/>
        </a:ln>
        <a:effectLst/>
      </dgm:spPr>
      <dgm:t>
        <a:bodyPr/>
        <a:lstStyle/>
        <a:p>
          <a:pPr>
            <a:buNone/>
          </a:pPr>
          <a:endParaRPr lang="en-US" sz="1800" dirty="0">
            <a:solidFill>
              <a:sysClr val="windowText" lastClr="000000"/>
            </a:solidFill>
            <a:latin typeface="Calibri" panose="020F0502020204030204"/>
            <a:ea typeface="+mn-ea"/>
            <a:cs typeface="+mn-cs"/>
          </a:endParaRPr>
        </a:p>
      </dgm:t>
    </dgm:pt>
    <dgm:pt modelId="{9A56C9EC-4C04-4BB3-88B9-C6E2D99AC360}">
      <dgm:prSet phldrT="[Text]" custT="1"/>
      <dgm:spPr>
        <a:xfrm>
          <a:off x="4970322" y="4124474"/>
          <a:ext cx="1784482" cy="1784482"/>
        </a:xfrm>
        <a:prstGeom prst="ellipse">
          <a:avLst/>
        </a:prstGeom>
        <a:gradFill rotWithShape="0">
          <a:gsLst>
            <a:gs pos="0">
              <a:srgbClr val="FFC000">
                <a:hueOff val="4900445"/>
                <a:satOff val="-20388"/>
                <a:lumOff val="4804"/>
                <a:alphaOff val="0"/>
                <a:lumMod val="110000"/>
                <a:satMod val="105000"/>
                <a:tint val="67000"/>
              </a:srgbClr>
            </a:gs>
            <a:gs pos="50000">
              <a:srgbClr val="FFC000">
                <a:hueOff val="4900445"/>
                <a:satOff val="-20388"/>
                <a:lumOff val="4804"/>
                <a:alphaOff val="0"/>
                <a:lumMod val="105000"/>
                <a:satMod val="103000"/>
                <a:tint val="73000"/>
              </a:srgbClr>
            </a:gs>
            <a:gs pos="100000">
              <a:srgbClr val="FFC000">
                <a:hueOff val="4900445"/>
                <a:satOff val="-20388"/>
                <a:lumOff val="4804"/>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buNone/>
          </a:pPr>
          <a:r>
            <a:rPr lang="en-US" altLang="ja-JP" sz="2200" b="1" u="sng" dirty="0">
              <a:solidFill>
                <a:srgbClr val="FF0000"/>
              </a:solidFill>
              <a:latin typeface="Calibri" panose="020F0502020204030204"/>
              <a:ea typeface="游ゴシック" panose="020B0400000000000000" pitchFamily="50" charset="-128"/>
              <a:cs typeface="+mn-cs"/>
            </a:rPr>
            <a:t>T</a:t>
          </a:r>
          <a:r>
            <a:rPr lang="en-US" altLang="ja-JP" sz="2000" dirty="0">
              <a:solidFill>
                <a:sysClr val="windowText" lastClr="000000"/>
              </a:solidFill>
              <a:latin typeface="Calibri" panose="020F0502020204030204"/>
              <a:ea typeface="游ゴシック" panose="020B0400000000000000" pitchFamily="50" charset="-128"/>
              <a:cs typeface="+mn-cs"/>
            </a:rPr>
            <a:t>ake</a:t>
          </a:r>
          <a:r>
            <a:rPr lang="ja-JP" altLang="en-US" sz="2000" dirty="0">
              <a:solidFill>
                <a:sysClr val="windowText" lastClr="000000"/>
              </a:solidFill>
              <a:latin typeface="Calibri" panose="020F0502020204030204"/>
              <a:ea typeface="游ゴシック" panose="020B0400000000000000" pitchFamily="50" charset="-128"/>
              <a:cs typeface="+mn-cs"/>
            </a:rPr>
            <a:t> </a:t>
          </a:r>
          <a:r>
            <a:rPr lang="en-US" altLang="ja-JP" sz="2000" dirty="0">
              <a:solidFill>
                <a:sysClr val="windowText" lastClr="000000"/>
              </a:solidFill>
              <a:latin typeface="Calibri" panose="020F0502020204030204"/>
              <a:ea typeface="游ゴシック" panose="020B0400000000000000" pitchFamily="50" charset="-128"/>
              <a:cs typeface="+mn-cs"/>
            </a:rPr>
            <a:t>actions</a:t>
          </a:r>
          <a:endParaRPr lang="en-US" sz="2000" dirty="0">
            <a:solidFill>
              <a:sysClr val="windowText" lastClr="000000"/>
            </a:solidFill>
            <a:latin typeface="Calibri" panose="020F0502020204030204"/>
            <a:ea typeface="+mn-ea"/>
            <a:cs typeface="+mn-cs"/>
          </a:endParaRPr>
        </a:p>
      </dgm:t>
    </dgm:pt>
    <dgm:pt modelId="{C6079CAC-D0F1-43B3-935F-FB1A17F8F6C6}" type="parTrans" cxnId="{C41CC6A8-6211-438E-8CFB-7587EB95082C}">
      <dgm:prSet/>
      <dgm:spPr/>
      <dgm:t>
        <a:bodyPr/>
        <a:lstStyle/>
        <a:p>
          <a:endParaRPr lang="en-US" sz="2400"/>
        </a:p>
      </dgm:t>
    </dgm:pt>
    <dgm:pt modelId="{40C5B2B8-8FC7-47C0-92F0-05BFE01EC123}" type="sibTrans" cxnId="{C41CC6A8-6211-438E-8CFB-7587EB95082C}">
      <dgm:prSet custT="1"/>
      <dgm:spPr>
        <a:xfrm rot="10800000">
          <a:off x="4299405" y="4715584"/>
          <a:ext cx="474114" cy="602262"/>
        </a:xfrm>
        <a:prstGeom prst="rightArrow">
          <a:avLst>
            <a:gd name="adj1" fmla="val 60000"/>
            <a:gd name="adj2" fmla="val 50000"/>
          </a:avLst>
        </a:prstGeom>
        <a:gradFill rotWithShape="0">
          <a:gsLst>
            <a:gs pos="0">
              <a:srgbClr val="FFC000">
                <a:hueOff val="4900445"/>
                <a:satOff val="-20388"/>
                <a:lumOff val="4804"/>
                <a:alphaOff val="0"/>
                <a:lumMod val="110000"/>
                <a:satMod val="105000"/>
                <a:tint val="67000"/>
              </a:srgbClr>
            </a:gs>
            <a:gs pos="50000">
              <a:srgbClr val="FFC000">
                <a:hueOff val="4900445"/>
                <a:satOff val="-20388"/>
                <a:lumOff val="4804"/>
                <a:alphaOff val="0"/>
                <a:lumMod val="105000"/>
                <a:satMod val="103000"/>
                <a:tint val="73000"/>
              </a:srgbClr>
            </a:gs>
            <a:gs pos="100000">
              <a:srgbClr val="FFC000">
                <a:hueOff val="4900445"/>
                <a:satOff val="-20388"/>
                <a:lumOff val="4804"/>
                <a:alphaOff val="0"/>
                <a:lumMod val="105000"/>
                <a:satMod val="109000"/>
                <a:tint val="81000"/>
              </a:srgbClr>
            </a:gs>
          </a:gsLst>
          <a:lin ang="5400000" scaled="0"/>
        </a:gradFill>
        <a:ln>
          <a:noFill/>
        </a:ln>
        <a:effectLst/>
      </dgm:spPr>
      <dgm:t>
        <a:bodyPr/>
        <a:lstStyle/>
        <a:p>
          <a:pPr>
            <a:buNone/>
          </a:pPr>
          <a:endParaRPr lang="en-US" sz="1800" dirty="0">
            <a:solidFill>
              <a:sysClr val="windowText" lastClr="000000"/>
            </a:solidFill>
            <a:latin typeface="Calibri" panose="020F0502020204030204"/>
            <a:ea typeface="+mn-ea"/>
            <a:cs typeface="+mn-cs"/>
          </a:endParaRPr>
        </a:p>
      </dgm:t>
    </dgm:pt>
    <dgm:pt modelId="{1AC8B675-A9D7-4659-B9ED-7C40C6B95268}">
      <dgm:prSet phldrT="[Text]" custT="1"/>
      <dgm:spPr>
        <a:xfrm>
          <a:off x="2291284" y="4124474"/>
          <a:ext cx="1784482" cy="1784482"/>
        </a:xfrm>
        <a:prstGeom prst="ellipse">
          <a:avLst/>
        </a:prstGeom>
        <a:gradFill rotWithShape="0">
          <a:gsLst>
            <a:gs pos="0">
              <a:srgbClr val="FFC000">
                <a:hueOff val="7350668"/>
                <a:satOff val="-30583"/>
                <a:lumOff val="7206"/>
                <a:alphaOff val="0"/>
                <a:lumMod val="110000"/>
                <a:satMod val="105000"/>
                <a:tint val="67000"/>
              </a:srgbClr>
            </a:gs>
            <a:gs pos="50000">
              <a:srgbClr val="FFC000">
                <a:hueOff val="7350668"/>
                <a:satOff val="-30583"/>
                <a:lumOff val="7206"/>
                <a:alphaOff val="0"/>
                <a:lumMod val="105000"/>
                <a:satMod val="103000"/>
                <a:tint val="73000"/>
              </a:srgbClr>
            </a:gs>
            <a:gs pos="100000">
              <a:srgbClr val="FFC000">
                <a:hueOff val="7350668"/>
                <a:satOff val="-30583"/>
                <a:lumOff val="7206"/>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buNone/>
          </a:pPr>
          <a:r>
            <a:rPr lang="en-US" altLang="ja-JP" sz="2200" b="1" u="sng" dirty="0">
              <a:solidFill>
                <a:srgbClr val="FF0000"/>
              </a:solidFill>
              <a:latin typeface="Calibri" panose="020F0502020204030204"/>
              <a:ea typeface="游ゴシック" panose="020B0400000000000000" pitchFamily="50" charset="-128"/>
              <a:cs typeface="+mn-cs"/>
            </a:rPr>
            <a:t>E</a:t>
          </a:r>
          <a:r>
            <a:rPr lang="en-US" altLang="ja-JP" sz="2000" dirty="0">
              <a:solidFill>
                <a:sysClr val="windowText" lastClr="000000"/>
              </a:solidFill>
              <a:latin typeface="Calibri" panose="020F0502020204030204"/>
              <a:ea typeface="游ゴシック" panose="020B0400000000000000" pitchFamily="50" charset="-128"/>
              <a:cs typeface="+mn-cs"/>
            </a:rPr>
            <a:t>ncourage</a:t>
          </a:r>
          <a:endParaRPr lang="en-US" sz="2000" dirty="0">
            <a:solidFill>
              <a:sysClr val="windowText" lastClr="000000"/>
            </a:solidFill>
            <a:latin typeface="Calibri" panose="020F0502020204030204"/>
            <a:ea typeface="+mn-ea"/>
            <a:cs typeface="+mn-cs"/>
          </a:endParaRPr>
        </a:p>
      </dgm:t>
    </dgm:pt>
    <dgm:pt modelId="{7DCFBF7B-35F6-47DD-B944-9A15A1A2AAF0}" type="parTrans" cxnId="{A936677B-3EFB-490A-93CD-340BD875C9B1}">
      <dgm:prSet/>
      <dgm:spPr/>
      <dgm:t>
        <a:bodyPr/>
        <a:lstStyle/>
        <a:p>
          <a:endParaRPr lang="en-US" sz="2400"/>
        </a:p>
      </dgm:t>
    </dgm:pt>
    <dgm:pt modelId="{06AE649C-B4C9-4F02-A0C2-033AEC789E46}" type="sibTrans" cxnId="{A936677B-3EFB-490A-93CD-340BD875C9B1}">
      <dgm:prSet custT="1"/>
      <dgm:spPr>
        <a:xfrm rot="15120000">
          <a:off x="2536681" y="3454387"/>
          <a:ext cx="474114" cy="602262"/>
        </a:xfrm>
        <a:prstGeom prst="rightArrow">
          <a:avLst>
            <a:gd name="adj1" fmla="val 60000"/>
            <a:gd name="adj2" fmla="val 50000"/>
          </a:avLst>
        </a:prstGeom>
        <a:gradFill rotWithShape="0">
          <a:gsLst>
            <a:gs pos="0">
              <a:srgbClr val="FFC000">
                <a:hueOff val="7350668"/>
                <a:satOff val="-30583"/>
                <a:lumOff val="7206"/>
                <a:alphaOff val="0"/>
                <a:lumMod val="110000"/>
                <a:satMod val="105000"/>
                <a:tint val="67000"/>
              </a:srgbClr>
            </a:gs>
            <a:gs pos="50000">
              <a:srgbClr val="FFC000">
                <a:hueOff val="7350668"/>
                <a:satOff val="-30583"/>
                <a:lumOff val="7206"/>
                <a:alphaOff val="0"/>
                <a:lumMod val="105000"/>
                <a:satMod val="103000"/>
                <a:tint val="73000"/>
              </a:srgbClr>
            </a:gs>
            <a:gs pos="100000">
              <a:srgbClr val="FFC000">
                <a:hueOff val="7350668"/>
                <a:satOff val="-30583"/>
                <a:lumOff val="7206"/>
                <a:alphaOff val="0"/>
                <a:lumMod val="105000"/>
                <a:satMod val="109000"/>
                <a:tint val="81000"/>
              </a:srgbClr>
            </a:gs>
          </a:gsLst>
          <a:lin ang="5400000" scaled="0"/>
        </a:gradFill>
        <a:ln>
          <a:noFill/>
        </a:ln>
        <a:effectLst/>
      </dgm:spPr>
      <dgm:t>
        <a:bodyPr/>
        <a:lstStyle/>
        <a:p>
          <a:pPr>
            <a:buNone/>
          </a:pPr>
          <a:endParaRPr lang="en-US" sz="1800" dirty="0">
            <a:solidFill>
              <a:sysClr val="windowText" lastClr="000000"/>
            </a:solidFill>
            <a:latin typeface="Calibri" panose="020F0502020204030204"/>
            <a:ea typeface="+mn-ea"/>
            <a:cs typeface="+mn-cs"/>
          </a:endParaRPr>
        </a:p>
      </dgm:t>
    </dgm:pt>
    <dgm:pt modelId="{4A9A147F-9A79-487E-84E2-33664EE52E58}">
      <dgm:prSet phldrT="[Text]" custT="1"/>
      <dgm:spPr>
        <a:xfrm>
          <a:off x="1463416" y="1576558"/>
          <a:ext cx="1784482" cy="1784482"/>
        </a:xfrm>
        <a:prstGeom prst="ellipse">
          <a:avLst/>
        </a:prstGeom>
        <a:gradFill rotWithShape="0">
          <a:gsLst>
            <a:gs pos="0">
              <a:srgbClr val="FFC000">
                <a:hueOff val="9800891"/>
                <a:satOff val="-40777"/>
                <a:lumOff val="9608"/>
                <a:alphaOff val="0"/>
                <a:lumMod val="110000"/>
                <a:satMod val="105000"/>
                <a:tint val="67000"/>
              </a:srgbClr>
            </a:gs>
            <a:gs pos="50000">
              <a:srgbClr val="FFC000">
                <a:hueOff val="9800891"/>
                <a:satOff val="-40777"/>
                <a:lumOff val="9608"/>
                <a:alphaOff val="0"/>
                <a:lumMod val="105000"/>
                <a:satMod val="103000"/>
                <a:tint val="73000"/>
              </a:srgbClr>
            </a:gs>
            <a:gs pos="100000">
              <a:srgbClr val="FFC000">
                <a:hueOff val="9800891"/>
                <a:satOff val="-40777"/>
                <a:lumOff val="9608"/>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buNone/>
          </a:pPr>
          <a:r>
            <a:rPr lang="en-US" sz="2200" b="1" u="sng" dirty="0">
              <a:solidFill>
                <a:srgbClr val="FF0000"/>
              </a:solidFill>
              <a:latin typeface="Calibri" panose="020F0502020204030204"/>
              <a:ea typeface="+mn-ea"/>
              <a:cs typeface="+mn-cs"/>
            </a:rPr>
            <a:t>R</a:t>
          </a:r>
          <a:r>
            <a:rPr lang="en-US" sz="2000" dirty="0">
              <a:solidFill>
                <a:sysClr val="windowText" lastClr="000000"/>
              </a:solidFill>
              <a:latin typeface="Calibri" panose="020F0502020204030204"/>
              <a:ea typeface="+mn-ea"/>
              <a:cs typeface="+mn-cs"/>
            </a:rPr>
            <a:t>eflect</a:t>
          </a:r>
        </a:p>
      </dgm:t>
    </dgm:pt>
    <dgm:pt modelId="{280B1665-C14D-4836-B243-4A7D4DF16ED5}" type="parTrans" cxnId="{6C7C83A0-9788-4F0C-9CEC-B4772119D73E}">
      <dgm:prSet/>
      <dgm:spPr/>
      <dgm:t>
        <a:bodyPr/>
        <a:lstStyle/>
        <a:p>
          <a:endParaRPr kumimoji="1" lang="ja-JP" altLang="en-US" sz="2400"/>
        </a:p>
      </dgm:t>
    </dgm:pt>
    <dgm:pt modelId="{B90199E5-3596-47C2-8825-1F977E3818FC}" type="sibTrans" cxnId="{6C7C83A0-9788-4F0C-9CEC-B4772119D73E}">
      <dgm:prSet custT="1"/>
      <dgm:spPr>
        <a:xfrm rot="19440000">
          <a:off x="3191438" y="1388205"/>
          <a:ext cx="474114" cy="602262"/>
        </a:xfrm>
        <a:prstGeom prst="rightArrow">
          <a:avLst>
            <a:gd name="adj1" fmla="val 60000"/>
            <a:gd name="adj2" fmla="val 50000"/>
          </a:avLst>
        </a:prstGeom>
        <a:gradFill rotWithShape="0">
          <a:gsLst>
            <a:gs pos="0">
              <a:srgbClr val="FFC000">
                <a:hueOff val="9800891"/>
                <a:satOff val="-40777"/>
                <a:lumOff val="9608"/>
                <a:alphaOff val="0"/>
                <a:lumMod val="110000"/>
                <a:satMod val="105000"/>
                <a:tint val="67000"/>
              </a:srgbClr>
            </a:gs>
            <a:gs pos="50000">
              <a:srgbClr val="FFC000">
                <a:hueOff val="9800891"/>
                <a:satOff val="-40777"/>
                <a:lumOff val="9608"/>
                <a:alphaOff val="0"/>
                <a:lumMod val="105000"/>
                <a:satMod val="103000"/>
                <a:tint val="73000"/>
              </a:srgbClr>
            </a:gs>
            <a:gs pos="100000">
              <a:srgbClr val="FFC000">
                <a:hueOff val="9800891"/>
                <a:satOff val="-40777"/>
                <a:lumOff val="9608"/>
                <a:alphaOff val="0"/>
                <a:lumMod val="105000"/>
                <a:satMod val="109000"/>
                <a:tint val="81000"/>
              </a:srgbClr>
            </a:gs>
          </a:gsLst>
          <a:lin ang="5400000" scaled="0"/>
        </a:gradFill>
        <a:ln>
          <a:noFill/>
        </a:ln>
        <a:effectLst/>
      </dgm:spPr>
      <dgm:t>
        <a:bodyPr/>
        <a:lstStyle/>
        <a:p>
          <a:pPr>
            <a:buNone/>
          </a:pPr>
          <a:endParaRPr kumimoji="1" lang="ja-JP" altLang="en-US" sz="1800">
            <a:solidFill>
              <a:sysClr val="windowText" lastClr="000000"/>
            </a:solidFill>
            <a:latin typeface="Calibri" panose="020F0502020204030204"/>
            <a:ea typeface="游ゴシック" panose="020B0400000000000000" pitchFamily="50" charset="-128"/>
            <a:cs typeface="+mn-cs"/>
          </a:endParaRPr>
        </a:p>
      </dgm:t>
    </dgm:pt>
    <dgm:pt modelId="{129893D9-8E34-477A-BE16-F3FF20F7C091}" type="pres">
      <dgm:prSet presAssocID="{AAF34242-9243-45A5-95B0-6C50604758C1}" presName="cycle" presStyleCnt="0">
        <dgm:presLayoutVars>
          <dgm:dir/>
          <dgm:resizeHandles val="exact"/>
        </dgm:presLayoutVars>
      </dgm:prSet>
      <dgm:spPr/>
    </dgm:pt>
    <dgm:pt modelId="{E7E513D8-C107-42B3-8531-E100DE2A2E95}" type="pres">
      <dgm:prSet presAssocID="{EB9321C5-3EC2-4BD4-A6DF-75CF178EEDE3}" presName="node" presStyleLbl="node1" presStyleIdx="0" presStyleCnt="5">
        <dgm:presLayoutVars>
          <dgm:bulletEnabled val="1"/>
        </dgm:presLayoutVars>
      </dgm:prSet>
      <dgm:spPr/>
    </dgm:pt>
    <dgm:pt modelId="{A9420102-D108-48B8-BE25-ECD57DF86B5F}" type="pres">
      <dgm:prSet presAssocID="{1B78504B-0A87-4048-8589-CBB9CEEFEDF0}" presName="sibTrans" presStyleLbl="sibTrans2D1" presStyleIdx="0" presStyleCnt="5"/>
      <dgm:spPr/>
    </dgm:pt>
    <dgm:pt modelId="{C91B4461-D286-40DE-9474-F98E91C34A37}" type="pres">
      <dgm:prSet presAssocID="{1B78504B-0A87-4048-8589-CBB9CEEFEDF0}" presName="connectorText" presStyleLbl="sibTrans2D1" presStyleIdx="0" presStyleCnt="5"/>
      <dgm:spPr/>
    </dgm:pt>
    <dgm:pt modelId="{49D6E5CC-0E65-4536-A253-2291E7B45D93}" type="pres">
      <dgm:prSet presAssocID="{4CBBF40E-5637-4633-B2FE-7A42299C5146}" presName="node" presStyleLbl="node1" presStyleIdx="1" presStyleCnt="5">
        <dgm:presLayoutVars>
          <dgm:bulletEnabled val="1"/>
        </dgm:presLayoutVars>
      </dgm:prSet>
      <dgm:spPr/>
    </dgm:pt>
    <dgm:pt modelId="{1BABFF04-B45C-433A-8DDD-CE6E4FECB888}" type="pres">
      <dgm:prSet presAssocID="{20801734-706C-41B8-89F0-ADE7FCFF7B74}" presName="sibTrans" presStyleLbl="sibTrans2D1" presStyleIdx="1" presStyleCnt="5"/>
      <dgm:spPr/>
    </dgm:pt>
    <dgm:pt modelId="{910889FA-439F-43B8-B75D-CCC6D41700D6}" type="pres">
      <dgm:prSet presAssocID="{20801734-706C-41B8-89F0-ADE7FCFF7B74}" presName="connectorText" presStyleLbl="sibTrans2D1" presStyleIdx="1" presStyleCnt="5"/>
      <dgm:spPr/>
    </dgm:pt>
    <dgm:pt modelId="{E7DFE86D-A020-4923-889C-C69D631E7805}" type="pres">
      <dgm:prSet presAssocID="{9A56C9EC-4C04-4BB3-88B9-C6E2D99AC360}" presName="node" presStyleLbl="node1" presStyleIdx="2" presStyleCnt="5">
        <dgm:presLayoutVars>
          <dgm:bulletEnabled val="1"/>
        </dgm:presLayoutVars>
      </dgm:prSet>
      <dgm:spPr/>
    </dgm:pt>
    <dgm:pt modelId="{30D35F55-4362-4A46-A5CE-81D29BDAB5D2}" type="pres">
      <dgm:prSet presAssocID="{40C5B2B8-8FC7-47C0-92F0-05BFE01EC123}" presName="sibTrans" presStyleLbl="sibTrans2D1" presStyleIdx="2" presStyleCnt="5"/>
      <dgm:spPr/>
    </dgm:pt>
    <dgm:pt modelId="{B0ABEFFA-61FF-41B6-8C48-C53777462998}" type="pres">
      <dgm:prSet presAssocID="{40C5B2B8-8FC7-47C0-92F0-05BFE01EC123}" presName="connectorText" presStyleLbl="sibTrans2D1" presStyleIdx="2" presStyleCnt="5"/>
      <dgm:spPr/>
    </dgm:pt>
    <dgm:pt modelId="{685ECEDA-EC9D-40F0-93D9-80391FFC3136}" type="pres">
      <dgm:prSet presAssocID="{1AC8B675-A9D7-4659-B9ED-7C40C6B95268}" presName="node" presStyleLbl="node1" presStyleIdx="3" presStyleCnt="5">
        <dgm:presLayoutVars>
          <dgm:bulletEnabled val="1"/>
        </dgm:presLayoutVars>
      </dgm:prSet>
      <dgm:spPr/>
    </dgm:pt>
    <dgm:pt modelId="{49C86DDE-CE06-4427-B7A2-D61914528BCD}" type="pres">
      <dgm:prSet presAssocID="{06AE649C-B4C9-4F02-A0C2-033AEC789E46}" presName="sibTrans" presStyleLbl="sibTrans2D1" presStyleIdx="3" presStyleCnt="5"/>
      <dgm:spPr/>
    </dgm:pt>
    <dgm:pt modelId="{EB31CCC8-14DB-4F54-87F3-94B61C5382C2}" type="pres">
      <dgm:prSet presAssocID="{06AE649C-B4C9-4F02-A0C2-033AEC789E46}" presName="connectorText" presStyleLbl="sibTrans2D1" presStyleIdx="3" presStyleCnt="5"/>
      <dgm:spPr/>
    </dgm:pt>
    <dgm:pt modelId="{EC09B7EC-2026-4665-B3E1-D06B21C718B4}" type="pres">
      <dgm:prSet presAssocID="{4A9A147F-9A79-487E-84E2-33664EE52E58}" presName="node" presStyleLbl="node1" presStyleIdx="4" presStyleCnt="5">
        <dgm:presLayoutVars>
          <dgm:bulletEnabled val="1"/>
        </dgm:presLayoutVars>
      </dgm:prSet>
      <dgm:spPr/>
    </dgm:pt>
    <dgm:pt modelId="{18F062FA-F21E-495F-A806-88212DE25ED7}" type="pres">
      <dgm:prSet presAssocID="{B90199E5-3596-47C2-8825-1F977E3818FC}" presName="sibTrans" presStyleLbl="sibTrans2D1" presStyleIdx="4" presStyleCnt="5"/>
      <dgm:spPr/>
    </dgm:pt>
    <dgm:pt modelId="{DF3E2FA8-3F34-4039-B812-FB6253C4844D}" type="pres">
      <dgm:prSet presAssocID="{B90199E5-3596-47C2-8825-1F977E3818FC}" presName="connectorText" presStyleLbl="sibTrans2D1" presStyleIdx="4" presStyleCnt="5"/>
      <dgm:spPr/>
    </dgm:pt>
  </dgm:ptLst>
  <dgm:cxnLst>
    <dgm:cxn modelId="{63C01F0A-05E8-40C3-BF14-57D4D47607A1}" type="presOf" srcId="{20801734-706C-41B8-89F0-ADE7FCFF7B74}" destId="{910889FA-439F-43B8-B75D-CCC6D41700D6}" srcOrd="1" destOrd="0" presId="urn:microsoft.com/office/officeart/2005/8/layout/cycle2"/>
    <dgm:cxn modelId="{0267F00E-27F9-470F-8528-1977EE004817}" type="presOf" srcId="{EB9321C5-3EC2-4BD4-A6DF-75CF178EEDE3}" destId="{E7E513D8-C107-42B3-8531-E100DE2A2E95}" srcOrd="0" destOrd="0" presId="urn:microsoft.com/office/officeart/2005/8/layout/cycle2"/>
    <dgm:cxn modelId="{CAE7A532-D99D-403A-90BE-A74D3FD93CD8}" type="presOf" srcId="{40C5B2B8-8FC7-47C0-92F0-05BFE01EC123}" destId="{30D35F55-4362-4A46-A5CE-81D29BDAB5D2}" srcOrd="0" destOrd="0" presId="urn:microsoft.com/office/officeart/2005/8/layout/cycle2"/>
    <dgm:cxn modelId="{49E00A3B-DA74-4CCF-944B-243261A3B29E}" type="presOf" srcId="{4A9A147F-9A79-487E-84E2-33664EE52E58}" destId="{EC09B7EC-2026-4665-B3E1-D06B21C718B4}" srcOrd="0" destOrd="0" presId="urn:microsoft.com/office/officeart/2005/8/layout/cycle2"/>
    <dgm:cxn modelId="{59B1C565-E8D3-4168-A98D-5E56608CD18D}" type="presOf" srcId="{B90199E5-3596-47C2-8825-1F977E3818FC}" destId="{DF3E2FA8-3F34-4039-B812-FB6253C4844D}" srcOrd="1" destOrd="0" presId="urn:microsoft.com/office/officeart/2005/8/layout/cycle2"/>
    <dgm:cxn modelId="{0168556C-F9C6-4522-9A8D-6C578422FF0F}" type="presOf" srcId="{1AC8B675-A9D7-4659-B9ED-7C40C6B95268}" destId="{685ECEDA-EC9D-40F0-93D9-80391FFC3136}" srcOrd="0" destOrd="0" presId="urn:microsoft.com/office/officeart/2005/8/layout/cycle2"/>
    <dgm:cxn modelId="{EC14D04C-42B5-49EB-8910-3555CD97BC2C}" type="presOf" srcId="{06AE649C-B4C9-4F02-A0C2-033AEC789E46}" destId="{49C86DDE-CE06-4427-B7A2-D61914528BCD}" srcOrd="0" destOrd="0" presId="urn:microsoft.com/office/officeart/2005/8/layout/cycle2"/>
    <dgm:cxn modelId="{8578E352-6B41-4729-ABCA-254D311D885F}" type="presOf" srcId="{B90199E5-3596-47C2-8825-1F977E3818FC}" destId="{18F062FA-F21E-495F-A806-88212DE25ED7}" srcOrd="0" destOrd="0" presId="urn:microsoft.com/office/officeart/2005/8/layout/cycle2"/>
    <dgm:cxn modelId="{A936677B-3EFB-490A-93CD-340BD875C9B1}" srcId="{AAF34242-9243-45A5-95B0-6C50604758C1}" destId="{1AC8B675-A9D7-4659-B9ED-7C40C6B95268}" srcOrd="3" destOrd="0" parTransId="{7DCFBF7B-35F6-47DD-B944-9A15A1A2AAF0}" sibTransId="{06AE649C-B4C9-4F02-A0C2-033AEC789E46}"/>
    <dgm:cxn modelId="{B97AE985-9061-480C-A711-DC8D9FD5DB60}" type="presOf" srcId="{1B78504B-0A87-4048-8589-CBB9CEEFEDF0}" destId="{A9420102-D108-48B8-BE25-ECD57DF86B5F}" srcOrd="0" destOrd="0" presId="urn:microsoft.com/office/officeart/2005/8/layout/cycle2"/>
    <dgm:cxn modelId="{6C7C83A0-9788-4F0C-9CEC-B4772119D73E}" srcId="{AAF34242-9243-45A5-95B0-6C50604758C1}" destId="{4A9A147F-9A79-487E-84E2-33664EE52E58}" srcOrd="4" destOrd="0" parTransId="{280B1665-C14D-4836-B243-4A7D4DF16ED5}" sibTransId="{B90199E5-3596-47C2-8825-1F977E3818FC}"/>
    <dgm:cxn modelId="{D451A4A1-BFAC-4925-BB47-0B361287FE69}" type="presOf" srcId="{1B78504B-0A87-4048-8589-CBB9CEEFEDF0}" destId="{C91B4461-D286-40DE-9474-F98E91C34A37}" srcOrd="1" destOrd="0" presId="urn:microsoft.com/office/officeart/2005/8/layout/cycle2"/>
    <dgm:cxn modelId="{C41CC6A8-6211-438E-8CFB-7587EB95082C}" srcId="{AAF34242-9243-45A5-95B0-6C50604758C1}" destId="{9A56C9EC-4C04-4BB3-88B9-C6E2D99AC360}" srcOrd="2" destOrd="0" parTransId="{C6079CAC-D0F1-43B3-935F-FB1A17F8F6C6}" sibTransId="{40C5B2B8-8FC7-47C0-92F0-05BFE01EC123}"/>
    <dgm:cxn modelId="{8C4E0FAB-3242-46B3-A60F-0FC07D702BDA}" type="presOf" srcId="{4CBBF40E-5637-4633-B2FE-7A42299C5146}" destId="{49D6E5CC-0E65-4536-A253-2291E7B45D93}" srcOrd="0" destOrd="0" presId="urn:microsoft.com/office/officeart/2005/8/layout/cycle2"/>
    <dgm:cxn modelId="{885F37AF-828A-43AA-8499-4D4FCB4B05B3}" type="presOf" srcId="{9A56C9EC-4C04-4BB3-88B9-C6E2D99AC360}" destId="{E7DFE86D-A020-4923-889C-C69D631E7805}" srcOrd="0" destOrd="0" presId="urn:microsoft.com/office/officeart/2005/8/layout/cycle2"/>
    <dgm:cxn modelId="{12622AB3-6B83-4C86-9DAC-047E3ACBB5C9}" type="presOf" srcId="{20801734-706C-41B8-89F0-ADE7FCFF7B74}" destId="{1BABFF04-B45C-433A-8DDD-CE6E4FECB888}" srcOrd="0" destOrd="0" presId="urn:microsoft.com/office/officeart/2005/8/layout/cycle2"/>
    <dgm:cxn modelId="{2D1EA7B6-A8BD-458A-AD97-A3843230764E}" type="presOf" srcId="{06AE649C-B4C9-4F02-A0C2-033AEC789E46}" destId="{EB31CCC8-14DB-4F54-87F3-94B61C5382C2}" srcOrd="1" destOrd="0" presId="urn:microsoft.com/office/officeart/2005/8/layout/cycle2"/>
    <dgm:cxn modelId="{B6D309CA-1C8B-48B2-BA59-21F262B96FFF}" srcId="{AAF34242-9243-45A5-95B0-6C50604758C1}" destId="{4CBBF40E-5637-4633-B2FE-7A42299C5146}" srcOrd="1" destOrd="0" parTransId="{CE51D194-133E-46F2-9FE9-88E38090E43C}" sibTransId="{20801734-706C-41B8-89F0-ADE7FCFF7B74}"/>
    <dgm:cxn modelId="{C6DBC8CF-695F-4B38-ADD5-916F927B9E78}" type="presOf" srcId="{40C5B2B8-8FC7-47C0-92F0-05BFE01EC123}" destId="{B0ABEFFA-61FF-41B6-8C48-C53777462998}" srcOrd="1" destOrd="0" presId="urn:microsoft.com/office/officeart/2005/8/layout/cycle2"/>
    <dgm:cxn modelId="{3D70C8F1-FA8F-4E34-8250-1B8F186D41A2}" srcId="{AAF34242-9243-45A5-95B0-6C50604758C1}" destId="{EB9321C5-3EC2-4BD4-A6DF-75CF178EEDE3}" srcOrd="0" destOrd="0" parTransId="{A3A1ED7B-0423-406B-B94C-CB1A89414F17}" sibTransId="{1B78504B-0A87-4048-8589-CBB9CEEFEDF0}"/>
    <dgm:cxn modelId="{1D8FA4F3-3002-4C6E-AD5B-A8CF1EFFD508}" type="presOf" srcId="{AAF34242-9243-45A5-95B0-6C50604758C1}" destId="{129893D9-8E34-477A-BE16-F3FF20F7C091}" srcOrd="0" destOrd="0" presId="urn:microsoft.com/office/officeart/2005/8/layout/cycle2"/>
    <dgm:cxn modelId="{FB0A0C41-A899-448F-8C9E-5B2E5113728B}" type="presParOf" srcId="{129893D9-8E34-477A-BE16-F3FF20F7C091}" destId="{E7E513D8-C107-42B3-8531-E100DE2A2E95}" srcOrd="0" destOrd="0" presId="urn:microsoft.com/office/officeart/2005/8/layout/cycle2"/>
    <dgm:cxn modelId="{21292977-44E1-408B-A1C7-6A5771CA88D4}" type="presParOf" srcId="{129893D9-8E34-477A-BE16-F3FF20F7C091}" destId="{A9420102-D108-48B8-BE25-ECD57DF86B5F}" srcOrd="1" destOrd="0" presId="urn:microsoft.com/office/officeart/2005/8/layout/cycle2"/>
    <dgm:cxn modelId="{5898ABBF-9F42-413E-BBA7-5D0012F67962}" type="presParOf" srcId="{A9420102-D108-48B8-BE25-ECD57DF86B5F}" destId="{C91B4461-D286-40DE-9474-F98E91C34A37}" srcOrd="0" destOrd="0" presId="urn:microsoft.com/office/officeart/2005/8/layout/cycle2"/>
    <dgm:cxn modelId="{C4E945D0-0772-451C-9461-D49718075EB4}" type="presParOf" srcId="{129893D9-8E34-477A-BE16-F3FF20F7C091}" destId="{49D6E5CC-0E65-4536-A253-2291E7B45D93}" srcOrd="2" destOrd="0" presId="urn:microsoft.com/office/officeart/2005/8/layout/cycle2"/>
    <dgm:cxn modelId="{8E63310F-53C5-4A33-80EE-F6B1D26A1A5B}" type="presParOf" srcId="{129893D9-8E34-477A-BE16-F3FF20F7C091}" destId="{1BABFF04-B45C-433A-8DDD-CE6E4FECB888}" srcOrd="3" destOrd="0" presId="urn:microsoft.com/office/officeart/2005/8/layout/cycle2"/>
    <dgm:cxn modelId="{831ADDD7-9257-4F33-86CA-4C781CF3E460}" type="presParOf" srcId="{1BABFF04-B45C-433A-8DDD-CE6E4FECB888}" destId="{910889FA-439F-43B8-B75D-CCC6D41700D6}" srcOrd="0" destOrd="0" presId="urn:microsoft.com/office/officeart/2005/8/layout/cycle2"/>
    <dgm:cxn modelId="{74038001-2572-42BB-8679-439CF3466262}" type="presParOf" srcId="{129893D9-8E34-477A-BE16-F3FF20F7C091}" destId="{E7DFE86D-A020-4923-889C-C69D631E7805}" srcOrd="4" destOrd="0" presId="urn:microsoft.com/office/officeart/2005/8/layout/cycle2"/>
    <dgm:cxn modelId="{8A85174B-29AF-407C-A13F-47957F4C49B6}" type="presParOf" srcId="{129893D9-8E34-477A-BE16-F3FF20F7C091}" destId="{30D35F55-4362-4A46-A5CE-81D29BDAB5D2}" srcOrd="5" destOrd="0" presId="urn:microsoft.com/office/officeart/2005/8/layout/cycle2"/>
    <dgm:cxn modelId="{60F97DD4-0B05-4C4C-928B-C526E2ABE102}" type="presParOf" srcId="{30D35F55-4362-4A46-A5CE-81D29BDAB5D2}" destId="{B0ABEFFA-61FF-41B6-8C48-C53777462998}" srcOrd="0" destOrd="0" presId="urn:microsoft.com/office/officeart/2005/8/layout/cycle2"/>
    <dgm:cxn modelId="{4E38CCEC-9D85-45F6-AB19-411FD06CDF7B}" type="presParOf" srcId="{129893D9-8E34-477A-BE16-F3FF20F7C091}" destId="{685ECEDA-EC9D-40F0-93D9-80391FFC3136}" srcOrd="6" destOrd="0" presId="urn:microsoft.com/office/officeart/2005/8/layout/cycle2"/>
    <dgm:cxn modelId="{809CF878-A3E3-485D-A6B0-DD2C4927F168}" type="presParOf" srcId="{129893D9-8E34-477A-BE16-F3FF20F7C091}" destId="{49C86DDE-CE06-4427-B7A2-D61914528BCD}" srcOrd="7" destOrd="0" presId="urn:microsoft.com/office/officeart/2005/8/layout/cycle2"/>
    <dgm:cxn modelId="{0B62CE00-BFCA-46EB-B225-D3DCC2602292}" type="presParOf" srcId="{49C86DDE-CE06-4427-B7A2-D61914528BCD}" destId="{EB31CCC8-14DB-4F54-87F3-94B61C5382C2}" srcOrd="0" destOrd="0" presId="urn:microsoft.com/office/officeart/2005/8/layout/cycle2"/>
    <dgm:cxn modelId="{A23CE532-DE28-471F-8533-39FF99A118F8}" type="presParOf" srcId="{129893D9-8E34-477A-BE16-F3FF20F7C091}" destId="{EC09B7EC-2026-4665-B3E1-D06B21C718B4}" srcOrd="8" destOrd="0" presId="urn:microsoft.com/office/officeart/2005/8/layout/cycle2"/>
    <dgm:cxn modelId="{2E978089-4DB0-4760-99F6-0436283C42F4}" type="presParOf" srcId="{129893D9-8E34-477A-BE16-F3FF20F7C091}" destId="{18F062FA-F21E-495F-A806-88212DE25ED7}" srcOrd="9" destOrd="0" presId="urn:microsoft.com/office/officeart/2005/8/layout/cycle2"/>
    <dgm:cxn modelId="{EBC49FED-6816-44F6-827B-5710B413617A}" type="presParOf" srcId="{18F062FA-F21E-495F-A806-88212DE25ED7}" destId="{DF3E2FA8-3F34-4039-B812-FB6253C4844D}"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A433A1-1047-437F-AB73-B6ECC9E6874C}">
      <dsp:nvSpPr>
        <dsp:cNvPr id="0" name=""/>
        <dsp:cNvSpPr/>
      </dsp:nvSpPr>
      <dsp:spPr>
        <a:xfrm rot="5400000">
          <a:off x="323340" y="2008090"/>
          <a:ext cx="960719" cy="1598615"/>
        </a:xfrm>
        <a:prstGeom prst="corner">
          <a:avLst>
            <a:gd name="adj1" fmla="val 16120"/>
            <a:gd name="adj2" fmla="val 16110"/>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54A65E-E0AA-46D3-9766-7D0F178B7CA7}">
      <dsp:nvSpPr>
        <dsp:cNvPr id="0" name=""/>
        <dsp:cNvSpPr/>
      </dsp:nvSpPr>
      <dsp:spPr>
        <a:xfrm>
          <a:off x="162972" y="2485732"/>
          <a:ext cx="1443239" cy="1265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ja-JP" altLang="en-US" sz="1600" b="1" kern="1200" dirty="0">
              <a:solidFill>
                <a:sysClr val="windowText" lastClr="000000">
                  <a:hueOff val="0"/>
                  <a:satOff val="0"/>
                  <a:lumOff val="0"/>
                  <a:alphaOff val="0"/>
                </a:sysClr>
              </a:solidFill>
              <a:latin typeface="Calibri" panose="020F0502020204030204"/>
              <a:ea typeface="游ゴシック" panose="020B0400000000000000" pitchFamily="50" charset="-128"/>
              <a:cs typeface="+mn-cs"/>
            </a:rPr>
            <a:t>フェーズ１</a:t>
          </a:r>
          <a:endParaRPr lang="en-US" sz="1300" b="1" kern="1200" dirty="0">
            <a:solidFill>
              <a:sysClr val="windowText" lastClr="000000">
                <a:hueOff val="0"/>
                <a:satOff val="0"/>
                <a:lumOff val="0"/>
                <a:alphaOff val="0"/>
              </a:sysClr>
            </a:solidFill>
            <a:latin typeface="Calibri" panose="020F0502020204030204"/>
            <a:ea typeface="+mn-ea"/>
            <a:cs typeface="+mn-cs"/>
          </a:endParaRPr>
        </a:p>
        <a:p>
          <a:pPr marL="0" lvl="0" indent="0" algn="l" defTabSz="711200">
            <a:lnSpc>
              <a:spcPct val="90000"/>
            </a:lnSpc>
            <a:spcBef>
              <a:spcPct val="0"/>
            </a:spcBef>
            <a:spcAft>
              <a:spcPct val="35000"/>
            </a:spcAft>
            <a:buNone/>
          </a:pPr>
          <a:r>
            <a:rPr lang="en-US" sz="1300" b="1" kern="1200" dirty="0">
              <a:solidFill>
                <a:srgbClr val="FF0000"/>
              </a:solidFill>
              <a:latin typeface="Calibri" panose="020F0502020204030204"/>
              <a:ea typeface="+mn-ea"/>
              <a:cs typeface="+mn-cs"/>
            </a:rPr>
            <a:t>Love the sport for Fun</a:t>
          </a:r>
        </a:p>
        <a:p>
          <a:pPr marL="0" lvl="0" indent="0" algn="l" defTabSz="711200">
            <a:lnSpc>
              <a:spcPct val="90000"/>
            </a:lnSpc>
            <a:spcBef>
              <a:spcPct val="0"/>
            </a:spcBef>
            <a:spcAft>
              <a:spcPct val="35000"/>
            </a:spcAft>
            <a:buNone/>
          </a:pPr>
          <a:r>
            <a:rPr lang="ja-JP" altLang="en-US" sz="1300" b="1" kern="1200" dirty="0">
              <a:solidFill>
                <a:sysClr val="windowText" lastClr="000000">
                  <a:hueOff val="0"/>
                  <a:satOff val="0"/>
                  <a:lumOff val="0"/>
                  <a:alphaOff val="0"/>
                </a:sysClr>
              </a:solidFill>
              <a:latin typeface="Calibri" panose="020F0502020204030204"/>
              <a:ea typeface="游ゴシック" panose="020B0400000000000000" pitchFamily="50" charset="-128"/>
              <a:cs typeface="+mn-cs"/>
            </a:rPr>
            <a:t>主眼：楽しむ</a:t>
          </a:r>
          <a:endParaRPr lang="en-US" altLang="ja-JP" sz="1100" b="0" kern="1200" dirty="0">
            <a:solidFill>
              <a:sysClr val="windowText" lastClr="000000"/>
            </a:solidFill>
            <a:latin typeface="Calibri" panose="020F0502020204030204"/>
            <a:ea typeface="游ゴシック" panose="020B0400000000000000" pitchFamily="50" charset="-128"/>
            <a:cs typeface="+mn-cs"/>
          </a:endParaRPr>
        </a:p>
      </dsp:txBody>
      <dsp:txXfrm>
        <a:off x="162972" y="2485732"/>
        <a:ext cx="1443239" cy="1265083"/>
      </dsp:txXfrm>
    </dsp:sp>
    <dsp:sp modelId="{0494CA83-F22A-411D-AC2B-8A1019ECF6FC}">
      <dsp:nvSpPr>
        <dsp:cNvPr id="0" name=""/>
        <dsp:cNvSpPr/>
      </dsp:nvSpPr>
      <dsp:spPr>
        <a:xfrm>
          <a:off x="1333902" y="1890398"/>
          <a:ext cx="272309" cy="272309"/>
        </a:xfrm>
        <a:prstGeom prst="triangle">
          <a:avLst>
            <a:gd name="adj" fmla="val 100000"/>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1304B1-CE5D-4539-B394-CC72652F91DC}">
      <dsp:nvSpPr>
        <dsp:cNvPr id="0" name=""/>
        <dsp:cNvSpPr/>
      </dsp:nvSpPr>
      <dsp:spPr>
        <a:xfrm rot="5400000">
          <a:off x="2090147" y="1570892"/>
          <a:ext cx="960719" cy="1598615"/>
        </a:xfrm>
        <a:prstGeom prst="corner">
          <a:avLst>
            <a:gd name="adj1" fmla="val 16120"/>
            <a:gd name="adj2" fmla="val 16110"/>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9EEEAD-82EC-4590-89E6-FA8AE4ECB727}">
      <dsp:nvSpPr>
        <dsp:cNvPr id="0" name=""/>
        <dsp:cNvSpPr/>
      </dsp:nvSpPr>
      <dsp:spPr>
        <a:xfrm>
          <a:off x="1929779" y="2048534"/>
          <a:ext cx="1443239" cy="1265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ja-JP" altLang="en-US" sz="1600" b="1" kern="1200" dirty="0">
              <a:solidFill>
                <a:sysClr val="windowText" lastClr="000000">
                  <a:hueOff val="0"/>
                  <a:satOff val="0"/>
                  <a:lumOff val="0"/>
                  <a:alphaOff val="0"/>
                </a:sysClr>
              </a:solidFill>
              <a:latin typeface="Calibri" panose="020F0502020204030204"/>
              <a:ea typeface="游ゴシック" panose="020B0400000000000000" pitchFamily="50" charset="-128"/>
              <a:cs typeface="+mn-cs"/>
            </a:rPr>
            <a:t>フェーズ２</a:t>
          </a:r>
          <a:endParaRPr lang="en-US" sz="1600" b="1" kern="1200" dirty="0">
            <a:solidFill>
              <a:sysClr val="windowText" lastClr="000000">
                <a:hueOff val="0"/>
                <a:satOff val="0"/>
                <a:lumOff val="0"/>
                <a:alphaOff val="0"/>
              </a:sysClr>
            </a:solidFill>
            <a:latin typeface="Calibri" panose="020F0502020204030204"/>
            <a:ea typeface="+mn-ea"/>
            <a:cs typeface="+mn-cs"/>
          </a:endParaRPr>
        </a:p>
        <a:p>
          <a:pPr marL="0" lvl="0" indent="0" algn="l" defTabSz="711200">
            <a:lnSpc>
              <a:spcPct val="90000"/>
            </a:lnSpc>
            <a:spcBef>
              <a:spcPct val="0"/>
            </a:spcBef>
            <a:spcAft>
              <a:spcPct val="35000"/>
            </a:spcAft>
            <a:buNone/>
          </a:pPr>
          <a:r>
            <a:rPr lang="en-US" sz="1300" b="1" kern="1200" dirty="0">
              <a:solidFill>
                <a:srgbClr val="FF0000"/>
              </a:solidFill>
              <a:latin typeface="Calibri" panose="020F0502020204030204"/>
              <a:ea typeface="+mn-ea"/>
              <a:cs typeface="+mn-cs"/>
            </a:rPr>
            <a:t>Compete for Fun</a:t>
          </a:r>
        </a:p>
        <a:p>
          <a:pPr marL="0" lvl="0" indent="0" algn="l" defTabSz="711200">
            <a:lnSpc>
              <a:spcPct val="90000"/>
            </a:lnSpc>
            <a:spcBef>
              <a:spcPct val="0"/>
            </a:spcBef>
            <a:spcAft>
              <a:spcPct val="35000"/>
            </a:spcAft>
            <a:buNone/>
          </a:pPr>
          <a:r>
            <a:rPr lang="ja-JP" altLang="en-US" sz="1300" b="1" kern="1200" dirty="0">
              <a:solidFill>
                <a:sysClr val="windowText" lastClr="000000">
                  <a:hueOff val="0"/>
                  <a:satOff val="0"/>
                  <a:lumOff val="0"/>
                  <a:alphaOff val="0"/>
                </a:sysClr>
              </a:solidFill>
              <a:latin typeface="Calibri" panose="020F0502020204030204"/>
              <a:ea typeface="游ゴシック" panose="020B0400000000000000" pitchFamily="50" charset="-128"/>
              <a:cs typeface="+mn-cs"/>
            </a:rPr>
            <a:t>主眼：目指したい未来像の探求</a:t>
          </a:r>
          <a:endParaRPr lang="en-US" altLang="ja-JP" sz="1300" b="1" kern="1200" dirty="0">
            <a:solidFill>
              <a:sysClr val="windowText" lastClr="000000">
                <a:hueOff val="0"/>
                <a:satOff val="0"/>
                <a:lumOff val="0"/>
                <a:alphaOff val="0"/>
              </a:sysClr>
            </a:solidFill>
            <a:latin typeface="Calibri" panose="020F0502020204030204"/>
            <a:ea typeface="游ゴシック" panose="020B0400000000000000" pitchFamily="50" charset="-128"/>
            <a:cs typeface="+mn-cs"/>
          </a:endParaRPr>
        </a:p>
      </dsp:txBody>
      <dsp:txXfrm>
        <a:off x="1929779" y="2048534"/>
        <a:ext cx="1443239" cy="1265083"/>
      </dsp:txXfrm>
    </dsp:sp>
    <dsp:sp modelId="{8E60846F-6D68-45CF-BB62-4B8F9F27E288}">
      <dsp:nvSpPr>
        <dsp:cNvPr id="0" name=""/>
        <dsp:cNvSpPr/>
      </dsp:nvSpPr>
      <dsp:spPr>
        <a:xfrm>
          <a:off x="3100709" y="1453200"/>
          <a:ext cx="272309" cy="272309"/>
        </a:xfrm>
        <a:prstGeom prst="triangle">
          <a:avLst>
            <a:gd name="adj" fmla="val 100000"/>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2FBD04-2598-47A4-971B-EB3A6FB9625A}">
      <dsp:nvSpPr>
        <dsp:cNvPr id="0" name=""/>
        <dsp:cNvSpPr/>
      </dsp:nvSpPr>
      <dsp:spPr>
        <a:xfrm rot="5400000">
          <a:off x="3856954" y="1133694"/>
          <a:ext cx="960719" cy="1598615"/>
        </a:xfrm>
        <a:prstGeom prst="corner">
          <a:avLst>
            <a:gd name="adj1" fmla="val 16120"/>
            <a:gd name="adj2" fmla="val 16110"/>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892D00-30E6-4CA4-BFA7-703F399DF0A5}">
      <dsp:nvSpPr>
        <dsp:cNvPr id="0" name=""/>
        <dsp:cNvSpPr/>
      </dsp:nvSpPr>
      <dsp:spPr>
        <a:xfrm>
          <a:off x="3696586" y="1611335"/>
          <a:ext cx="1443239" cy="1265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ja-JP" altLang="en-US" sz="1600" b="1" kern="1200" dirty="0">
              <a:solidFill>
                <a:sysClr val="windowText" lastClr="000000">
                  <a:hueOff val="0"/>
                  <a:satOff val="0"/>
                  <a:lumOff val="0"/>
                  <a:alphaOff val="0"/>
                </a:sysClr>
              </a:solidFill>
              <a:latin typeface="Calibri" panose="020F0502020204030204"/>
              <a:ea typeface="游ゴシック" panose="020B0400000000000000" pitchFamily="50" charset="-128"/>
              <a:cs typeface="+mn-cs"/>
            </a:rPr>
            <a:t>フェーズ３</a:t>
          </a:r>
          <a:endParaRPr lang="en-US" sz="1300" b="1" kern="1200" dirty="0">
            <a:solidFill>
              <a:sysClr val="windowText" lastClr="000000">
                <a:hueOff val="0"/>
                <a:satOff val="0"/>
                <a:lumOff val="0"/>
                <a:alphaOff val="0"/>
              </a:sysClr>
            </a:solidFill>
            <a:latin typeface="Calibri" panose="020F0502020204030204"/>
            <a:ea typeface="+mn-ea"/>
            <a:cs typeface="+mn-cs"/>
          </a:endParaRPr>
        </a:p>
        <a:p>
          <a:pPr marL="0" lvl="0" indent="0" algn="l" defTabSz="711200">
            <a:lnSpc>
              <a:spcPct val="90000"/>
            </a:lnSpc>
            <a:spcBef>
              <a:spcPct val="0"/>
            </a:spcBef>
            <a:spcAft>
              <a:spcPct val="35000"/>
            </a:spcAft>
            <a:buNone/>
          </a:pPr>
          <a:r>
            <a:rPr lang="en-US" sz="1270" b="1" kern="1200" dirty="0">
              <a:solidFill>
                <a:srgbClr val="FF0000"/>
              </a:solidFill>
              <a:latin typeface="Calibri" panose="020F0502020204030204"/>
              <a:ea typeface="+mn-ea"/>
              <a:cs typeface="+mn-cs"/>
            </a:rPr>
            <a:t>Compete for skill development</a:t>
          </a:r>
        </a:p>
        <a:p>
          <a:pPr marL="0" lvl="0" indent="0" algn="l" defTabSz="711200">
            <a:lnSpc>
              <a:spcPct val="90000"/>
            </a:lnSpc>
            <a:spcBef>
              <a:spcPct val="0"/>
            </a:spcBef>
            <a:spcAft>
              <a:spcPct val="35000"/>
            </a:spcAft>
            <a:buNone/>
          </a:pPr>
          <a:r>
            <a:rPr lang="ja-JP" altLang="en-US" sz="1270" b="1" kern="1200" dirty="0">
              <a:solidFill>
                <a:sysClr val="windowText" lastClr="000000">
                  <a:hueOff val="0"/>
                  <a:satOff val="0"/>
                  <a:lumOff val="0"/>
                  <a:alphaOff val="0"/>
                </a:sysClr>
              </a:solidFill>
              <a:latin typeface="Calibri" panose="020F0502020204030204"/>
              <a:ea typeface="游ゴシック" panose="020B0400000000000000" pitchFamily="50" charset="-128"/>
              <a:cs typeface="+mn-cs"/>
            </a:rPr>
            <a:t>主眼：プロセス思考の獲得</a:t>
          </a:r>
          <a:endParaRPr lang="en-US" sz="1270" b="1" kern="1200" dirty="0">
            <a:solidFill>
              <a:srgbClr val="FF0000"/>
            </a:solidFill>
            <a:latin typeface="Calibri" panose="020F0502020204030204"/>
            <a:ea typeface="+mn-ea"/>
            <a:cs typeface="+mn-cs"/>
          </a:endParaRPr>
        </a:p>
      </dsp:txBody>
      <dsp:txXfrm>
        <a:off x="3696586" y="1611335"/>
        <a:ext cx="1443239" cy="1265083"/>
      </dsp:txXfrm>
    </dsp:sp>
    <dsp:sp modelId="{09D2A032-7A05-4026-B13C-989AC2A6DF0E}">
      <dsp:nvSpPr>
        <dsp:cNvPr id="0" name=""/>
        <dsp:cNvSpPr/>
      </dsp:nvSpPr>
      <dsp:spPr>
        <a:xfrm>
          <a:off x="4867516" y="1016002"/>
          <a:ext cx="272309" cy="272309"/>
        </a:xfrm>
        <a:prstGeom prst="triangle">
          <a:avLst>
            <a:gd name="adj" fmla="val 100000"/>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544EEA-3818-42E4-B2E6-F7BF1765B4BC}">
      <dsp:nvSpPr>
        <dsp:cNvPr id="0" name=""/>
        <dsp:cNvSpPr/>
      </dsp:nvSpPr>
      <dsp:spPr>
        <a:xfrm rot="5400000">
          <a:off x="5623760" y="696496"/>
          <a:ext cx="960719" cy="1598615"/>
        </a:xfrm>
        <a:prstGeom prst="corner">
          <a:avLst>
            <a:gd name="adj1" fmla="val 16120"/>
            <a:gd name="adj2" fmla="val 16110"/>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01582C-EC5C-4B09-92A2-9518F30DBBF8}">
      <dsp:nvSpPr>
        <dsp:cNvPr id="0" name=""/>
        <dsp:cNvSpPr/>
      </dsp:nvSpPr>
      <dsp:spPr>
        <a:xfrm>
          <a:off x="5463392" y="1174137"/>
          <a:ext cx="1443239" cy="1265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ja-JP" altLang="en-US" sz="1600" b="1" kern="1200" dirty="0">
              <a:solidFill>
                <a:sysClr val="windowText" lastClr="000000">
                  <a:hueOff val="0"/>
                  <a:satOff val="0"/>
                  <a:lumOff val="0"/>
                  <a:alphaOff val="0"/>
                </a:sysClr>
              </a:solidFill>
              <a:latin typeface="Calibri" panose="020F0502020204030204"/>
              <a:ea typeface="游ゴシック" panose="020B0400000000000000" pitchFamily="50" charset="-128"/>
              <a:cs typeface="+mn-cs"/>
            </a:rPr>
            <a:t>フェーズ４</a:t>
          </a:r>
          <a:endParaRPr lang="en-US" altLang="ja-JP" sz="1600" b="1" kern="1200" dirty="0">
            <a:solidFill>
              <a:sysClr val="windowText" lastClr="000000">
                <a:hueOff val="0"/>
                <a:satOff val="0"/>
                <a:lumOff val="0"/>
                <a:alphaOff val="0"/>
              </a:sysClr>
            </a:solidFill>
            <a:latin typeface="Calibri" panose="020F0502020204030204"/>
            <a:ea typeface="游ゴシック" panose="020B0400000000000000" pitchFamily="50" charset="-128"/>
            <a:cs typeface="+mn-cs"/>
          </a:endParaRPr>
        </a:p>
        <a:p>
          <a:pPr marL="0" lvl="0" indent="0" algn="l" defTabSz="711200">
            <a:lnSpc>
              <a:spcPct val="90000"/>
            </a:lnSpc>
            <a:spcBef>
              <a:spcPct val="0"/>
            </a:spcBef>
            <a:spcAft>
              <a:spcPct val="35000"/>
            </a:spcAft>
            <a:buNone/>
          </a:pPr>
          <a:r>
            <a:rPr lang="en-US" altLang="ja-JP" sz="1300" b="1" kern="1200" dirty="0">
              <a:solidFill>
                <a:srgbClr val="FF0000"/>
              </a:solidFill>
              <a:latin typeface="Calibri" panose="020F0502020204030204"/>
              <a:ea typeface="游ゴシック" panose="020B0400000000000000" pitchFamily="50" charset="-128"/>
              <a:cs typeface="+mn-cs"/>
            </a:rPr>
            <a:t>Compete for skill </a:t>
          </a:r>
          <a:r>
            <a:rPr lang="en-US" sz="1300" b="1" kern="1200" dirty="0">
              <a:solidFill>
                <a:srgbClr val="FF0000"/>
              </a:solidFill>
              <a:latin typeface="Calibri" panose="020F0502020204030204"/>
              <a:ea typeface="+mn-ea"/>
              <a:cs typeface="+mn-cs"/>
            </a:rPr>
            <a:t>acquisition</a:t>
          </a:r>
        </a:p>
        <a:p>
          <a:pPr marL="0" lvl="0" indent="0" algn="l" defTabSz="711200">
            <a:lnSpc>
              <a:spcPct val="90000"/>
            </a:lnSpc>
            <a:spcBef>
              <a:spcPct val="0"/>
            </a:spcBef>
            <a:spcAft>
              <a:spcPct val="35000"/>
            </a:spcAft>
            <a:buNone/>
          </a:pPr>
          <a:r>
            <a:rPr lang="ja-JP" altLang="en-US" sz="1300" b="1" kern="1200" dirty="0">
              <a:solidFill>
                <a:sysClr val="windowText" lastClr="000000">
                  <a:hueOff val="0"/>
                  <a:satOff val="0"/>
                  <a:lumOff val="0"/>
                  <a:alphaOff val="0"/>
                </a:sysClr>
              </a:solidFill>
              <a:latin typeface="Calibri" panose="020F0502020204030204"/>
              <a:ea typeface="游ゴシック" panose="020B0400000000000000" pitchFamily="50" charset="-128"/>
              <a:cs typeface="+mn-cs"/>
            </a:rPr>
            <a:t>主眼：勤勉さ、チームワーク、スポーツマンシップの獲得</a:t>
          </a:r>
          <a:endParaRPr lang="en-US" sz="1300" b="1" kern="1200" dirty="0">
            <a:solidFill>
              <a:srgbClr val="FF0000"/>
            </a:solidFill>
            <a:latin typeface="Calibri" panose="020F0502020204030204"/>
            <a:ea typeface="+mn-ea"/>
            <a:cs typeface="+mn-cs"/>
          </a:endParaRPr>
        </a:p>
      </dsp:txBody>
      <dsp:txXfrm>
        <a:off x="5463392" y="1174137"/>
        <a:ext cx="1443239" cy="1265083"/>
      </dsp:txXfrm>
    </dsp:sp>
    <dsp:sp modelId="{2D058FDB-FFEF-4745-BD8A-0E79CB08762E}">
      <dsp:nvSpPr>
        <dsp:cNvPr id="0" name=""/>
        <dsp:cNvSpPr/>
      </dsp:nvSpPr>
      <dsp:spPr>
        <a:xfrm>
          <a:off x="6634322" y="578804"/>
          <a:ext cx="272309" cy="272309"/>
        </a:xfrm>
        <a:prstGeom prst="triangle">
          <a:avLst>
            <a:gd name="adj" fmla="val 100000"/>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7B69A6-937A-4A8A-AA8E-9304E932987D}">
      <dsp:nvSpPr>
        <dsp:cNvPr id="0" name=""/>
        <dsp:cNvSpPr/>
      </dsp:nvSpPr>
      <dsp:spPr>
        <a:xfrm rot="5400000">
          <a:off x="7390567" y="259298"/>
          <a:ext cx="960719" cy="1598615"/>
        </a:xfrm>
        <a:prstGeom prst="corner">
          <a:avLst>
            <a:gd name="adj1" fmla="val 16120"/>
            <a:gd name="adj2" fmla="val 16110"/>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057407-DD70-4842-A150-B015CE338BF3}">
      <dsp:nvSpPr>
        <dsp:cNvPr id="0" name=""/>
        <dsp:cNvSpPr/>
      </dsp:nvSpPr>
      <dsp:spPr>
        <a:xfrm>
          <a:off x="7230199" y="736939"/>
          <a:ext cx="1443239" cy="1265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ja-JP" altLang="en-US" sz="1600" b="1" kern="1200" dirty="0">
              <a:solidFill>
                <a:sysClr val="windowText" lastClr="000000">
                  <a:hueOff val="0"/>
                  <a:satOff val="0"/>
                  <a:lumOff val="0"/>
                  <a:alphaOff val="0"/>
                </a:sysClr>
              </a:solidFill>
              <a:latin typeface="Calibri" panose="020F0502020204030204"/>
              <a:ea typeface="游ゴシック" panose="020B0400000000000000" pitchFamily="50" charset="-128"/>
              <a:cs typeface="+mn-cs"/>
            </a:rPr>
            <a:t>フェーズ５</a:t>
          </a:r>
          <a:endParaRPr lang="en-US" sz="1600" b="1" kern="1200" dirty="0">
            <a:solidFill>
              <a:sysClr val="windowText" lastClr="000000">
                <a:hueOff val="0"/>
                <a:satOff val="0"/>
                <a:lumOff val="0"/>
                <a:alphaOff val="0"/>
              </a:sysClr>
            </a:solidFill>
            <a:latin typeface="Calibri" panose="020F0502020204030204"/>
            <a:ea typeface="+mn-ea"/>
            <a:cs typeface="+mn-cs"/>
          </a:endParaRPr>
        </a:p>
        <a:p>
          <a:pPr marL="0" lvl="0" indent="0" algn="l" defTabSz="711200">
            <a:lnSpc>
              <a:spcPct val="90000"/>
            </a:lnSpc>
            <a:spcBef>
              <a:spcPct val="0"/>
            </a:spcBef>
            <a:spcAft>
              <a:spcPct val="35000"/>
            </a:spcAft>
            <a:buNone/>
          </a:pPr>
          <a:r>
            <a:rPr lang="en-US" sz="1300" b="1" kern="1200" dirty="0">
              <a:solidFill>
                <a:srgbClr val="FF0000"/>
              </a:solidFill>
              <a:latin typeface="Calibri" panose="020F0502020204030204"/>
              <a:ea typeface="+mn-ea"/>
              <a:cs typeface="+mn-cs"/>
            </a:rPr>
            <a:t>Compete for skill mastery</a:t>
          </a:r>
        </a:p>
        <a:p>
          <a:pPr marL="0" lvl="0" indent="0" algn="l" defTabSz="711200">
            <a:lnSpc>
              <a:spcPct val="90000"/>
            </a:lnSpc>
            <a:spcBef>
              <a:spcPct val="0"/>
            </a:spcBef>
            <a:spcAft>
              <a:spcPct val="35000"/>
            </a:spcAft>
            <a:buNone/>
          </a:pPr>
          <a:r>
            <a:rPr lang="ja-JP" altLang="en-US" sz="1300" b="1" kern="1200" dirty="0">
              <a:solidFill>
                <a:sysClr val="windowText" lastClr="000000">
                  <a:hueOff val="0"/>
                  <a:satOff val="0"/>
                  <a:lumOff val="0"/>
                  <a:alphaOff val="0"/>
                </a:sysClr>
              </a:solidFill>
              <a:latin typeface="Calibri" panose="020F0502020204030204"/>
              <a:ea typeface="游ゴシック" panose="020B0400000000000000" pitchFamily="50" charset="-128"/>
              <a:cs typeface="+mn-cs"/>
            </a:rPr>
            <a:t>主眼：競技力の向上へのコミットメント</a:t>
          </a:r>
          <a:endParaRPr lang="en-US" sz="800" b="1" kern="1200" dirty="0">
            <a:solidFill>
              <a:srgbClr val="FF0000"/>
            </a:solidFill>
            <a:latin typeface="Calibri" panose="020F0502020204030204"/>
            <a:ea typeface="+mn-ea"/>
            <a:cs typeface="+mn-cs"/>
          </a:endParaRPr>
        </a:p>
      </dsp:txBody>
      <dsp:txXfrm>
        <a:off x="7230199" y="736939"/>
        <a:ext cx="1443239" cy="1265083"/>
      </dsp:txXfrm>
    </dsp:sp>
    <dsp:sp modelId="{252C2560-21E3-4AF0-86C3-06744A7FF7DE}">
      <dsp:nvSpPr>
        <dsp:cNvPr id="0" name=""/>
        <dsp:cNvSpPr/>
      </dsp:nvSpPr>
      <dsp:spPr>
        <a:xfrm>
          <a:off x="8401129" y="141606"/>
          <a:ext cx="272309" cy="272309"/>
        </a:xfrm>
        <a:prstGeom prst="triangle">
          <a:avLst>
            <a:gd name="adj" fmla="val 100000"/>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FA3EB0-0EA1-402C-A4E9-BB311A24C9F3}">
      <dsp:nvSpPr>
        <dsp:cNvPr id="0" name=""/>
        <dsp:cNvSpPr/>
      </dsp:nvSpPr>
      <dsp:spPr>
        <a:xfrm rot="5400000">
          <a:off x="9157374" y="-177900"/>
          <a:ext cx="960719" cy="1598615"/>
        </a:xfrm>
        <a:prstGeom prst="corner">
          <a:avLst>
            <a:gd name="adj1" fmla="val 16120"/>
            <a:gd name="adj2" fmla="val 16110"/>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78C7AD-5A76-4765-8E7E-0A70574A365C}">
      <dsp:nvSpPr>
        <dsp:cNvPr id="0" name=""/>
        <dsp:cNvSpPr/>
      </dsp:nvSpPr>
      <dsp:spPr>
        <a:xfrm>
          <a:off x="8997006" y="299741"/>
          <a:ext cx="1443239" cy="1265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ja-JP" altLang="en-US" sz="1600" b="1" kern="1200" dirty="0">
              <a:solidFill>
                <a:sysClr val="windowText" lastClr="000000">
                  <a:hueOff val="0"/>
                  <a:satOff val="0"/>
                  <a:lumOff val="0"/>
                  <a:alphaOff val="0"/>
                </a:sysClr>
              </a:solidFill>
              <a:latin typeface="Calibri" panose="020F0502020204030204"/>
              <a:ea typeface="游ゴシック" panose="020B0400000000000000" pitchFamily="50" charset="-128"/>
              <a:cs typeface="+mn-cs"/>
            </a:rPr>
            <a:t>フェーズ６</a:t>
          </a:r>
          <a:endParaRPr lang="en-US" sz="1500" b="1" kern="1200" dirty="0">
            <a:solidFill>
              <a:sysClr val="windowText" lastClr="000000">
                <a:hueOff val="0"/>
                <a:satOff val="0"/>
                <a:lumOff val="0"/>
                <a:alphaOff val="0"/>
              </a:sysClr>
            </a:solidFill>
            <a:latin typeface="Calibri" panose="020F0502020204030204"/>
            <a:ea typeface="+mn-ea"/>
            <a:cs typeface="+mn-cs"/>
          </a:endParaRPr>
        </a:p>
        <a:p>
          <a:pPr marL="0" lvl="0" indent="0" algn="l" defTabSz="711200">
            <a:lnSpc>
              <a:spcPct val="90000"/>
            </a:lnSpc>
            <a:spcBef>
              <a:spcPct val="0"/>
            </a:spcBef>
            <a:spcAft>
              <a:spcPct val="35000"/>
            </a:spcAft>
            <a:buNone/>
          </a:pPr>
          <a:r>
            <a:rPr lang="en-US" sz="1300" b="1" kern="1200" dirty="0">
              <a:solidFill>
                <a:srgbClr val="FF0000"/>
              </a:solidFill>
              <a:latin typeface="Calibri" panose="020F0502020204030204"/>
              <a:ea typeface="+mn-ea"/>
              <a:cs typeface="+mn-cs"/>
            </a:rPr>
            <a:t>Compete to win</a:t>
          </a:r>
        </a:p>
        <a:p>
          <a:pPr marL="0" lvl="0" indent="0" algn="l" defTabSz="711200">
            <a:lnSpc>
              <a:spcPct val="90000"/>
            </a:lnSpc>
            <a:spcBef>
              <a:spcPct val="0"/>
            </a:spcBef>
            <a:spcAft>
              <a:spcPct val="35000"/>
            </a:spcAft>
            <a:buNone/>
          </a:pPr>
          <a:r>
            <a:rPr lang="ja-JP" altLang="en-US" sz="1300" b="1" kern="1200" dirty="0">
              <a:solidFill>
                <a:sysClr val="windowText" lastClr="000000">
                  <a:hueOff val="0"/>
                  <a:satOff val="0"/>
                  <a:lumOff val="0"/>
                  <a:alphaOff val="0"/>
                </a:sysClr>
              </a:solidFill>
              <a:latin typeface="Calibri" panose="020F0502020204030204"/>
              <a:ea typeface="游ゴシック" panose="020B0400000000000000" pitchFamily="50" charset="-128"/>
              <a:cs typeface="+mn-cs"/>
            </a:rPr>
            <a:t>主眼：本番での実力発揮スキルの獲得</a:t>
          </a:r>
          <a:endParaRPr lang="en-US" sz="1800" b="1" kern="1200" dirty="0">
            <a:solidFill>
              <a:srgbClr val="FF0000"/>
            </a:solidFill>
            <a:latin typeface="Calibri" panose="020F0502020204030204"/>
            <a:ea typeface="+mn-ea"/>
            <a:cs typeface="+mn-cs"/>
          </a:endParaRPr>
        </a:p>
      </dsp:txBody>
      <dsp:txXfrm>
        <a:off x="8997006" y="299741"/>
        <a:ext cx="1443239" cy="12650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E513D8-C107-42B3-8531-E100DE2A2E95}">
      <dsp:nvSpPr>
        <dsp:cNvPr id="0" name=""/>
        <dsp:cNvSpPr/>
      </dsp:nvSpPr>
      <dsp:spPr>
        <a:xfrm>
          <a:off x="3715497" y="1067"/>
          <a:ext cx="1635837" cy="1635837"/>
        </a:xfrm>
        <a:prstGeom prst="ellipse">
          <a:avLst/>
        </a:prstGeom>
        <a:gradFill rotWithShape="0">
          <a:gsLst>
            <a:gs pos="0">
              <a:srgbClr val="FFC000">
                <a:hueOff val="0"/>
                <a:satOff val="0"/>
                <a:lumOff val="0"/>
                <a:alphaOff val="0"/>
                <a:lumMod val="110000"/>
                <a:satMod val="105000"/>
                <a:tint val="67000"/>
              </a:srgbClr>
            </a:gs>
            <a:gs pos="50000">
              <a:srgbClr val="FFC000">
                <a:hueOff val="0"/>
                <a:satOff val="0"/>
                <a:lumOff val="0"/>
                <a:alphaOff val="0"/>
                <a:lumMod val="105000"/>
                <a:satMod val="103000"/>
                <a:tint val="73000"/>
              </a:srgbClr>
            </a:gs>
            <a:gs pos="100000">
              <a:srgbClr val="FFC000">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altLang="ja-JP" sz="2200" b="1" u="sng" kern="1200" dirty="0">
              <a:solidFill>
                <a:srgbClr val="FF0000"/>
              </a:solidFill>
              <a:latin typeface="Calibri" panose="020F0502020204030204"/>
              <a:ea typeface="游ゴシック" panose="020B0400000000000000" pitchFamily="50" charset="-128"/>
              <a:cs typeface="+mn-cs"/>
            </a:rPr>
            <a:t>W</a:t>
          </a:r>
          <a:r>
            <a:rPr lang="en-US" altLang="ja-JP" sz="2000" kern="1200" dirty="0">
              <a:solidFill>
                <a:sysClr val="windowText" lastClr="000000"/>
              </a:solidFill>
              <a:latin typeface="Calibri" panose="020F0502020204030204"/>
              <a:ea typeface="游ゴシック" panose="020B0400000000000000" pitchFamily="50" charset="-128"/>
              <a:cs typeface="+mn-cs"/>
            </a:rPr>
            <a:t>ish</a:t>
          </a:r>
          <a:endParaRPr lang="en-US" sz="2000" kern="1200" dirty="0">
            <a:solidFill>
              <a:sysClr val="windowText" lastClr="000000"/>
            </a:solidFill>
            <a:latin typeface="Calibri" panose="020F0502020204030204"/>
            <a:ea typeface="+mn-ea"/>
            <a:cs typeface="+mn-cs"/>
          </a:endParaRPr>
        </a:p>
      </dsp:txBody>
      <dsp:txXfrm>
        <a:off x="3955060" y="240630"/>
        <a:ext cx="1156711" cy="1156711"/>
      </dsp:txXfrm>
    </dsp:sp>
    <dsp:sp modelId="{A9420102-D108-48B8-BE25-ECD57DF86B5F}">
      <dsp:nvSpPr>
        <dsp:cNvPr id="0" name=""/>
        <dsp:cNvSpPr/>
      </dsp:nvSpPr>
      <dsp:spPr>
        <a:xfrm rot="2160000">
          <a:off x="5299435" y="1257156"/>
          <a:ext cx="434033" cy="552095"/>
        </a:xfrm>
        <a:prstGeom prst="rightArrow">
          <a:avLst>
            <a:gd name="adj1" fmla="val 60000"/>
            <a:gd name="adj2" fmla="val 50000"/>
          </a:avLst>
        </a:prstGeom>
        <a:gradFill rotWithShape="0">
          <a:gsLst>
            <a:gs pos="0">
              <a:srgbClr val="FFC000">
                <a:hueOff val="0"/>
                <a:satOff val="0"/>
                <a:lumOff val="0"/>
                <a:alphaOff val="0"/>
                <a:lumMod val="110000"/>
                <a:satMod val="105000"/>
                <a:tint val="67000"/>
              </a:srgbClr>
            </a:gs>
            <a:gs pos="50000">
              <a:srgbClr val="FFC000">
                <a:hueOff val="0"/>
                <a:satOff val="0"/>
                <a:lumOff val="0"/>
                <a:alphaOff val="0"/>
                <a:lumMod val="105000"/>
                <a:satMod val="103000"/>
                <a:tint val="73000"/>
              </a:srgbClr>
            </a:gs>
            <a:gs pos="100000">
              <a:srgbClr val="FFC000">
                <a:hueOff val="0"/>
                <a:satOff val="0"/>
                <a:lumOff val="0"/>
                <a:alphaOff val="0"/>
                <a:lumMod val="105000"/>
                <a:satMod val="109000"/>
                <a:tint val="81000"/>
              </a:srgb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solidFill>
              <a:sysClr val="windowText" lastClr="000000"/>
            </a:solidFill>
            <a:latin typeface="Calibri" panose="020F0502020204030204"/>
            <a:ea typeface="+mn-ea"/>
            <a:cs typeface="+mn-cs"/>
          </a:endParaRPr>
        </a:p>
      </dsp:txBody>
      <dsp:txXfrm>
        <a:off x="5311869" y="1329307"/>
        <a:ext cx="303823" cy="331257"/>
      </dsp:txXfrm>
    </dsp:sp>
    <dsp:sp modelId="{49D6E5CC-0E65-4536-A253-2291E7B45D93}">
      <dsp:nvSpPr>
        <dsp:cNvPr id="0" name=""/>
        <dsp:cNvSpPr/>
      </dsp:nvSpPr>
      <dsp:spPr>
        <a:xfrm>
          <a:off x="5701446" y="1443944"/>
          <a:ext cx="1635837" cy="1635837"/>
        </a:xfrm>
        <a:prstGeom prst="ellipse">
          <a:avLst/>
        </a:prstGeom>
        <a:gradFill rotWithShape="0">
          <a:gsLst>
            <a:gs pos="0">
              <a:srgbClr val="FFC000">
                <a:hueOff val="2450223"/>
                <a:satOff val="-10194"/>
                <a:lumOff val="2402"/>
                <a:alphaOff val="0"/>
                <a:lumMod val="110000"/>
                <a:satMod val="105000"/>
                <a:tint val="67000"/>
              </a:srgbClr>
            </a:gs>
            <a:gs pos="50000">
              <a:srgbClr val="FFC000">
                <a:hueOff val="2450223"/>
                <a:satOff val="-10194"/>
                <a:lumOff val="2402"/>
                <a:alphaOff val="0"/>
                <a:lumMod val="105000"/>
                <a:satMod val="103000"/>
                <a:tint val="73000"/>
              </a:srgbClr>
            </a:gs>
            <a:gs pos="100000">
              <a:srgbClr val="FFC000">
                <a:hueOff val="2450223"/>
                <a:satOff val="-10194"/>
                <a:lumOff val="2402"/>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altLang="ja-JP" sz="2200" b="1" u="sng" kern="1200" dirty="0">
              <a:solidFill>
                <a:srgbClr val="FF0000"/>
              </a:solidFill>
              <a:latin typeface="Calibri" panose="020F0502020204030204"/>
              <a:ea typeface="游ゴシック" panose="020B0400000000000000" pitchFamily="50" charset="-128"/>
              <a:cs typeface="+mn-cs"/>
            </a:rPr>
            <a:t>A</a:t>
          </a:r>
          <a:r>
            <a:rPr lang="en-US" altLang="ja-JP" sz="2000" kern="1200" dirty="0">
              <a:solidFill>
                <a:sysClr val="windowText" lastClr="000000"/>
              </a:solidFill>
              <a:latin typeface="Calibri" panose="020F0502020204030204"/>
              <a:ea typeface="游ゴシック" panose="020B0400000000000000" pitchFamily="50" charset="-128"/>
              <a:cs typeface="+mn-cs"/>
            </a:rPr>
            <a:t>ction</a:t>
          </a:r>
          <a:r>
            <a:rPr lang="ja-JP" altLang="en-US" sz="2000" kern="1200" dirty="0">
              <a:solidFill>
                <a:sysClr val="windowText" lastClr="000000"/>
              </a:solidFill>
              <a:latin typeface="Calibri" panose="020F0502020204030204"/>
              <a:ea typeface="游ゴシック" panose="020B0400000000000000" pitchFamily="50" charset="-128"/>
              <a:cs typeface="+mn-cs"/>
            </a:rPr>
            <a:t> </a:t>
          </a:r>
          <a:r>
            <a:rPr lang="en-US" altLang="ja-JP" sz="2000" kern="1200" dirty="0">
              <a:solidFill>
                <a:sysClr val="windowText" lastClr="000000"/>
              </a:solidFill>
              <a:latin typeface="Calibri" panose="020F0502020204030204"/>
              <a:ea typeface="游ゴシック" panose="020B0400000000000000" pitchFamily="50" charset="-128"/>
              <a:cs typeface="+mn-cs"/>
            </a:rPr>
            <a:t>plan</a:t>
          </a:r>
          <a:endParaRPr lang="en-US" sz="2000" kern="1200" dirty="0">
            <a:solidFill>
              <a:sysClr val="windowText" lastClr="000000"/>
            </a:solidFill>
            <a:latin typeface="Calibri" panose="020F0502020204030204"/>
            <a:ea typeface="+mn-ea"/>
            <a:cs typeface="+mn-cs"/>
          </a:endParaRPr>
        </a:p>
      </dsp:txBody>
      <dsp:txXfrm>
        <a:off x="5941009" y="1683507"/>
        <a:ext cx="1156711" cy="1156711"/>
      </dsp:txXfrm>
    </dsp:sp>
    <dsp:sp modelId="{1BABFF04-B45C-433A-8DDD-CE6E4FECB888}">
      <dsp:nvSpPr>
        <dsp:cNvPr id="0" name=""/>
        <dsp:cNvSpPr/>
      </dsp:nvSpPr>
      <dsp:spPr>
        <a:xfrm rot="6480000">
          <a:off x="5926861" y="3141444"/>
          <a:ext cx="434033" cy="552095"/>
        </a:xfrm>
        <a:prstGeom prst="rightArrow">
          <a:avLst>
            <a:gd name="adj1" fmla="val 60000"/>
            <a:gd name="adj2" fmla="val 50000"/>
          </a:avLst>
        </a:prstGeom>
        <a:gradFill rotWithShape="0">
          <a:gsLst>
            <a:gs pos="0">
              <a:srgbClr val="FFC000">
                <a:hueOff val="2450223"/>
                <a:satOff val="-10194"/>
                <a:lumOff val="2402"/>
                <a:alphaOff val="0"/>
                <a:lumMod val="110000"/>
                <a:satMod val="105000"/>
                <a:tint val="67000"/>
              </a:srgbClr>
            </a:gs>
            <a:gs pos="50000">
              <a:srgbClr val="FFC000">
                <a:hueOff val="2450223"/>
                <a:satOff val="-10194"/>
                <a:lumOff val="2402"/>
                <a:alphaOff val="0"/>
                <a:lumMod val="105000"/>
                <a:satMod val="103000"/>
                <a:tint val="73000"/>
              </a:srgbClr>
            </a:gs>
            <a:gs pos="100000">
              <a:srgbClr val="FFC000">
                <a:hueOff val="2450223"/>
                <a:satOff val="-10194"/>
                <a:lumOff val="2402"/>
                <a:alphaOff val="0"/>
                <a:lumMod val="105000"/>
                <a:satMod val="109000"/>
                <a:tint val="81000"/>
              </a:srgb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solidFill>
              <a:sysClr val="windowText" lastClr="000000"/>
            </a:solidFill>
            <a:latin typeface="Calibri" panose="020F0502020204030204"/>
            <a:ea typeface="+mn-ea"/>
            <a:cs typeface="+mn-cs"/>
          </a:endParaRPr>
        </a:p>
      </dsp:txBody>
      <dsp:txXfrm rot="10800000">
        <a:off x="6012085" y="3189944"/>
        <a:ext cx="303823" cy="331257"/>
      </dsp:txXfrm>
    </dsp:sp>
    <dsp:sp modelId="{E7DFE86D-A020-4923-889C-C69D631E7805}">
      <dsp:nvSpPr>
        <dsp:cNvPr id="0" name=""/>
        <dsp:cNvSpPr/>
      </dsp:nvSpPr>
      <dsp:spPr>
        <a:xfrm>
          <a:off x="4942881" y="3778568"/>
          <a:ext cx="1635837" cy="1635837"/>
        </a:xfrm>
        <a:prstGeom prst="ellipse">
          <a:avLst/>
        </a:prstGeom>
        <a:gradFill rotWithShape="0">
          <a:gsLst>
            <a:gs pos="0">
              <a:srgbClr val="FFC000">
                <a:hueOff val="4900445"/>
                <a:satOff val="-20388"/>
                <a:lumOff val="4804"/>
                <a:alphaOff val="0"/>
                <a:lumMod val="110000"/>
                <a:satMod val="105000"/>
                <a:tint val="67000"/>
              </a:srgbClr>
            </a:gs>
            <a:gs pos="50000">
              <a:srgbClr val="FFC000">
                <a:hueOff val="4900445"/>
                <a:satOff val="-20388"/>
                <a:lumOff val="4804"/>
                <a:alphaOff val="0"/>
                <a:lumMod val="105000"/>
                <a:satMod val="103000"/>
                <a:tint val="73000"/>
              </a:srgbClr>
            </a:gs>
            <a:gs pos="100000">
              <a:srgbClr val="FFC000">
                <a:hueOff val="4900445"/>
                <a:satOff val="-20388"/>
                <a:lumOff val="4804"/>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altLang="ja-JP" sz="2200" b="1" u="sng" kern="1200" dirty="0">
              <a:solidFill>
                <a:srgbClr val="FF0000"/>
              </a:solidFill>
              <a:latin typeface="Calibri" panose="020F0502020204030204"/>
              <a:ea typeface="游ゴシック" panose="020B0400000000000000" pitchFamily="50" charset="-128"/>
              <a:cs typeface="+mn-cs"/>
            </a:rPr>
            <a:t>T</a:t>
          </a:r>
          <a:r>
            <a:rPr lang="en-US" altLang="ja-JP" sz="2000" kern="1200" dirty="0">
              <a:solidFill>
                <a:sysClr val="windowText" lastClr="000000"/>
              </a:solidFill>
              <a:latin typeface="Calibri" panose="020F0502020204030204"/>
              <a:ea typeface="游ゴシック" panose="020B0400000000000000" pitchFamily="50" charset="-128"/>
              <a:cs typeface="+mn-cs"/>
            </a:rPr>
            <a:t>ake</a:t>
          </a:r>
          <a:r>
            <a:rPr lang="ja-JP" altLang="en-US" sz="2000" kern="1200" dirty="0">
              <a:solidFill>
                <a:sysClr val="windowText" lastClr="000000"/>
              </a:solidFill>
              <a:latin typeface="Calibri" panose="020F0502020204030204"/>
              <a:ea typeface="游ゴシック" panose="020B0400000000000000" pitchFamily="50" charset="-128"/>
              <a:cs typeface="+mn-cs"/>
            </a:rPr>
            <a:t> </a:t>
          </a:r>
          <a:r>
            <a:rPr lang="en-US" altLang="ja-JP" sz="2000" kern="1200" dirty="0">
              <a:solidFill>
                <a:sysClr val="windowText" lastClr="000000"/>
              </a:solidFill>
              <a:latin typeface="Calibri" panose="020F0502020204030204"/>
              <a:ea typeface="游ゴシック" panose="020B0400000000000000" pitchFamily="50" charset="-128"/>
              <a:cs typeface="+mn-cs"/>
            </a:rPr>
            <a:t>actions</a:t>
          </a:r>
          <a:endParaRPr lang="en-US" sz="2000" kern="1200" dirty="0">
            <a:solidFill>
              <a:sysClr val="windowText" lastClr="000000"/>
            </a:solidFill>
            <a:latin typeface="Calibri" panose="020F0502020204030204"/>
            <a:ea typeface="+mn-ea"/>
            <a:cs typeface="+mn-cs"/>
          </a:endParaRPr>
        </a:p>
      </dsp:txBody>
      <dsp:txXfrm>
        <a:off x="5182444" y="4018131"/>
        <a:ext cx="1156711" cy="1156711"/>
      </dsp:txXfrm>
    </dsp:sp>
    <dsp:sp modelId="{30D35F55-4362-4A46-A5CE-81D29BDAB5D2}">
      <dsp:nvSpPr>
        <dsp:cNvPr id="0" name=""/>
        <dsp:cNvSpPr/>
      </dsp:nvSpPr>
      <dsp:spPr>
        <a:xfrm rot="10800000">
          <a:off x="4328683" y="4320439"/>
          <a:ext cx="434033" cy="552095"/>
        </a:xfrm>
        <a:prstGeom prst="rightArrow">
          <a:avLst>
            <a:gd name="adj1" fmla="val 60000"/>
            <a:gd name="adj2" fmla="val 50000"/>
          </a:avLst>
        </a:prstGeom>
        <a:gradFill rotWithShape="0">
          <a:gsLst>
            <a:gs pos="0">
              <a:srgbClr val="FFC000">
                <a:hueOff val="4900445"/>
                <a:satOff val="-20388"/>
                <a:lumOff val="4804"/>
                <a:alphaOff val="0"/>
                <a:lumMod val="110000"/>
                <a:satMod val="105000"/>
                <a:tint val="67000"/>
              </a:srgbClr>
            </a:gs>
            <a:gs pos="50000">
              <a:srgbClr val="FFC000">
                <a:hueOff val="4900445"/>
                <a:satOff val="-20388"/>
                <a:lumOff val="4804"/>
                <a:alphaOff val="0"/>
                <a:lumMod val="105000"/>
                <a:satMod val="103000"/>
                <a:tint val="73000"/>
              </a:srgbClr>
            </a:gs>
            <a:gs pos="100000">
              <a:srgbClr val="FFC000">
                <a:hueOff val="4900445"/>
                <a:satOff val="-20388"/>
                <a:lumOff val="4804"/>
                <a:alphaOff val="0"/>
                <a:lumMod val="105000"/>
                <a:satMod val="109000"/>
                <a:tint val="81000"/>
              </a:srgb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solidFill>
              <a:sysClr val="windowText" lastClr="000000"/>
            </a:solidFill>
            <a:latin typeface="Calibri" panose="020F0502020204030204"/>
            <a:ea typeface="+mn-ea"/>
            <a:cs typeface="+mn-cs"/>
          </a:endParaRPr>
        </a:p>
      </dsp:txBody>
      <dsp:txXfrm rot="10800000">
        <a:off x="4458893" y="4430858"/>
        <a:ext cx="303823" cy="331257"/>
      </dsp:txXfrm>
    </dsp:sp>
    <dsp:sp modelId="{685ECEDA-EC9D-40F0-93D9-80391FFC3136}">
      <dsp:nvSpPr>
        <dsp:cNvPr id="0" name=""/>
        <dsp:cNvSpPr/>
      </dsp:nvSpPr>
      <dsp:spPr>
        <a:xfrm>
          <a:off x="2488113" y="3778568"/>
          <a:ext cx="1635837" cy="1635837"/>
        </a:xfrm>
        <a:prstGeom prst="ellipse">
          <a:avLst/>
        </a:prstGeom>
        <a:gradFill rotWithShape="0">
          <a:gsLst>
            <a:gs pos="0">
              <a:srgbClr val="FFC000">
                <a:hueOff val="7350668"/>
                <a:satOff val="-30583"/>
                <a:lumOff val="7206"/>
                <a:alphaOff val="0"/>
                <a:lumMod val="110000"/>
                <a:satMod val="105000"/>
                <a:tint val="67000"/>
              </a:srgbClr>
            </a:gs>
            <a:gs pos="50000">
              <a:srgbClr val="FFC000">
                <a:hueOff val="7350668"/>
                <a:satOff val="-30583"/>
                <a:lumOff val="7206"/>
                <a:alphaOff val="0"/>
                <a:lumMod val="105000"/>
                <a:satMod val="103000"/>
                <a:tint val="73000"/>
              </a:srgbClr>
            </a:gs>
            <a:gs pos="100000">
              <a:srgbClr val="FFC000">
                <a:hueOff val="7350668"/>
                <a:satOff val="-30583"/>
                <a:lumOff val="7206"/>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altLang="ja-JP" sz="2200" b="1" u="sng" kern="1200" dirty="0">
              <a:solidFill>
                <a:srgbClr val="FF0000"/>
              </a:solidFill>
              <a:latin typeface="Calibri" panose="020F0502020204030204"/>
              <a:ea typeface="游ゴシック" panose="020B0400000000000000" pitchFamily="50" charset="-128"/>
              <a:cs typeface="+mn-cs"/>
            </a:rPr>
            <a:t>E</a:t>
          </a:r>
          <a:r>
            <a:rPr lang="en-US" altLang="ja-JP" sz="2000" kern="1200" dirty="0">
              <a:solidFill>
                <a:sysClr val="windowText" lastClr="000000"/>
              </a:solidFill>
              <a:latin typeface="Calibri" panose="020F0502020204030204"/>
              <a:ea typeface="游ゴシック" panose="020B0400000000000000" pitchFamily="50" charset="-128"/>
              <a:cs typeface="+mn-cs"/>
            </a:rPr>
            <a:t>ncourage</a:t>
          </a:r>
          <a:endParaRPr lang="en-US" sz="2000" kern="1200" dirty="0">
            <a:solidFill>
              <a:sysClr val="windowText" lastClr="000000"/>
            </a:solidFill>
            <a:latin typeface="Calibri" panose="020F0502020204030204"/>
            <a:ea typeface="+mn-ea"/>
            <a:cs typeface="+mn-cs"/>
          </a:endParaRPr>
        </a:p>
      </dsp:txBody>
      <dsp:txXfrm>
        <a:off x="2727676" y="4018131"/>
        <a:ext cx="1156711" cy="1156711"/>
      </dsp:txXfrm>
    </dsp:sp>
    <dsp:sp modelId="{49C86DDE-CE06-4427-B7A2-D61914528BCD}">
      <dsp:nvSpPr>
        <dsp:cNvPr id="0" name=""/>
        <dsp:cNvSpPr/>
      </dsp:nvSpPr>
      <dsp:spPr>
        <a:xfrm rot="15120000">
          <a:off x="2713528" y="3164810"/>
          <a:ext cx="434033" cy="552095"/>
        </a:xfrm>
        <a:prstGeom prst="rightArrow">
          <a:avLst>
            <a:gd name="adj1" fmla="val 60000"/>
            <a:gd name="adj2" fmla="val 50000"/>
          </a:avLst>
        </a:prstGeom>
        <a:gradFill rotWithShape="0">
          <a:gsLst>
            <a:gs pos="0">
              <a:srgbClr val="FFC000">
                <a:hueOff val="7350668"/>
                <a:satOff val="-30583"/>
                <a:lumOff val="7206"/>
                <a:alphaOff val="0"/>
                <a:lumMod val="110000"/>
                <a:satMod val="105000"/>
                <a:tint val="67000"/>
              </a:srgbClr>
            </a:gs>
            <a:gs pos="50000">
              <a:srgbClr val="FFC000">
                <a:hueOff val="7350668"/>
                <a:satOff val="-30583"/>
                <a:lumOff val="7206"/>
                <a:alphaOff val="0"/>
                <a:lumMod val="105000"/>
                <a:satMod val="103000"/>
                <a:tint val="73000"/>
              </a:srgbClr>
            </a:gs>
            <a:gs pos="100000">
              <a:srgbClr val="FFC000">
                <a:hueOff val="7350668"/>
                <a:satOff val="-30583"/>
                <a:lumOff val="7206"/>
                <a:alphaOff val="0"/>
                <a:lumMod val="105000"/>
                <a:satMod val="109000"/>
                <a:tint val="81000"/>
              </a:srgb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solidFill>
              <a:sysClr val="windowText" lastClr="000000"/>
            </a:solidFill>
            <a:latin typeface="Calibri" panose="020F0502020204030204"/>
            <a:ea typeface="+mn-ea"/>
            <a:cs typeface="+mn-cs"/>
          </a:endParaRPr>
        </a:p>
      </dsp:txBody>
      <dsp:txXfrm rot="10800000">
        <a:off x="2798752" y="3337148"/>
        <a:ext cx="303823" cy="331257"/>
      </dsp:txXfrm>
    </dsp:sp>
    <dsp:sp modelId="{EC09B7EC-2026-4665-B3E1-D06B21C718B4}">
      <dsp:nvSpPr>
        <dsp:cNvPr id="0" name=""/>
        <dsp:cNvSpPr/>
      </dsp:nvSpPr>
      <dsp:spPr>
        <a:xfrm>
          <a:off x="1729548" y="1443944"/>
          <a:ext cx="1635837" cy="1635837"/>
        </a:xfrm>
        <a:prstGeom prst="ellipse">
          <a:avLst/>
        </a:prstGeom>
        <a:gradFill rotWithShape="0">
          <a:gsLst>
            <a:gs pos="0">
              <a:srgbClr val="FFC000">
                <a:hueOff val="9800891"/>
                <a:satOff val="-40777"/>
                <a:lumOff val="9608"/>
                <a:alphaOff val="0"/>
                <a:lumMod val="110000"/>
                <a:satMod val="105000"/>
                <a:tint val="67000"/>
              </a:srgbClr>
            </a:gs>
            <a:gs pos="50000">
              <a:srgbClr val="FFC000">
                <a:hueOff val="9800891"/>
                <a:satOff val="-40777"/>
                <a:lumOff val="9608"/>
                <a:alphaOff val="0"/>
                <a:lumMod val="105000"/>
                <a:satMod val="103000"/>
                <a:tint val="73000"/>
              </a:srgbClr>
            </a:gs>
            <a:gs pos="100000">
              <a:srgbClr val="FFC000">
                <a:hueOff val="9800891"/>
                <a:satOff val="-40777"/>
                <a:lumOff val="9608"/>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u="sng" kern="1200" dirty="0">
              <a:solidFill>
                <a:srgbClr val="FF0000"/>
              </a:solidFill>
              <a:latin typeface="Calibri" panose="020F0502020204030204"/>
              <a:ea typeface="+mn-ea"/>
              <a:cs typeface="+mn-cs"/>
            </a:rPr>
            <a:t>R</a:t>
          </a:r>
          <a:r>
            <a:rPr lang="en-US" sz="2000" kern="1200" dirty="0">
              <a:solidFill>
                <a:sysClr val="windowText" lastClr="000000"/>
              </a:solidFill>
              <a:latin typeface="Calibri" panose="020F0502020204030204"/>
              <a:ea typeface="+mn-ea"/>
              <a:cs typeface="+mn-cs"/>
            </a:rPr>
            <a:t>eflect</a:t>
          </a:r>
        </a:p>
      </dsp:txBody>
      <dsp:txXfrm>
        <a:off x="1969111" y="1683507"/>
        <a:ext cx="1156711" cy="1156711"/>
      </dsp:txXfrm>
    </dsp:sp>
    <dsp:sp modelId="{18F062FA-F21E-495F-A806-88212DE25ED7}">
      <dsp:nvSpPr>
        <dsp:cNvPr id="0" name=""/>
        <dsp:cNvSpPr/>
      </dsp:nvSpPr>
      <dsp:spPr>
        <a:xfrm rot="19440000">
          <a:off x="3313486" y="1271597"/>
          <a:ext cx="434033" cy="552095"/>
        </a:xfrm>
        <a:prstGeom prst="rightArrow">
          <a:avLst>
            <a:gd name="adj1" fmla="val 60000"/>
            <a:gd name="adj2" fmla="val 50000"/>
          </a:avLst>
        </a:prstGeom>
        <a:gradFill rotWithShape="0">
          <a:gsLst>
            <a:gs pos="0">
              <a:srgbClr val="FFC000">
                <a:hueOff val="9800891"/>
                <a:satOff val="-40777"/>
                <a:lumOff val="9608"/>
                <a:alphaOff val="0"/>
                <a:lumMod val="110000"/>
                <a:satMod val="105000"/>
                <a:tint val="67000"/>
              </a:srgbClr>
            </a:gs>
            <a:gs pos="50000">
              <a:srgbClr val="FFC000">
                <a:hueOff val="9800891"/>
                <a:satOff val="-40777"/>
                <a:lumOff val="9608"/>
                <a:alphaOff val="0"/>
                <a:lumMod val="105000"/>
                <a:satMod val="103000"/>
                <a:tint val="73000"/>
              </a:srgbClr>
            </a:gs>
            <a:gs pos="100000">
              <a:srgbClr val="FFC000">
                <a:hueOff val="9800891"/>
                <a:satOff val="-40777"/>
                <a:lumOff val="9608"/>
                <a:alphaOff val="0"/>
                <a:lumMod val="105000"/>
                <a:satMod val="109000"/>
                <a:tint val="81000"/>
              </a:srgb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kumimoji="1" lang="ja-JP" altLang="en-US" sz="1800" kern="1200">
            <a:solidFill>
              <a:sysClr val="windowText" lastClr="000000"/>
            </a:solidFill>
            <a:latin typeface="Calibri" panose="020F0502020204030204"/>
            <a:ea typeface="游ゴシック" panose="020B0400000000000000" pitchFamily="50" charset="-128"/>
            <a:cs typeface="+mn-cs"/>
          </a:endParaRPr>
        </a:p>
      </dsp:txBody>
      <dsp:txXfrm>
        <a:off x="3325920" y="1420284"/>
        <a:ext cx="303823" cy="3312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4ACE03-BB1D-4D1D-8352-F095922DD3D9}">
      <dsp:nvSpPr>
        <dsp:cNvPr id="0" name=""/>
        <dsp:cNvSpPr/>
      </dsp:nvSpPr>
      <dsp:spPr>
        <a:xfrm>
          <a:off x="642269" y="0"/>
          <a:ext cx="7279050" cy="280934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28D7F1-384D-494F-A446-8562CC630482}">
      <dsp:nvSpPr>
        <dsp:cNvPr id="0" name=""/>
        <dsp:cNvSpPr/>
      </dsp:nvSpPr>
      <dsp:spPr>
        <a:xfrm>
          <a:off x="197363" y="842804"/>
          <a:ext cx="2569076" cy="112373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kumimoji="1" lang="en-US" altLang="ja-JP" sz="2400" b="1" kern="1200" dirty="0">
              <a:solidFill>
                <a:srgbClr val="FF0000"/>
              </a:solidFill>
            </a:rPr>
            <a:t>Good</a:t>
          </a:r>
        </a:p>
        <a:p>
          <a:pPr marL="0" lvl="0" indent="0" algn="ctr" defTabSz="1066800">
            <a:lnSpc>
              <a:spcPct val="90000"/>
            </a:lnSpc>
            <a:spcBef>
              <a:spcPct val="0"/>
            </a:spcBef>
            <a:spcAft>
              <a:spcPct val="35000"/>
            </a:spcAft>
            <a:buNone/>
          </a:pPr>
          <a:r>
            <a:rPr kumimoji="1" lang="ja-JP" altLang="en-US" sz="2400" kern="1200" dirty="0"/>
            <a:t>良かったこと</a:t>
          </a:r>
          <a:endParaRPr kumimoji="1" lang="en-US" altLang="ja-JP" sz="2400" kern="1200" dirty="0"/>
        </a:p>
      </dsp:txBody>
      <dsp:txXfrm>
        <a:off x="252219" y="897660"/>
        <a:ext cx="2459364" cy="1014026"/>
      </dsp:txXfrm>
    </dsp:sp>
    <dsp:sp modelId="{BBFE4772-2920-4AA9-855A-6BF2796A271A}">
      <dsp:nvSpPr>
        <dsp:cNvPr id="0" name=""/>
        <dsp:cNvSpPr/>
      </dsp:nvSpPr>
      <dsp:spPr>
        <a:xfrm>
          <a:off x="2997256" y="842804"/>
          <a:ext cx="2569076" cy="1123738"/>
        </a:xfrm>
        <a:prstGeom prst="round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kumimoji="1" lang="en-US" altLang="ja-JP" sz="2400" b="1" kern="1200" dirty="0">
              <a:solidFill>
                <a:srgbClr val="FF0000"/>
              </a:solidFill>
            </a:rPr>
            <a:t>More</a:t>
          </a:r>
        </a:p>
        <a:p>
          <a:pPr marL="0" lvl="0" indent="0" algn="ctr" defTabSz="1066800">
            <a:lnSpc>
              <a:spcPct val="90000"/>
            </a:lnSpc>
            <a:spcBef>
              <a:spcPct val="0"/>
            </a:spcBef>
            <a:spcAft>
              <a:spcPct val="35000"/>
            </a:spcAft>
            <a:buNone/>
          </a:pPr>
          <a:r>
            <a:rPr kumimoji="1" lang="ja-JP" altLang="en-US" sz="2400" kern="1200" dirty="0"/>
            <a:t>のびしろ</a:t>
          </a:r>
          <a:endParaRPr kumimoji="1" lang="en-US" altLang="ja-JP" sz="2400" kern="1200" dirty="0"/>
        </a:p>
      </dsp:txBody>
      <dsp:txXfrm>
        <a:off x="3052112" y="897660"/>
        <a:ext cx="2459364" cy="1014026"/>
      </dsp:txXfrm>
    </dsp:sp>
    <dsp:sp modelId="{719A6663-1460-4EBD-925F-7F1111EB6BC9}">
      <dsp:nvSpPr>
        <dsp:cNvPr id="0" name=""/>
        <dsp:cNvSpPr/>
      </dsp:nvSpPr>
      <dsp:spPr>
        <a:xfrm>
          <a:off x="5797148" y="842804"/>
          <a:ext cx="2569076" cy="1123738"/>
        </a:xfrm>
        <a:prstGeom prst="roundRect">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kumimoji="1" lang="en-US" altLang="ja-JP" sz="2400" b="1" kern="1200" dirty="0">
              <a:solidFill>
                <a:srgbClr val="FF0000"/>
              </a:solidFill>
            </a:rPr>
            <a:t>Next</a:t>
          </a:r>
        </a:p>
        <a:p>
          <a:pPr marL="0" lvl="0" indent="0" algn="ctr" defTabSz="1066800">
            <a:lnSpc>
              <a:spcPct val="90000"/>
            </a:lnSpc>
            <a:spcBef>
              <a:spcPct val="0"/>
            </a:spcBef>
            <a:spcAft>
              <a:spcPct val="35000"/>
            </a:spcAft>
            <a:buNone/>
          </a:pPr>
          <a:r>
            <a:rPr kumimoji="1" lang="ja-JP" altLang="en-US" sz="2400" kern="1200" dirty="0"/>
            <a:t>次回への学び</a:t>
          </a:r>
          <a:endParaRPr kumimoji="1" lang="en-US" altLang="ja-JP" sz="2400" kern="1200" dirty="0"/>
        </a:p>
      </dsp:txBody>
      <dsp:txXfrm>
        <a:off x="5852004" y="897660"/>
        <a:ext cx="2459364" cy="10140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E513D8-C107-42B3-8531-E100DE2A2E95}">
      <dsp:nvSpPr>
        <dsp:cNvPr id="0" name=""/>
        <dsp:cNvSpPr/>
      </dsp:nvSpPr>
      <dsp:spPr>
        <a:xfrm>
          <a:off x="3715497" y="1067"/>
          <a:ext cx="1635837" cy="1635837"/>
        </a:xfrm>
        <a:prstGeom prst="ellipse">
          <a:avLst/>
        </a:prstGeom>
        <a:gradFill rotWithShape="0">
          <a:gsLst>
            <a:gs pos="0">
              <a:srgbClr val="FFC000">
                <a:hueOff val="0"/>
                <a:satOff val="0"/>
                <a:lumOff val="0"/>
                <a:alphaOff val="0"/>
                <a:lumMod val="110000"/>
                <a:satMod val="105000"/>
                <a:tint val="67000"/>
              </a:srgbClr>
            </a:gs>
            <a:gs pos="50000">
              <a:srgbClr val="FFC000">
                <a:hueOff val="0"/>
                <a:satOff val="0"/>
                <a:lumOff val="0"/>
                <a:alphaOff val="0"/>
                <a:lumMod val="105000"/>
                <a:satMod val="103000"/>
                <a:tint val="73000"/>
              </a:srgbClr>
            </a:gs>
            <a:gs pos="100000">
              <a:srgbClr val="FFC000">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altLang="ja-JP" sz="2200" b="1" u="sng" kern="1200" dirty="0">
              <a:solidFill>
                <a:srgbClr val="FF0000"/>
              </a:solidFill>
              <a:latin typeface="Calibri" panose="020F0502020204030204"/>
              <a:ea typeface="游ゴシック" panose="020B0400000000000000" pitchFamily="50" charset="-128"/>
              <a:cs typeface="+mn-cs"/>
            </a:rPr>
            <a:t>W</a:t>
          </a:r>
          <a:r>
            <a:rPr lang="en-US" altLang="ja-JP" sz="2000" kern="1200" dirty="0">
              <a:solidFill>
                <a:sysClr val="windowText" lastClr="000000"/>
              </a:solidFill>
              <a:latin typeface="Calibri" panose="020F0502020204030204"/>
              <a:ea typeface="游ゴシック" panose="020B0400000000000000" pitchFamily="50" charset="-128"/>
              <a:cs typeface="+mn-cs"/>
            </a:rPr>
            <a:t>ish</a:t>
          </a:r>
          <a:endParaRPr lang="en-US" sz="2000" kern="1200" dirty="0">
            <a:solidFill>
              <a:sysClr val="windowText" lastClr="000000"/>
            </a:solidFill>
            <a:latin typeface="Calibri" panose="020F0502020204030204"/>
            <a:ea typeface="+mn-ea"/>
            <a:cs typeface="+mn-cs"/>
          </a:endParaRPr>
        </a:p>
      </dsp:txBody>
      <dsp:txXfrm>
        <a:off x="3955060" y="240630"/>
        <a:ext cx="1156711" cy="1156711"/>
      </dsp:txXfrm>
    </dsp:sp>
    <dsp:sp modelId="{A9420102-D108-48B8-BE25-ECD57DF86B5F}">
      <dsp:nvSpPr>
        <dsp:cNvPr id="0" name=""/>
        <dsp:cNvSpPr/>
      </dsp:nvSpPr>
      <dsp:spPr>
        <a:xfrm rot="2160000">
          <a:off x="5299435" y="1257156"/>
          <a:ext cx="434033" cy="552095"/>
        </a:xfrm>
        <a:prstGeom prst="rightArrow">
          <a:avLst>
            <a:gd name="adj1" fmla="val 60000"/>
            <a:gd name="adj2" fmla="val 50000"/>
          </a:avLst>
        </a:prstGeom>
        <a:gradFill rotWithShape="0">
          <a:gsLst>
            <a:gs pos="0">
              <a:srgbClr val="FFC000">
                <a:hueOff val="0"/>
                <a:satOff val="0"/>
                <a:lumOff val="0"/>
                <a:alphaOff val="0"/>
                <a:lumMod val="110000"/>
                <a:satMod val="105000"/>
                <a:tint val="67000"/>
              </a:srgbClr>
            </a:gs>
            <a:gs pos="50000">
              <a:srgbClr val="FFC000">
                <a:hueOff val="0"/>
                <a:satOff val="0"/>
                <a:lumOff val="0"/>
                <a:alphaOff val="0"/>
                <a:lumMod val="105000"/>
                <a:satMod val="103000"/>
                <a:tint val="73000"/>
              </a:srgbClr>
            </a:gs>
            <a:gs pos="100000">
              <a:srgbClr val="FFC000">
                <a:hueOff val="0"/>
                <a:satOff val="0"/>
                <a:lumOff val="0"/>
                <a:alphaOff val="0"/>
                <a:lumMod val="105000"/>
                <a:satMod val="109000"/>
                <a:tint val="81000"/>
              </a:srgb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solidFill>
              <a:sysClr val="windowText" lastClr="000000"/>
            </a:solidFill>
            <a:latin typeface="Calibri" panose="020F0502020204030204"/>
            <a:ea typeface="+mn-ea"/>
            <a:cs typeface="+mn-cs"/>
          </a:endParaRPr>
        </a:p>
      </dsp:txBody>
      <dsp:txXfrm>
        <a:off x="5311869" y="1329307"/>
        <a:ext cx="303823" cy="331257"/>
      </dsp:txXfrm>
    </dsp:sp>
    <dsp:sp modelId="{49D6E5CC-0E65-4536-A253-2291E7B45D93}">
      <dsp:nvSpPr>
        <dsp:cNvPr id="0" name=""/>
        <dsp:cNvSpPr/>
      </dsp:nvSpPr>
      <dsp:spPr>
        <a:xfrm>
          <a:off x="5701446" y="1443944"/>
          <a:ext cx="1635837" cy="1635837"/>
        </a:xfrm>
        <a:prstGeom prst="ellipse">
          <a:avLst/>
        </a:prstGeom>
        <a:gradFill rotWithShape="0">
          <a:gsLst>
            <a:gs pos="0">
              <a:srgbClr val="FFC000">
                <a:hueOff val="2450223"/>
                <a:satOff val="-10194"/>
                <a:lumOff val="2402"/>
                <a:alphaOff val="0"/>
                <a:lumMod val="110000"/>
                <a:satMod val="105000"/>
                <a:tint val="67000"/>
              </a:srgbClr>
            </a:gs>
            <a:gs pos="50000">
              <a:srgbClr val="FFC000">
                <a:hueOff val="2450223"/>
                <a:satOff val="-10194"/>
                <a:lumOff val="2402"/>
                <a:alphaOff val="0"/>
                <a:lumMod val="105000"/>
                <a:satMod val="103000"/>
                <a:tint val="73000"/>
              </a:srgbClr>
            </a:gs>
            <a:gs pos="100000">
              <a:srgbClr val="FFC000">
                <a:hueOff val="2450223"/>
                <a:satOff val="-10194"/>
                <a:lumOff val="2402"/>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altLang="ja-JP" sz="2200" b="1" u="sng" kern="1200" dirty="0">
              <a:solidFill>
                <a:srgbClr val="FF0000"/>
              </a:solidFill>
              <a:latin typeface="Calibri" panose="020F0502020204030204"/>
              <a:ea typeface="游ゴシック" panose="020B0400000000000000" pitchFamily="50" charset="-128"/>
              <a:cs typeface="+mn-cs"/>
            </a:rPr>
            <a:t>A</a:t>
          </a:r>
          <a:r>
            <a:rPr lang="en-US" altLang="ja-JP" sz="2000" kern="1200" dirty="0">
              <a:solidFill>
                <a:sysClr val="windowText" lastClr="000000"/>
              </a:solidFill>
              <a:latin typeface="Calibri" panose="020F0502020204030204"/>
              <a:ea typeface="游ゴシック" panose="020B0400000000000000" pitchFamily="50" charset="-128"/>
              <a:cs typeface="+mn-cs"/>
            </a:rPr>
            <a:t>ction</a:t>
          </a:r>
          <a:r>
            <a:rPr lang="ja-JP" altLang="en-US" sz="2000" kern="1200" dirty="0">
              <a:solidFill>
                <a:sysClr val="windowText" lastClr="000000"/>
              </a:solidFill>
              <a:latin typeface="Calibri" panose="020F0502020204030204"/>
              <a:ea typeface="游ゴシック" panose="020B0400000000000000" pitchFamily="50" charset="-128"/>
              <a:cs typeface="+mn-cs"/>
            </a:rPr>
            <a:t> </a:t>
          </a:r>
          <a:r>
            <a:rPr lang="en-US" altLang="ja-JP" sz="2000" kern="1200" dirty="0">
              <a:solidFill>
                <a:sysClr val="windowText" lastClr="000000"/>
              </a:solidFill>
              <a:latin typeface="Calibri" panose="020F0502020204030204"/>
              <a:ea typeface="游ゴシック" panose="020B0400000000000000" pitchFamily="50" charset="-128"/>
              <a:cs typeface="+mn-cs"/>
            </a:rPr>
            <a:t>plan</a:t>
          </a:r>
          <a:endParaRPr lang="en-US" sz="2000" kern="1200" dirty="0">
            <a:solidFill>
              <a:sysClr val="windowText" lastClr="000000"/>
            </a:solidFill>
            <a:latin typeface="Calibri" panose="020F0502020204030204"/>
            <a:ea typeface="+mn-ea"/>
            <a:cs typeface="+mn-cs"/>
          </a:endParaRPr>
        </a:p>
      </dsp:txBody>
      <dsp:txXfrm>
        <a:off x="5941009" y="1683507"/>
        <a:ext cx="1156711" cy="1156711"/>
      </dsp:txXfrm>
    </dsp:sp>
    <dsp:sp modelId="{1BABFF04-B45C-433A-8DDD-CE6E4FECB888}">
      <dsp:nvSpPr>
        <dsp:cNvPr id="0" name=""/>
        <dsp:cNvSpPr/>
      </dsp:nvSpPr>
      <dsp:spPr>
        <a:xfrm rot="6480000">
          <a:off x="5926861" y="3141444"/>
          <a:ext cx="434033" cy="552095"/>
        </a:xfrm>
        <a:prstGeom prst="rightArrow">
          <a:avLst>
            <a:gd name="adj1" fmla="val 60000"/>
            <a:gd name="adj2" fmla="val 50000"/>
          </a:avLst>
        </a:prstGeom>
        <a:gradFill rotWithShape="0">
          <a:gsLst>
            <a:gs pos="0">
              <a:srgbClr val="FFC000">
                <a:hueOff val="2450223"/>
                <a:satOff val="-10194"/>
                <a:lumOff val="2402"/>
                <a:alphaOff val="0"/>
                <a:lumMod val="110000"/>
                <a:satMod val="105000"/>
                <a:tint val="67000"/>
              </a:srgbClr>
            </a:gs>
            <a:gs pos="50000">
              <a:srgbClr val="FFC000">
                <a:hueOff val="2450223"/>
                <a:satOff val="-10194"/>
                <a:lumOff val="2402"/>
                <a:alphaOff val="0"/>
                <a:lumMod val="105000"/>
                <a:satMod val="103000"/>
                <a:tint val="73000"/>
              </a:srgbClr>
            </a:gs>
            <a:gs pos="100000">
              <a:srgbClr val="FFC000">
                <a:hueOff val="2450223"/>
                <a:satOff val="-10194"/>
                <a:lumOff val="2402"/>
                <a:alphaOff val="0"/>
                <a:lumMod val="105000"/>
                <a:satMod val="109000"/>
                <a:tint val="81000"/>
              </a:srgb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solidFill>
              <a:sysClr val="windowText" lastClr="000000"/>
            </a:solidFill>
            <a:latin typeface="Calibri" panose="020F0502020204030204"/>
            <a:ea typeface="+mn-ea"/>
            <a:cs typeface="+mn-cs"/>
          </a:endParaRPr>
        </a:p>
      </dsp:txBody>
      <dsp:txXfrm rot="10800000">
        <a:off x="6012085" y="3189944"/>
        <a:ext cx="303823" cy="331257"/>
      </dsp:txXfrm>
    </dsp:sp>
    <dsp:sp modelId="{E7DFE86D-A020-4923-889C-C69D631E7805}">
      <dsp:nvSpPr>
        <dsp:cNvPr id="0" name=""/>
        <dsp:cNvSpPr/>
      </dsp:nvSpPr>
      <dsp:spPr>
        <a:xfrm>
          <a:off x="4942881" y="3778568"/>
          <a:ext cx="1635837" cy="1635837"/>
        </a:xfrm>
        <a:prstGeom prst="ellipse">
          <a:avLst/>
        </a:prstGeom>
        <a:gradFill rotWithShape="0">
          <a:gsLst>
            <a:gs pos="0">
              <a:srgbClr val="FFC000">
                <a:hueOff val="4900445"/>
                <a:satOff val="-20388"/>
                <a:lumOff val="4804"/>
                <a:alphaOff val="0"/>
                <a:lumMod val="110000"/>
                <a:satMod val="105000"/>
                <a:tint val="67000"/>
              </a:srgbClr>
            </a:gs>
            <a:gs pos="50000">
              <a:srgbClr val="FFC000">
                <a:hueOff val="4900445"/>
                <a:satOff val="-20388"/>
                <a:lumOff val="4804"/>
                <a:alphaOff val="0"/>
                <a:lumMod val="105000"/>
                <a:satMod val="103000"/>
                <a:tint val="73000"/>
              </a:srgbClr>
            </a:gs>
            <a:gs pos="100000">
              <a:srgbClr val="FFC000">
                <a:hueOff val="4900445"/>
                <a:satOff val="-20388"/>
                <a:lumOff val="4804"/>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altLang="ja-JP" sz="2200" b="1" u="sng" kern="1200" dirty="0">
              <a:solidFill>
                <a:srgbClr val="FF0000"/>
              </a:solidFill>
              <a:latin typeface="Calibri" panose="020F0502020204030204"/>
              <a:ea typeface="游ゴシック" panose="020B0400000000000000" pitchFamily="50" charset="-128"/>
              <a:cs typeface="+mn-cs"/>
            </a:rPr>
            <a:t>T</a:t>
          </a:r>
          <a:r>
            <a:rPr lang="en-US" altLang="ja-JP" sz="2000" kern="1200" dirty="0">
              <a:solidFill>
                <a:sysClr val="windowText" lastClr="000000"/>
              </a:solidFill>
              <a:latin typeface="Calibri" panose="020F0502020204030204"/>
              <a:ea typeface="游ゴシック" panose="020B0400000000000000" pitchFamily="50" charset="-128"/>
              <a:cs typeface="+mn-cs"/>
            </a:rPr>
            <a:t>ake</a:t>
          </a:r>
          <a:r>
            <a:rPr lang="ja-JP" altLang="en-US" sz="2000" kern="1200" dirty="0">
              <a:solidFill>
                <a:sysClr val="windowText" lastClr="000000"/>
              </a:solidFill>
              <a:latin typeface="Calibri" panose="020F0502020204030204"/>
              <a:ea typeface="游ゴシック" panose="020B0400000000000000" pitchFamily="50" charset="-128"/>
              <a:cs typeface="+mn-cs"/>
            </a:rPr>
            <a:t> </a:t>
          </a:r>
          <a:r>
            <a:rPr lang="en-US" altLang="ja-JP" sz="2000" kern="1200" dirty="0">
              <a:solidFill>
                <a:sysClr val="windowText" lastClr="000000"/>
              </a:solidFill>
              <a:latin typeface="Calibri" panose="020F0502020204030204"/>
              <a:ea typeface="游ゴシック" panose="020B0400000000000000" pitchFamily="50" charset="-128"/>
              <a:cs typeface="+mn-cs"/>
            </a:rPr>
            <a:t>actions</a:t>
          </a:r>
          <a:endParaRPr lang="en-US" sz="2000" kern="1200" dirty="0">
            <a:solidFill>
              <a:sysClr val="windowText" lastClr="000000"/>
            </a:solidFill>
            <a:latin typeface="Calibri" panose="020F0502020204030204"/>
            <a:ea typeface="+mn-ea"/>
            <a:cs typeface="+mn-cs"/>
          </a:endParaRPr>
        </a:p>
      </dsp:txBody>
      <dsp:txXfrm>
        <a:off x="5182444" y="4018131"/>
        <a:ext cx="1156711" cy="1156711"/>
      </dsp:txXfrm>
    </dsp:sp>
    <dsp:sp modelId="{30D35F55-4362-4A46-A5CE-81D29BDAB5D2}">
      <dsp:nvSpPr>
        <dsp:cNvPr id="0" name=""/>
        <dsp:cNvSpPr/>
      </dsp:nvSpPr>
      <dsp:spPr>
        <a:xfrm rot="10800000">
          <a:off x="4328683" y="4320439"/>
          <a:ext cx="434033" cy="552095"/>
        </a:xfrm>
        <a:prstGeom prst="rightArrow">
          <a:avLst>
            <a:gd name="adj1" fmla="val 60000"/>
            <a:gd name="adj2" fmla="val 50000"/>
          </a:avLst>
        </a:prstGeom>
        <a:gradFill rotWithShape="0">
          <a:gsLst>
            <a:gs pos="0">
              <a:srgbClr val="FFC000">
                <a:hueOff val="4900445"/>
                <a:satOff val="-20388"/>
                <a:lumOff val="4804"/>
                <a:alphaOff val="0"/>
                <a:lumMod val="110000"/>
                <a:satMod val="105000"/>
                <a:tint val="67000"/>
              </a:srgbClr>
            </a:gs>
            <a:gs pos="50000">
              <a:srgbClr val="FFC000">
                <a:hueOff val="4900445"/>
                <a:satOff val="-20388"/>
                <a:lumOff val="4804"/>
                <a:alphaOff val="0"/>
                <a:lumMod val="105000"/>
                <a:satMod val="103000"/>
                <a:tint val="73000"/>
              </a:srgbClr>
            </a:gs>
            <a:gs pos="100000">
              <a:srgbClr val="FFC000">
                <a:hueOff val="4900445"/>
                <a:satOff val="-20388"/>
                <a:lumOff val="4804"/>
                <a:alphaOff val="0"/>
                <a:lumMod val="105000"/>
                <a:satMod val="109000"/>
                <a:tint val="81000"/>
              </a:srgb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solidFill>
              <a:sysClr val="windowText" lastClr="000000"/>
            </a:solidFill>
            <a:latin typeface="Calibri" panose="020F0502020204030204"/>
            <a:ea typeface="+mn-ea"/>
            <a:cs typeface="+mn-cs"/>
          </a:endParaRPr>
        </a:p>
      </dsp:txBody>
      <dsp:txXfrm rot="10800000">
        <a:off x="4458893" y="4430858"/>
        <a:ext cx="303823" cy="331257"/>
      </dsp:txXfrm>
    </dsp:sp>
    <dsp:sp modelId="{685ECEDA-EC9D-40F0-93D9-80391FFC3136}">
      <dsp:nvSpPr>
        <dsp:cNvPr id="0" name=""/>
        <dsp:cNvSpPr/>
      </dsp:nvSpPr>
      <dsp:spPr>
        <a:xfrm>
          <a:off x="2488113" y="3778568"/>
          <a:ext cx="1635837" cy="1635837"/>
        </a:xfrm>
        <a:prstGeom prst="ellipse">
          <a:avLst/>
        </a:prstGeom>
        <a:gradFill rotWithShape="0">
          <a:gsLst>
            <a:gs pos="0">
              <a:srgbClr val="FFC000">
                <a:hueOff val="7350668"/>
                <a:satOff val="-30583"/>
                <a:lumOff val="7206"/>
                <a:alphaOff val="0"/>
                <a:lumMod val="110000"/>
                <a:satMod val="105000"/>
                <a:tint val="67000"/>
              </a:srgbClr>
            </a:gs>
            <a:gs pos="50000">
              <a:srgbClr val="FFC000">
                <a:hueOff val="7350668"/>
                <a:satOff val="-30583"/>
                <a:lumOff val="7206"/>
                <a:alphaOff val="0"/>
                <a:lumMod val="105000"/>
                <a:satMod val="103000"/>
                <a:tint val="73000"/>
              </a:srgbClr>
            </a:gs>
            <a:gs pos="100000">
              <a:srgbClr val="FFC000">
                <a:hueOff val="7350668"/>
                <a:satOff val="-30583"/>
                <a:lumOff val="7206"/>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altLang="ja-JP" sz="2200" b="1" u="sng" kern="1200" dirty="0">
              <a:solidFill>
                <a:srgbClr val="FF0000"/>
              </a:solidFill>
              <a:latin typeface="Calibri" panose="020F0502020204030204"/>
              <a:ea typeface="游ゴシック" panose="020B0400000000000000" pitchFamily="50" charset="-128"/>
              <a:cs typeface="+mn-cs"/>
            </a:rPr>
            <a:t>E</a:t>
          </a:r>
          <a:r>
            <a:rPr lang="en-US" altLang="ja-JP" sz="2000" kern="1200" dirty="0">
              <a:solidFill>
                <a:sysClr val="windowText" lastClr="000000"/>
              </a:solidFill>
              <a:latin typeface="Calibri" panose="020F0502020204030204"/>
              <a:ea typeface="游ゴシック" panose="020B0400000000000000" pitchFamily="50" charset="-128"/>
              <a:cs typeface="+mn-cs"/>
            </a:rPr>
            <a:t>ncourage</a:t>
          </a:r>
          <a:endParaRPr lang="en-US" sz="2000" kern="1200" dirty="0">
            <a:solidFill>
              <a:sysClr val="windowText" lastClr="000000"/>
            </a:solidFill>
            <a:latin typeface="Calibri" panose="020F0502020204030204"/>
            <a:ea typeface="+mn-ea"/>
            <a:cs typeface="+mn-cs"/>
          </a:endParaRPr>
        </a:p>
      </dsp:txBody>
      <dsp:txXfrm>
        <a:off x="2727676" y="4018131"/>
        <a:ext cx="1156711" cy="1156711"/>
      </dsp:txXfrm>
    </dsp:sp>
    <dsp:sp modelId="{49C86DDE-CE06-4427-B7A2-D61914528BCD}">
      <dsp:nvSpPr>
        <dsp:cNvPr id="0" name=""/>
        <dsp:cNvSpPr/>
      </dsp:nvSpPr>
      <dsp:spPr>
        <a:xfrm rot="15120000">
          <a:off x="2713528" y="3164810"/>
          <a:ext cx="434033" cy="552095"/>
        </a:xfrm>
        <a:prstGeom prst="rightArrow">
          <a:avLst>
            <a:gd name="adj1" fmla="val 60000"/>
            <a:gd name="adj2" fmla="val 50000"/>
          </a:avLst>
        </a:prstGeom>
        <a:gradFill rotWithShape="0">
          <a:gsLst>
            <a:gs pos="0">
              <a:srgbClr val="FFC000">
                <a:hueOff val="7350668"/>
                <a:satOff val="-30583"/>
                <a:lumOff val="7206"/>
                <a:alphaOff val="0"/>
                <a:lumMod val="110000"/>
                <a:satMod val="105000"/>
                <a:tint val="67000"/>
              </a:srgbClr>
            </a:gs>
            <a:gs pos="50000">
              <a:srgbClr val="FFC000">
                <a:hueOff val="7350668"/>
                <a:satOff val="-30583"/>
                <a:lumOff val="7206"/>
                <a:alphaOff val="0"/>
                <a:lumMod val="105000"/>
                <a:satMod val="103000"/>
                <a:tint val="73000"/>
              </a:srgbClr>
            </a:gs>
            <a:gs pos="100000">
              <a:srgbClr val="FFC000">
                <a:hueOff val="7350668"/>
                <a:satOff val="-30583"/>
                <a:lumOff val="7206"/>
                <a:alphaOff val="0"/>
                <a:lumMod val="105000"/>
                <a:satMod val="109000"/>
                <a:tint val="81000"/>
              </a:srgb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solidFill>
              <a:sysClr val="windowText" lastClr="000000"/>
            </a:solidFill>
            <a:latin typeface="Calibri" panose="020F0502020204030204"/>
            <a:ea typeface="+mn-ea"/>
            <a:cs typeface="+mn-cs"/>
          </a:endParaRPr>
        </a:p>
      </dsp:txBody>
      <dsp:txXfrm rot="10800000">
        <a:off x="2798752" y="3337148"/>
        <a:ext cx="303823" cy="331257"/>
      </dsp:txXfrm>
    </dsp:sp>
    <dsp:sp modelId="{EC09B7EC-2026-4665-B3E1-D06B21C718B4}">
      <dsp:nvSpPr>
        <dsp:cNvPr id="0" name=""/>
        <dsp:cNvSpPr/>
      </dsp:nvSpPr>
      <dsp:spPr>
        <a:xfrm>
          <a:off x="1729548" y="1443944"/>
          <a:ext cx="1635837" cy="1635837"/>
        </a:xfrm>
        <a:prstGeom prst="ellipse">
          <a:avLst/>
        </a:prstGeom>
        <a:gradFill rotWithShape="0">
          <a:gsLst>
            <a:gs pos="0">
              <a:srgbClr val="FFC000">
                <a:hueOff val="9800891"/>
                <a:satOff val="-40777"/>
                <a:lumOff val="9608"/>
                <a:alphaOff val="0"/>
                <a:lumMod val="110000"/>
                <a:satMod val="105000"/>
                <a:tint val="67000"/>
              </a:srgbClr>
            </a:gs>
            <a:gs pos="50000">
              <a:srgbClr val="FFC000">
                <a:hueOff val="9800891"/>
                <a:satOff val="-40777"/>
                <a:lumOff val="9608"/>
                <a:alphaOff val="0"/>
                <a:lumMod val="105000"/>
                <a:satMod val="103000"/>
                <a:tint val="73000"/>
              </a:srgbClr>
            </a:gs>
            <a:gs pos="100000">
              <a:srgbClr val="FFC000">
                <a:hueOff val="9800891"/>
                <a:satOff val="-40777"/>
                <a:lumOff val="9608"/>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u="sng" kern="1200" dirty="0">
              <a:solidFill>
                <a:srgbClr val="FF0000"/>
              </a:solidFill>
              <a:latin typeface="Calibri" panose="020F0502020204030204"/>
              <a:ea typeface="+mn-ea"/>
              <a:cs typeface="+mn-cs"/>
            </a:rPr>
            <a:t>R</a:t>
          </a:r>
          <a:r>
            <a:rPr lang="en-US" sz="2000" kern="1200" dirty="0">
              <a:solidFill>
                <a:sysClr val="windowText" lastClr="000000"/>
              </a:solidFill>
              <a:latin typeface="Calibri" panose="020F0502020204030204"/>
              <a:ea typeface="+mn-ea"/>
              <a:cs typeface="+mn-cs"/>
            </a:rPr>
            <a:t>eflect</a:t>
          </a:r>
        </a:p>
      </dsp:txBody>
      <dsp:txXfrm>
        <a:off x="1969111" y="1683507"/>
        <a:ext cx="1156711" cy="1156711"/>
      </dsp:txXfrm>
    </dsp:sp>
    <dsp:sp modelId="{18F062FA-F21E-495F-A806-88212DE25ED7}">
      <dsp:nvSpPr>
        <dsp:cNvPr id="0" name=""/>
        <dsp:cNvSpPr/>
      </dsp:nvSpPr>
      <dsp:spPr>
        <a:xfrm rot="19440000">
          <a:off x="3313486" y="1271597"/>
          <a:ext cx="434033" cy="552095"/>
        </a:xfrm>
        <a:prstGeom prst="rightArrow">
          <a:avLst>
            <a:gd name="adj1" fmla="val 60000"/>
            <a:gd name="adj2" fmla="val 50000"/>
          </a:avLst>
        </a:prstGeom>
        <a:gradFill rotWithShape="0">
          <a:gsLst>
            <a:gs pos="0">
              <a:srgbClr val="FFC000">
                <a:hueOff val="9800891"/>
                <a:satOff val="-40777"/>
                <a:lumOff val="9608"/>
                <a:alphaOff val="0"/>
                <a:lumMod val="110000"/>
                <a:satMod val="105000"/>
                <a:tint val="67000"/>
              </a:srgbClr>
            </a:gs>
            <a:gs pos="50000">
              <a:srgbClr val="FFC000">
                <a:hueOff val="9800891"/>
                <a:satOff val="-40777"/>
                <a:lumOff val="9608"/>
                <a:alphaOff val="0"/>
                <a:lumMod val="105000"/>
                <a:satMod val="103000"/>
                <a:tint val="73000"/>
              </a:srgbClr>
            </a:gs>
            <a:gs pos="100000">
              <a:srgbClr val="FFC000">
                <a:hueOff val="9800891"/>
                <a:satOff val="-40777"/>
                <a:lumOff val="9608"/>
                <a:alphaOff val="0"/>
                <a:lumMod val="105000"/>
                <a:satMod val="109000"/>
                <a:tint val="81000"/>
              </a:srgb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kumimoji="1" lang="ja-JP" altLang="en-US" sz="1800" kern="1200">
            <a:solidFill>
              <a:sysClr val="windowText" lastClr="000000"/>
            </a:solidFill>
            <a:latin typeface="Calibri" panose="020F0502020204030204"/>
            <a:ea typeface="游ゴシック" panose="020B0400000000000000" pitchFamily="50" charset="-128"/>
            <a:cs typeface="+mn-cs"/>
          </a:endParaRPr>
        </a:p>
      </dsp:txBody>
      <dsp:txXfrm>
        <a:off x="3325920" y="1420284"/>
        <a:ext cx="303823" cy="331257"/>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0.12893</cdr:x>
      <cdr:y>0.23165</cdr:y>
    </cdr:from>
    <cdr:to>
      <cdr:x>0.64001</cdr:x>
      <cdr:y>0.35007</cdr:y>
    </cdr:to>
    <cdr:sp macro="" textlink="">
      <cdr:nvSpPr>
        <cdr:cNvPr id="2" name="テキスト ボックス 1">
          <a:extLst xmlns:a="http://schemas.openxmlformats.org/drawingml/2006/main">
            <a:ext uri="{FF2B5EF4-FFF2-40B4-BE49-F238E27FC236}">
              <a16:creationId xmlns:a16="http://schemas.microsoft.com/office/drawing/2014/main" id="{7B23CC96-D58C-4EF0-A846-4FAE936B2F0D}"/>
            </a:ext>
          </a:extLst>
        </cdr:cNvPr>
        <cdr:cNvSpPr txBox="1"/>
      </cdr:nvSpPr>
      <cdr:spPr>
        <a:xfrm xmlns:a="http://schemas.openxmlformats.org/drawingml/2006/main">
          <a:off x="739488" y="1274279"/>
          <a:ext cx="2931323" cy="65141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800" dirty="0"/>
            <a:t>n</a:t>
          </a:r>
          <a:r>
            <a:rPr lang="ja-JP" altLang="en-US" sz="1800" dirty="0"/>
            <a:t>＝都内大学生</a:t>
          </a:r>
          <a:r>
            <a:rPr lang="en-US" altLang="ja-JP" sz="1800" dirty="0"/>
            <a:t>157</a:t>
          </a:r>
          <a:r>
            <a:rPr lang="ja-JP" altLang="en-US" sz="1800" dirty="0"/>
            <a:t>名</a:t>
          </a:r>
        </a:p>
      </cdr:txBody>
    </cdr:sp>
  </cdr:relSizeAnchor>
  <cdr:relSizeAnchor xmlns:cdr="http://schemas.openxmlformats.org/drawingml/2006/chartDrawing">
    <cdr:from>
      <cdr:x>0.04853</cdr:x>
      <cdr:y>0.40267</cdr:y>
    </cdr:from>
    <cdr:to>
      <cdr:x>0.26691</cdr:x>
      <cdr:y>0.48373</cdr:y>
    </cdr:to>
    <cdr:sp macro="" textlink="">
      <cdr:nvSpPr>
        <cdr:cNvPr id="3" name="テキスト ボックス 1">
          <a:extLst xmlns:a="http://schemas.openxmlformats.org/drawingml/2006/main">
            <a:ext uri="{FF2B5EF4-FFF2-40B4-BE49-F238E27FC236}">
              <a16:creationId xmlns:a16="http://schemas.microsoft.com/office/drawing/2014/main" id="{33B8FC33-95A3-4E9F-AAD7-D43EC97FD86E}"/>
            </a:ext>
          </a:extLst>
        </cdr:cNvPr>
        <cdr:cNvSpPr txBox="1"/>
      </cdr:nvSpPr>
      <cdr:spPr>
        <a:xfrm xmlns:a="http://schemas.openxmlformats.org/drawingml/2006/main">
          <a:off x="394446" y="2181910"/>
          <a:ext cx="1775012" cy="43927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ja-JP" alt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0.0459</cdr:x>
      <cdr:y>0.25814</cdr:y>
    </cdr:from>
    <cdr:to>
      <cdr:x>0.47373</cdr:x>
      <cdr:y>0.37656</cdr:y>
    </cdr:to>
    <cdr:sp macro="" textlink="">
      <cdr:nvSpPr>
        <cdr:cNvPr id="2" name="テキスト ボックス 1">
          <a:extLst xmlns:a="http://schemas.openxmlformats.org/drawingml/2006/main">
            <a:ext uri="{FF2B5EF4-FFF2-40B4-BE49-F238E27FC236}">
              <a16:creationId xmlns:a16="http://schemas.microsoft.com/office/drawing/2014/main" id="{7B23CC96-D58C-4EF0-A846-4FAE936B2F0D}"/>
            </a:ext>
          </a:extLst>
        </cdr:cNvPr>
        <cdr:cNvSpPr txBox="1"/>
      </cdr:nvSpPr>
      <cdr:spPr>
        <a:xfrm xmlns:a="http://schemas.openxmlformats.org/drawingml/2006/main">
          <a:off x="272147" y="1566855"/>
          <a:ext cx="2536787" cy="71879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600" dirty="0"/>
            <a:t>n</a:t>
          </a:r>
          <a:r>
            <a:rPr lang="ja-JP" altLang="en-US" sz="1600" dirty="0"/>
            <a:t>＝都内大学生</a:t>
          </a:r>
          <a:r>
            <a:rPr lang="en-US" altLang="ja-JP" sz="1600" dirty="0"/>
            <a:t>232</a:t>
          </a:r>
          <a:r>
            <a:rPr lang="ja-JP" altLang="en-US" sz="1600" dirty="0"/>
            <a:t>名</a:t>
          </a:r>
        </a:p>
      </cdr:txBody>
    </cdr:sp>
  </cdr:relSizeAnchor>
  <cdr:relSizeAnchor xmlns:cdr="http://schemas.openxmlformats.org/drawingml/2006/chartDrawing">
    <cdr:from>
      <cdr:x>0.04853</cdr:x>
      <cdr:y>0.40267</cdr:y>
    </cdr:from>
    <cdr:to>
      <cdr:x>0.26691</cdr:x>
      <cdr:y>0.48373</cdr:y>
    </cdr:to>
    <cdr:sp macro="" textlink="">
      <cdr:nvSpPr>
        <cdr:cNvPr id="3" name="テキスト ボックス 1">
          <a:extLst xmlns:a="http://schemas.openxmlformats.org/drawingml/2006/main">
            <a:ext uri="{FF2B5EF4-FFF2-40B4-BE49-F238E27FC236}">
              <a16:creationId xmlns:a16="http://schemas.microsoft.com/office/drawing/2014/main" id="{33B8FC33-95A3-4E9F-AAD7-D43EC97FD86E}"/>
            </a:ext>
          </a:extLst>
        </cdr:cNvPr>
        <cdr:cNvSpPr txBox="1"/>
      </cdr:nvSpPr>
      <cdr:spPr>
        <a:xfrm xmlns:a="http://schemas.openxmlformats.org/drawingml/2006/main">
          <a:off x="394446" y="2181910"/>
          <a:ext cx="1775012" cy="43927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ja-JP" alt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6922BE71-8D73-4662-A7FA-FD2CB2648299}" type="datetimeFigureOut">
              <a:rPr kumimoji="1" lang="ja-JP" altLang="en-US" smtClean="0"/>
              <a:t>2022/2/1</a:t>
            </a:fld>
            <a:endParaRPr kumimoji="1" lang="ja-JP" altLang="en-US"/>
          </a:p>
        </p:txBody>
      </p:sp>
      <p:sp>
        <p:nvSpPr>
          <p:cNvPr id="4" name="スライド イメージ プレースホルダー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ja-JP" altLang="en-US"/>
          </a:p>
        </p:txBody>
      </p:sp>
      <p:sp>
        <p:nvSpPr>
          <p:cNvPr id="5" name="ノート プレースホルダー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30252A0B-416B-4057-849A-7E372ED3B796}" type="slidenum">
              <a:rPr kumimoji="1" lang="ja-JP" altLang="en-US" smtClean="0"/>
              <a:t>‹#›</a:t>
            </a:fld>
            <a:endParaRPr kumimoji="1" lang="ja-JP" altLang="en-US"/>
          </a:p>
        </p:txBody>
      </p:sp>
    </p:spTree>
    <p:extLst>
      <p:ext uri="{BB962C8B-B14F-4D97-AF65-F5344CB8AC3E}">
        <p14:creationId xmlns:p14="http://schemas.microsoft.com/office/powerpoint/2010/main" val="99688046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423863" y="704850"/>
            <a:ext cx="6254750"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710248" y="4459526"/>
            <a:ext cx="5681980" cy="4224814"/>
          </a:xfrm>
          <a:prstGeom prst="rect">
            <a:avLst/>
          </a:prstGeom>
        </p:spPr>
        <p:txBody>
          <a:bodyPr lIns="94213" tIns="94213" rIns="94213" bIns="94213" anchor="t" anchorCtr="0">
            <a:noAutofit/>
          </a:bodyPr>
          <a:lstStyle/>
          <a:p>
            <a:endParaRPr lang="en-US" altLang="ja-JP" dirty="0"/>
          </a:p>
        </p:txBody>
      </p:sp>
    </p:spTree>
    <p:extLst>
      <p:ext uri="{BB962C8B-B14F-4D97-AF65-F5344CB8AC3E}">
        <p14:creationId xmlns:p14="http://schemas.microsoft.com/office/powerpoint/2010/main" val="1196268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466725" y="723900"/>
            <a:ext cx="6423025" cy="3613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735567" y="4578756"/>
            <a:ext cx="5884532" cy="4337769"/>
          </a:xfrm>
          <a:prstGeom prst="rect">
            <a:avLst/>
          </a:prstGeom>
        </p:spPr>
        <p:txBody>
          <a:bodyPr lIns="97086" tIns="97086" rIns="97086" bIns="97086" anchor="t" anchorCtr="0">
            <a:noAutofit/>
          </a:bodyPr>
          <a:lstStyle/>
          <a:p>
            <a:pPr marL="0" indent="0" defTabSz="685817">
              <a:buFont typeface="+mj-lt"/>
              <a:buNone/>
              <a:defRPr/>
            </a:pPr>
            <a:endParaRPr kumimoji="1" lang="en-US" altLang="ja-JP" sz="1200" b="0" dirty="0">
              <a:solidFill>
                <a:prstClr val="black"/>
              </a:solidFill>
              <a:latin typeface="游ゴシック" panose="020F0502020204030204"/>
              <a:ea typeface="游ゴシック" panose="020B0400000000000000" pitchFamily="34" charset="-128"/>
            </a:endParaRPr>
          </a:p>
        </p:txBody>
      </p:sp>
    </p:spTree>
    <p:extLst>
      <p:ext uri="{BB962C8B-B14F-4D97-AF65-F5344CB8AC3E}">
        <p14:creationId xmlns:p14="http://schemas.microsoft.com/office/powerpoint/2010/main" val="1688167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252A0B-416B-4057-849A-7E372ED3B796}"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920981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423863" y="704850"/>
            <a:ext cx="6254750"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710248" y="4459526"/>
            <a:ext cx="5681980" cy="4224814"/>
          </a:xfrm>
          <a:prstGeom prst="rect">
            <a:avLst/>
          </a:prstGeom>
        </p:spPr>
        <p:txBody>
          <a:bodyPr lIns="94213" tIns="94213" rIns="94213" bIns="94213" anchor="t" anchorCtr="0">
            <a:noAutofit/>
          </a:bodyPr>
          <a:lstStyle/>
          <a:p>
            <a:endParaRPr lang="en-US" altLang="ja-JP" dirty="0"/>
          </a:p>
        </p:txBody>
      </p:sp>
    </p:spTree>
    <p:extLst>
      <p:ext uri="{BB962C8B-B14F-4D97-AF65-F5344CB8AC3E}">
        <p14:creationId xmlns:p14="http://schemas.microsoft.com/office/powerpoint/2010/main" val="643010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466725" y="723900"/>
            <a:ext cx="6423025" cy="3613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735567" y="4578756"/>
            <a:ext cx="5884532" cy="4337769"/>
          </a:xfrm>
          <a:prstGeom prst="rect">
            <a:avLst/>
          </a:prstGeom>
        </p:spPr>
        <p:txBody>
          <a:bodyPr lIns="97086" tIns="97086" rIns="97086" bIns="97086" anchor="t" anchorCtr="0">
            <a:noAutofit/>
          </a:bodyPr>
          <a:lstStyle/>
          <a:p>
            <a:pPr marL="0" indent="0" defTabSz="685817">
              <a:buFont typeface="+mj-lt"/>
              <a:buNone/>
              <a:defRPr/>
            </a:pPr>
            <a:endParaRPr kumimoji="1" lang="en-US" altLang="ja-JP" sz="1200" b="0" dirty="0">
              <a:solidFill>
                <a:prstClr val="black"/>
              </a:solidFill>
              <a:latin typeface="游ゴシック" panose="020F0502020204030204"/>
              <a:ea typeface="游ゴシック" panose="020B0400000000000000" pitchFamily="34" charset="-128"/>
            </a:endParaRPr>
          </a:p>
        </p:txBody>
      </p:sp>
    </p:spTree>
    <p:extLst>
      <p:ext uri="{BB962C8B-B14F-4D97-AF65-F5344CB8AC3E}">
        <p14:creationId xmlns:p14="http://schemas.microsoft.com/office/powerpoint/2010/main" val="228799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466725" y="723900"/>
            <a:ext cx="6423025" cy="3613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735567" y="4578756"/>
            <a:ext cx="5884532" cy="4337769"/>
          </a:xfrm>
          <a:prstGeom prst="rect">
            <a:avLst/>
          </a:prstGeom>
        </p:spPr>
        <p:txBody>
          <a:bodyPr lIns="97086" tIns="97086" rIns="97086" bIns="97086" anchor="t" anchorCtr="0">
            <a:noAutofit/>
          </a:bodyPr>
          <a:lstStyle/>
          <a:p>
            <a:pPr marL="0" indent="0" defTabSz="685817">
              <a:buFont typeface="+mj-lt"/>
              <a:buNone/>
              <a:defRPr/>
            </a:pPr>
            <a:r>
              <a:rPr kumimoji="1" lang="en-US" altLang="ja-JP" sz="1200" b="0" dirty="0">
                <a:solidFill>
                  <a:prstClr val="black"/>
                </a:solidFill>
                <a:latin typeface="游ゴシック" panose="020F0502020204030204"/>
                <a:ea typeface="游ゴシック" panose="020B0400000000000000" pitchFamily="34" charset="-128"/>
              </a:rPr>
              <a:t>1. </a:t>
            </a:r>
            <a:r>
              <a:rPr kumimoji="1" lang="ja-JP" altLang="en-US" sz="1200" b="0" dirty="0">
                <a:solidFill>
                  <a:prstClr val="black"/>
                </a:solidFill>
                <a:latin typeface="游ゴシック" panose="020F0502020204030204"/>
                <a:ea typeface="游ゴシック" panose="020B0400000000000000" pitchFamily="34" charset="-128"/>
              </a:rPr>
              <a:t>自信を失いがちで、挑戦を避ける</a:t>
            </a:r>
            <a:endParaRPr kumimoji="1" lang="en-US" altLang="ja-JP" sz="1200" b="0" dirty="0">
              <a:solidFill>
                <a:prstClr val="black"/>
              </a:solidFill>
              <a:latin typeface="游ゴシック" panose="020F0502020204030204"/>
              <a:ea typeface="游ゴシック" panose="020B0400000000000000" pitchFamily="34" charset="-128"/>
            </a:endParaRPr>
          </a:p>
          <a:p>
            <a:pPr marL="0" indent="0" defTabSz="685817">
              <a:buFont typeface="+mj-lt"/>
              <a:buNone/>
              <a:defRPr/>
            </a:pPr>
            <a:r>
              <a:rPr kumimoji="0" lang="en-US" altLang="ja-JP" sz="1200" b="0" i="0" u="none" strike="noStrike" kern="1200" cap="none" spc="0" normalizeH="0" baseline="0" noProof="0" dirty="0">
                <a:ln>
                  <a:noFill/>
                </a:ln>
                <a:solidFill>
                  <a:schemeClr val="tx1"/>
                </a:solidFill>
                <a:effectLst/>
                <a:uLnTx/>
                <a:uFillTx/>
                <a:latin typeface="+mn-ea"/>
                <a:ea typeface="+mn-ea"/>
                <a:cs typeface="+mn-cs"/>
              </a:rPr>
              <a:t>2. </a:t>
            </a:r>
            <a:r>
              <a:rPr kumimoji="0" lang="ja-JP" altLang="en-US" sz="1200" b="0" i="0" u="none" strike="noStrike" kern="1200" cap="none" spc="0" normalizeH="0" baseline="0" noProof="0" dirty="0">
                <a:ln>
                  <a:noFill/>
                </a:ln>
                <a:solidFill>
                  <a:schemeClr val="tx1"/>
                </a:solidFill>
                <a:effectLst/>
                <a:uLnTx/>
                <a:uFillTx/>
                <a:latin typeface="+mn-ea"/>
                <a:ea typeface="+mn-ea"/>
                <a:cs typeface="+mn-cs"/>
              </a:rPr>
              <a:t>ゲームや動画などの目先の楽しみを優先してしまう</a:t>
            </a:r>
          </a:p>
          <a:p>
            <a:pPr marL="0" indent="0" defTabSz="685817">
              <a:buFont typeface="+mj-lt"/>
              <a:buNone/>
              <a:defRPr/>
            </a:pPr>
            <a:r>
              <a:rPr kumimoji="0" lang="en-US" altLang="ja-JP" sz="1200" b="0" i="0" u="none" strike="noStrike" kern="1200" cap="none" spc="0" normalizeH="0" baseline="0" noProof="0" dirty="0">
                <a:ln>
                  <a:noFill/>
                </a:ln>
                <a:solidFill>
                  <a:schemeClr val="tx1"/>
                </a:solidFill>
                <a:effectLst/>
                <a:uLnTx/>
                <a:uFillTx/>
                <a:latin typeface="+mn-ea"/>
                <a:ea typeface="+mn-ea"/>
                <a:cs typeface="+mn-cs"/>
              </a:rPr>
              <a:t>3. </a:t>
            </a:r>
            <a:r>
              <a:rPr kumimoji="0" lang="ja-JP" altLang="en-US" sz="1200" b="0" i="0" u="none" strike="noStrike" kern="1200" cap="none" spc="0" normalizeH="0" baseline="0" noProof="0" dirty="0">
                <a:ln>
                  <a:noFill/>
                </a:ln>
                <a:solidFill>
                  <a:schemeClr val="tx1"/>
                </a:solidFill>
                <a:effectLst/>
                <a:uLnTx/>
                <a:uFillTx/>
                <a:latin typeface="+mn-ea"/>
                <a:ea typeface="+mn-ea"/>
                <a:cs typeface="+mn-cs"/>
              </a:rPr>
              <a:t>マイナス思考や感情の起伏が多い</a:t>
            </a:r>
            <a:endParaRPr kumimoji="0" lang="en-US" altLang="ja-JP" sz="1200" b="0" i="0" u="none" strike="noStrike" kern="1200" cap="none" spc="0" normalizeH="0" baseline="0" noProof="0" dirty="0">
              <a:ln>
                <a:noFill/>
              </a:ln>
              <a:solidFill>
                <a:schemeClr val="tx1"/>
              </a:solidFill>
              <a:effectLst/>
              <a:uLnTx/>
              <a:uFillTx/>
              <a:latin typeface="+mn-ea"/>
              <a:ea typeface="+mn-ea"/>
              <a:cs typeface="+mn-cs"/>
            </a:endParaRPr>
          </a:p>
          <a:p>
            <a:pPr marL="0" indent="0" defTabSz="685817">
              <a:buFont typeface="+mj-lt"/>
              <a:buNone/>
              <a:defRPr/>
            </a:pPr>
            <a:endParaRPr kumimoji="1" lang="en-US" altLang="ja-JP" sz="1200" b="0" dirty="0">
              <a:solidFill>
                <a:prstClr val="black"/>
              </a:solidFill>
              <a:latin typeface="游ゴシック" panose="020F0502020204030204"/>
              <a:ea typeface="游ゴシック" panose="020B0400000000000000" pitchFamily="34" charset="-128"/>
            </a:endParaRPr>
          </a:p>
        </p:txBody>
      </p:sp>
    </p:spTree>
    <p:extLst>
      <p:ext uri="{BB962C8B-B14F-4D97-AF65-F5344CB8AC3E}">
        <p14:creationId xmlns:p14="http://schemas.microsoft.com/office/powerpoint/2010/main" val="9081964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30252A0B-416B-4057-849A-7E372ED3B796}" type="slidenum">
              <a:rPr kumimoji="1" lang="ja-JP" altLang="en-US" smtClean="0"/>
              <a:t>32</a:t>
            </a:fld>
            <a:endParaRPr kumimoji="1" lang="ja-JP" altLang="en-US"/>
          </a:p>
        </p:txBody>
      </p:sp>
    </p:spTree>
    <p:extLst>
      <p:ext uri="{BB962C8B-B14F-4D97-AF65-F5344CB8AC3E}">
        <p14:creationId xmlns:p14="http://schemas.microsoft.com/office/powerpoint/2010/main" val="5105961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423863" y="704850"/>
            <a:ext cx="6254750"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710248" y="4459526"/>
            <a:ext cx="5681980" cy="4224814"/>
          </a:xfrm>
          <a:prstGeom prst="rect">
            <a:avLst/>
          </a:prstGeom>
        </p:spPr>
        <p:txBody>
          <a:bodyPr lIns="94213" tIns="94213" rIns="94213" bIns="94213" anchor="t" anchorCtr="0">
            <a:noAutofit/>
          </a:bodyPr>
          <a:lstStyle/>
          <a:p>
            <a:endParaRPr lang="en-US" altLang="ja-JP" dirty="0"/>
          </a:p>
        </p:txBody>
      </p:sp>
    </p:spTree>
    <p:extLst>
      <p:ext uri="{BB962C8B-B14F-4D97-AF65-F5344CB8AC3E}">
        <p14:creationId xmlns:p14="http://schemas.microsoft.com/office/powerpoint/2010/main" val="30179897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423863" y="704850"/>
            <a:ext cx="6254750"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710248" y="4459526"/>
            <a:ext cx="5681980" cy="4224814"/>
          </a:xfrm>
          <a:prstGeom prst="rect">
            <a:avLst/>
          </a:prstGeom>
        </p:spPr>
        <p:txBody>
          <a:bodyPr lIns="94213" tIns="94213" rIns="94213" bIns="94213" anchor="t" anchorCtr="0">
            <a:noAutofit/>
          </a:bodyPr>
          <a:lstStyle/>
          <a:p>
            <a:endParaRPr lang="en-US" altLang="ja-JP" dirty="0"/>
          </a:p>
        </p:txBody>
      </p:sp>
    </p:spTree>
    <p:extLst>
      <p:ext uri="{BB962C8B-B14F-4D97-AF65-F5344CB8AC3E}">
        <p14:creationId xmlns:p14="http://schemas.microsoft.com/office/powerpoint/2010/main" val="1148519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466725" y="723900"/>
            <a:ext cx="6423025" cy="3613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735567" y="4578756"/>
            <a:ext cx="5884532" cy="4337769"/>
          </a:xfrm>
          <a:prstGeom prst="rect">
            <a:avLst/>
          </a:prstGeom>
        </p:spPr>
        <p:txBody>
          <a:bodyPr lIns="97086" tIns="97086" rIns="97086" bIns="97086" anchor="t" anchorCtr="0">
            <a:noAutofit/>
          </a:bodyPr>
          <a:lstStyle/>
          <a:p>
            <a:pPr marL="0" indent="0" defTabSz="685817">
              <a:buFont typeface="+mj-lt"/>
              <a:buNone/>
              <a:defRPr/>
            </a:pPr>
            <a:endParaRPr kumimoji="1" lang="en-US" altLang="ja-JP" sz="1200" b="0" dirty="0">
              <a:solidFill>
                <a:prstClr val="black"/>
              </a:solidFill>
              <a:latin typeface="游ゴシック" panose="020F0502020204030204"/>
              <a:ea typeface="游ゴシック" panose="020B0400000000000000" pitchFamily="34" charset="-128"/>
            </a:endParaRPr>
          </a:p>
        </p:txBody>
      </p:sp>
    </p:spTree>
    <p:extLst>
      <p:ext uri="{BB962C8B-B14F-4D97-AF65-F5344CB8AC3E}">
        <p14:creationId xmlns:p14="http://schemas.microsoft.com/office/powerpoint/2010/main" val="27128369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466725" y="723900"/>
            <a:ext cx="6423025" cy="3613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735567" y="4578756"/>
            <a:ext cx="5884532" cy="4337769"/>
          </a:xfrm>
          <a:prstGeom prst="rect">
            <a:avLst/>
          </a:prstGeom>
        </p:spPr>
        <p:txBody>
          <a:bodyPr lIns="97086" tIns="97086" rIns="97086" bIns="97086" anchor="t" anchorCtr="0">
            <a:noAutofit/>
          </a:bodyPr>
          <a:lstStyle/>
          <a:p>
            <a:pPr marL="0" indent="0" defTabSz="685817">
              <a:buFont typeface="+mj-lt"/>
              <a:buNone/>
              <a:defRPr/>
            </a:pPr>
            <a:endParaRPr kumimoji="1" lang="en-US" altLang="ja-JP" sz="1200" b="0" dirty="0">
              <a:solidFill>
                <a:prstClr val="black"/>
              </a:solidFill>
              <a:latin typeface="游ゴシック" panose="020F0502020204030204"/>
              <a:ea typeface="游ゴシック" panose="020B0400000000000000" pitchFamily="34" charset="-128"/>
            </a:endParaRPr>
          </a:p>
        </p:txBody>
      </p:sp>
    </p:spTree>
    <p:extLst>
      <p:ext uri="{BB962C8B-B14F-4D97-AF65-F5344CB8AC3E}">
        <p14:creationId xmlns:p14="http://schemas.microsoft.com/office/powerpoint/2010/main" val="2691540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423863" y="704850"/>
            <a:ext cx="6254750"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710248" y="4459527"/>
            <a:ext cx="5681980" cy="4224814"/>
          </a:xfrm>
          <a:prstGeom prst="rect">
            <a:avLst/>
          </a:prstGeom>
        </p:spPr>
        <p:txBody>
          <a:bodyPr lIns="94205" tIns="94205" rIns="94205" bIns="94205" anchor="t" anchorCtr="0">
            <a:noAutofit/>
          </a:bodyPr>
          <a:lstStyle/>
          <a:p>
            <a:endParaRPr lang="en-US" altLang="ja-JP" dirty="0"/>
          </a:p>
        </p:txBody>
      </p:sp>
    </p:spTree>
    <p:extLst>
      <p:ext uri="{BB962C8B-B14F-4D97-AF65-F5344CB8AC3E}">
        <p14:creationId xmlns:p14="http://schemas.microsoft.com/office/powerpoint/2010/main" val="2384685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423863" y="704850"/>
            <a:ext cx="6254750"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710248" y="4459526"/>
            <a:ext cx="5681980" cy="4224814"/>
          </a:xfrm>
          <a:prstGeom prst="rect">
            <a:avLst/>
          </a:prstGeom>
        </p:spPr>
        <p:txBody>
          <a:bodyPr lIns="94213" tIns="94213" rIns="94213" bIns="94213" anchor="t" anchorCtr="0">
            <a:noAutofit/>
          </a:bodyPr>
          <a:lstStyle/>
          <a:p>
            <a:endParaRPr lang="en-US" altLang="ja-JP" dirty="0"/>
          </a:p>
        </p:txBody>
      </p:sp>
    </p:spTree>
    <p:extLst>
      <p:ext uri="{BB962C8B-B14F-4D97-AF65-F5344CB8AC3E}">
        <p14:creationId xmlns:p14="http://schemas.microsoft.com/office/powerpoint/2010/main" val="331571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423863" y="704850"/>
            <a:ext cx="6254750"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710248" y="4459526"/>
            <a:ext cx="5681980" cy="4224814"/>
          </a:xfrm>
          <a:prstGeom prst="rect">
            <a:avLst/>
          </a:prstGeom>
        </p:spPr>
        <p:txBody>
          <a:bodyPr lIns="94213" tIns="94213" rIns="94213" bIns="94213" anchor="t" anchorCtr="0">
            <a:noAutofit/>
          </a:bodyPr>
          <a:lstStyle/>
          <a:p>
            <a:endParaRPr lang="en-US" altLang="ja-JP" dirty="0"/>
          </a:p>
        </p:txBody>
      </p:sp>
    </p:spTree>
    <p:extLst>
      <p:ext uri="{BB962C8B-B14F-4D97-AF65-F5344CB8AC3E}">
        <p14:creationId xmlns:p14="http://schemas.microsoft.com/office/powerpoint/2010/main" val="331571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・勝利至上主義の蔓延（</a:t>
            </a:r>
            <a:r>
              <a:rPr kumimoji="1" lang="en-US" altLang="ja-JP" dirty="0"/>
              <a:t>8</a:t>
            </a:r>
            <a:r>
              <a:rPr kumimoji="1" lang="ja-JP" altLang="en-US" dirty="0"/>
              <a:t>割のチームが楽しさより勝利優先）</a:t>
            </a:r>
            <a:endParaRPr kumimoji="1" lang="en-US" altLang="ja-JP" dirty="0"/>
          </a:p>
          <a:p>
            <a:r>
              <a:rPr kumimoji="1" lang="ja-JP" altLang="en-US" dirty="0"/>
              <a:t>・スポーツをする目的の多様性のなさ</a:t>
            </a:r>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252A0B-416B-4057-849A-7E372ED3B796}"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244208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252A0B-416B-4057-849A-7E372ED3B796}"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492695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423863" y="704850"/>
            <a:ext cx="6254750"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710248" y="4459526"/>
            <a:ext cx="5681980" cy="4224814"/>
          </a:xfrm>
          <a:prstGeom prst="rect">
            <a:avLst/>
          </a:prstGeom>
        </p:spPr>
        <p:txBody>
          <a:bodyPr lIns="94213" tIns="94213" rIns="94213" bIns="94213" anchor="t" anchorCtr="0">
            <a:noAutofit/>
          </a:bodyPr>
          <a:lstStyle/>
          <a:p>
            <a:endParaRPr lang="en-US" altLang="ja-JP" dirty="0"/>
          </a:p>
        </p:txBody>
      </p:sp>
    </p:spTree>
    <p:extLst>
      <p:ext uri="{BB962C8B-B14F-4D97-AF65-F5344CB8AC3E}">
        <p14:creationId xmlns:p14="http://schemas.microsoft.com/office/powerpoint/2010/main" val="1025380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423863" y="704850"/>
            <a:ext cx="6254750"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710248" y="4459526"/>
            <a:ext cx="5681980" cy="4224814"/>
          </a:xfrm>
          <a:prstGeom prst="rect">
            <a:avLst/>
          </a:prstGeom>
        </p:spPr>
        <p:txBody>
          <a:bodyPr lIns="94213" tIns="94213" rIns="94213" bIns="94213" anchor="t" anchorCtr="0">
            <a:noAutofit/>
          </a:bodyPr>
          <a:lstStyle/>
          <a:p>
            <a:endParaRPr lang="en-US" altLang="ja-JP" dirty="0"/>
          </a:p>
        </p:txBody>
      </p:sp>
    </p:spTree>
    <p:extLst>
      <p:ext uri="{BB962C8B-B14F-4D97-AF65-F5344CB8AC3E}">
        <p14:creationId xmlns:p14="http://schemas.microsoft.com/office/powerpoint/2010/main" val="449786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17</a:t>
            </a:r>
            <a:r>
              <a:rPr kumimoji="1" lang="ja-JP" altLang="en-US" dirty="0"/>
              <a:t>歳以下</a:t>
            </a:r>
            <a:r>
              <a:rPr kumimoji="1" lang="en-US" altLang="ja-JP" dirty="0"/>
              <a:t>150</a:t>
            </a:r>
            <a:r>
              <a:rPr kumimoji="1" lang="ja-JP" altLang="en-US" dirty="0"/>
              <a:t>人を対象</a:t>
            </a:r>
          </a:p>
        </p:txBody>
      </p:sp>
      <p:sp>
        <p:nvSpPr>
          <p:cNvPr id="4" name="スライド番号プレースホルダー 3"/>
          <p:cNvSpPr>
            <a:spLocks noGrp="1"/>
          </p:cNvSpPr>
          <p:nvPr>
            <p:ph type="sldNum" sz="quarter" idx="5"/>
          </p:nvPr>
        </p:nvSpPr>
        <p:spPr/>
        <p:txBody>
          <a:bodyPr/>
          <a:lstStyle/>
          <a:p>
            <a:fld id="{30252A0B-416B-4057-849A-7E372ED3B796}" type="slidenum">
              <a:rPr kumimoji="1" lang="ja-JP" altLang="en-US" smtClean="0"/>
              <a:t>19</a:t>
            </a:fld>
            <a:endParaRPr kumimoji="1" lang="ja-JP" altLang="en-US"/>
          </a:p>
        </p:txBody>
      </p:sp>
    </p:spTree>
    <p:extLst>
      <p:ext uri="{BB962C8B-B14F-4D97-AF65-F5344CB8AC3E}">
        <p14:creationId xmlns:p14="http://schemas.microsoft.com/office/powerpoint/2010/main" val="3117693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90F667E-AAE0-40BC-B7AB-340FB18C90AD}" type="datetimeFigureOut">
              <a:rPr kumimoji="1" lang="ja-JP" altLang="en-US" smtClean="0"/>
              <a:t>2022/2/1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5CA38A1-3780-4E0A-A3AE-CD59A43CC192}"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516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90F667E-AAE0-40BC-B7AB-340FB18C90AD}" type="datetimeFigureOut">
              <a:rPr kumimoji="1" lang="ja-JP" altLang="en-US" smtClean="0"/>
              <a:t>2022/2/1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5CA38A1-3780-4E0A-A3AE-CD59A43CC192}" type="slidenum">
              <a:rPr kumimoji="1" lang="ja-JP" altLang="en-US" smtClean="0"/>
              <a:t>‹#›</a:t>
            </a:fld>
            <a:endParaRPr kumimoji="1" lang="ja-JP" altLang="en-US"/>
          </a:p>
        </p:txBody>
      </p:sp>
    </p:spTree>
    <p:extLst>
      <p:ext uri="{BB962C8B-B14F-4D97-AF65-F5344CB8AC3E}">
        <p14:creationId xmlns:p14="http://schemas.microsoft.com/office/powerpoint/2010/main" val="1626752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90F667E-AAE0-40BC-B7AB-340FB18C90AD}" type="datetimeFigureOut">
              <a:rPr kumimoji="1" lang="ja-JP" altLang="en-US" smtClean="0"/>
              <a:t>2022/2/1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5CA38A1-3780-4E0A-A3AE-CD59A43CC192}" type="slidenum">
              <a:rPr kumimoji="1" lang="ja-JP" altLang="en-US" smtClean="0"/>
              <a:t>‹#›</a:t>
            </a:fld>
            <a:endParaRPr kumimoji="1" lang="ja-JP" altLang="en-US"/>
          </a:p>
        </p:txBody>
      </p:sp>
    </p:spTree>
    <p:extLst>
      <p:ext uri="{BB962C8B-B14F-4D97-AF65-F5344CB8AC3E}">
        <p14:creationId xmlns:p14="http://schemas.microsoft.com/office/powerpoint/2010/main" val="407960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15600" y="593367"/>
            <a:ext cx="113608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415600" y="1536633"/>
            <a:ext cx="113608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11296611"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670575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90F667E-AAE0-40BC-B7AB-340FB18C90AD}" type="datetimeFigureOut">
              <a:rPr kumimoji="1" lang="ja-JP" altLang="en-US" smtClean="0"/>
              <a:t>2022/2/1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5CA38A1-3780-4E0A-A3AE-CD59A43CC192}" type="slidenum">
              <a:rPr kumimoji="1" lang="ja-JP" altLang="en-US" smtClean="0"/>
              <a:t>‹#›</a:t>
            </a:fld>
            <a:endParaRPr kumimoji="1" lang="ja-JP" altLang="en-US"/>
          </a:p>
        </p:txBody>
      </p:sp>
    </p:spTree>
    <p:extLst>
      <p:ext uri="{BB962C8B-B14F-4D97-AF65-F5344CB8AC3E}">
        <p14:creationId xmlns:p14="http://schemas.microsoft.com/office/powerpoint/2010/main" val="1423127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90F667E-AAE0-40BC-B7AB-340FB18C90AD}" type="datetimeFigureOut">
              <a:rPr kumimoji="1" lang="ja-JP" altLang="en-US" smtClean="0"/>
              <a:t>2022/2/1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5CA38A1-3780-4E0A-A3AE-CD59A43CC192}"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783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90F667E-AAE0-40BC-B7AB-340FB18C90AD}" type="datetimeFigureOut">
              <a:rPr kumimoji="1" lang="ja-JP" altLang="en-US" smtClean="0"/>
              <a:t>2022/2/1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5CA38A1-3780-4E0A-A3AE-CD59A43CC192}" type="slidenum">
              <a:rPr kumimoji="1" lang="ja-JP" altLang="en-US" smtClean="0"/>
              <a:t>‹#›</a:t>
            </a:fld>
            <a:endParaRPr kumimoji="1" lang="ja-JP" altLang="en-US"/>
          </a:p>
        </p:txBody>
      </p:sp>
    </p:spTree>
    <p:extLst>
      <p:ext uri="{BB962C8B-B14F-4D97-AF65-F5344CB8AC3E}">
        <p14:creationId xmlns:p14="http://schemas.microsoft.com/office/powerpoint/2010/main" val="1249037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9728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1792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90F667E-AAE0-40BC-B7AB-340FB18C90AD}" type="datetimeFigureOut">
              <a:rPr kumimoji="1" lang="ja-JP" altLang="en-US" smtClean="0"/>
              <a:t>2022/2/1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5CA38A1-3780-4E0A-A3AE-CD59A43CC192}" type="slidenum">
              <a:rPr kumimoji="1" lang="ja-JP" altLang="en-US" smtClean="0"/>
              <a:t>‹#›</a:t>
            </a:fld>
            <a:endParaRPr kumimoji="1" lang="ja-JP" altLang="en-US"/>
          </a:p>
        </p:txBody>
      </p:sp>
    </p:spTree>
    <p:extLst>
      <p:ext uri="{BB962C8B-B14F-4D97-AF65-F5344CB8AC3E}">
        <p14:creationId xmlns:p14="http://schemas.microsoft.com/office/powerpoint/2010/main" val="3087399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90F667E-AAE0-40BC-B7AB-340FB18C90AD}" type="datetimeFigureOut">
              <a:rPr kumimoji="1" lang="ja-JP" altLang="en-US" smtClean="0"/>
              <a:t>2022/2/1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5CA38A1-3780-4E0A-A3AE-CD59A43CC192}" type="slidenum">
              <a:rPr kumimoji="1" lang="ja-JP" altLang="en-US" smtClean="0"/>
              <a:t>‹#›</a:t>
            </a:fld>
            <a:endParaRPr kumimoji="1" lang="ja-JP" altLang="en-US"/>
          </a:p>
        </p:txBody>
      </p:sp>
    </p:spTree>
    <p:extLst>
      <p:ext uri="{BB962C8B-B14F-4D97-AF65-F5344CB8AC3E}">
        <p14:creationId xmlns:p14="http://schemas.microsoft.com/office/powerpoint/2010/main" val="385187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90F667E-AAE0-40BC-B7AB-340FB18C90AD}" type="datetimeFigureOut">
              <a:rPr kumimoji="1" lang="ja-JP" altLang="en-US" smtClean="0"/>
              <a:t>2022/2/1</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55CA38A1-3780-4E0A-A3AE-CD59A43CC192}" type="slidenum">
              <a:rPr kumimoji="1" lang="ja-JP" altLang="en-US" smtClean="0"/>
              <a:t>‹#›</a:t>
            </a:fld>
            <a:endParaRPr kumimoji="1" lang="ja-JP" altLang="en-US"/>
          </a:p>
        </p:txBody>
      </p:sp>
    </p:spTree>
    <p:extLst>
      <p:ext uri="{BB962C8B-B14F-4D97-AF65-F5344CB8AC3E}">
        <p14:creationId xmlns:p14="http://schemas.microsoft.com/office/powerpoint/2010/main" val="619728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90F667E-AAE0-40BC-B7AB-340FB18C90AD}" type="datetimeFigureOut">
              <a:rPr kumimoji="1" lang="ja-JP" altLang="en-US" smtClean="0"/>
              <a:t>2022/2/1</a:t>
            </a:fld>
            <a:endParaRPr kumimoji="1" lang="ja-JP"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5CA38A1-3780-4E0A-A3AE-CD59A43CC192}" type="slidenum">
              <a:rPr kumimoji="1" lang="ja-JP" altLang="en-US" smtClean="0"/>
              <a:t>‹#›</a:t>
            </a:fld>
            <a:endParaRPr kumimoji="1" lang="ja-JP" altLang="en-US"/>
          </a:p>
        </p:txBody>
      </p:sp>
    </p:spTree>
    <p:extLst>
      <p:ext uri="{BB962C8B-B14F-4D97-AF65-F5344CB8AC3E}">
        <p14:creationId xmlns:p14="http://schemas.microsoft.com/office/powerpoint/2010/main" val="555247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90F667E-AAE0-40BC-B7AB-340FB18C90AD}" type="datetimeFigureOut">
              <a:rPr kumimoji="1" lang="ja-JP" altLang="en-US" smtClean="0"/>
              <a:t>2022/2/1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5CA38A1-3780-4E0A-A3AE-CD59A43CC192}" type="slidenum">
              <a:rPr kumimoji="1" lang="ja-JP" altLang="en-US" smtClean="0"/>
              <a:t>‹#›</a:t>
            </a:fld>
            <a:endParaRPr kumimoji="1" lang="ja-JP" altLang="en-US"/>
          </a:p>
        </p:txBody>
      </p:sp>
    </p:spTree>
    <p:extLst>
      <p:ext uri="{BB962C8B-B14F-4D97-AF65-F5344CB8AC3E}">
        <p14:creationId xmlns:p14="http://schemas.microsoft.com/office/powerpoint/2010/main" val="3038891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90F667E-AAE0-40BC-B7AB-340FB18C90AD}" type="datetimeFigureOut">
              <a:rPr kumimoji="1" lang="ja-JP" altLang="en-US" smtClean="0"/>
              <a:t>2022/2/1</a:t>
            </a:fld>
            <a:endParaRPr kumimoji="1" lang="ja-JP"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5CA38A1-3780-4E0A-A3AE-CD59A43CC192}" type="slidenum">
              <a:rPr kumimoji="1" lang="ja-JP" altLang="en-US" smtClean="0"/>
              <a:t>‹#›</a:t>
            </a:fld>
            <a:endParaRPr kumimoji="1" lang="ja-JP"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7085468"/>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13" r:id="rId12"/>
  </p:sldLayoutIdLst>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6.jpg"/><Relationship Id="rId7" Type="http://schemas.openxmlformats.org/officeDocument/2006/relationships/diagramColors" Target="../diagrams/colors2.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6.jpg"/><Relationship Id="rId7" Type="http://schemas.openxmlformats.org/officeDocument/2006/relationships/diagramColors" Target="../diagrams/colors4.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9"/>
        <p:cNvGrpSpPr/>
        <p:nvPr/>
      </p:nvGrpSpPr>
      <p:grpSpPr>
        <a:xfrm>
          <a:off x="0" y="0"/>
          <a:ext cx="0" cy="0"/>
          <a:chOff x="0" y="0"/>
          <a:chExt cx="0" cy="0"/>
        </a:xfrm>
      </p:grpSpPr>
      <p:sp>
        <p:nvSpPr>
          <p:cNvPr id="84" name="Rectangle 83">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 name="Rectangle 85">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8" name="Straight Connector 87">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90" name="Rectangle 89">
            <a:extLst>
              <a:ext uri="{FF2B5EF4-FFF2-40B4-BE49-F238E27FC236}">
                <a16:creationId xmlns:a16="http://schemas.microsoft.com/office/drawing/2014/main" id="{F3B3B6C5-748F-437C-AE76-DB11FEA99E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197CEB5D-9BB2-475C-BA8D-AC88BB8C97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DD6201ED-A146-4972-9E65-B90E935F2A3F}"/>
              </a:ext>
            </a:extLst>
          </p:cNvPr>
          <p:cNvSpPr>
            <a:spLocks noGrp="1"/>
          </p:cNvSpPr>
          <p:nvPr>
            <p:ph type="title"/>
          </p:nvPr>
        </p:nvSpPr>
        <p:spPr>
          <a:xfrm>
            <a:off x="4216820" y="736600"/>
            <a:ext cx="7838580" cy="4927601"/>
          </a:xfrm>
        </p:spPr>
        <p:txBody>
          <a:bodyPr vert="horz" lIns="91440" tIns="45720" rIns="91440" bIns="45720" rtlCol="0" anchor="ctr">
            <a:normAutofit/>
          </a:bodyPr>
          <a:lstStyle/>
          <a:p>
            <a:r>
              <a:rPr lang="ja-JP" altLang="en-US" sz="2800" b="1" dirty="0">
                <a:solidFill>
                  <a:schemeClr val="tx1">
                    <a:lumMod val="85000"/>
                    <a:lumOff val="15000"/>
                  </a:schemeClr>
                </a:solidFill>
                <a:latin typeface="游ゴシック" panose="020B0400000000000000" pitchFamily="50" charset="-128"/>
                <a:ea typeface="游ゴシック" panose="020B0400000000000000" pitchFamily="50" charset="-128"/>
              </a:rPr>
              <a:t>望まないスポーツ嫌いをなくし、</a:t>
            </a:r>
            <a:br>
              <a:rPr lang="en-US" altLang="ja-JP" sz="2800" b="1" dirty="0">
                <a:solidFill>
                  <a:schemeClr val="tx1">
                    <a:lumMod val="85000"/>
                    <a:lumOff val="15000"/>
                  </a:schemeClr>
                </a:solidFill>
                <a:latin typeface="游ゴシック" panose="020B0400000000000000" pitchFamily="50" charset="-128"/>
                <a:ea typeface="游ゴシック" panose="020B0400000000000000" pitchFamily="50" charset="-128"/>
              </a:rPr>
            </a:br>
            <a:r>
              <a:rPr lang="ja-JP" altLang="en-US" sz="2800" b="1" dirty="0">
                <a:solidFill>
                  <a:schemeClr val="tx1">
                    <a:lumMod val="85000"/>
                    <a:lumOff val="15000"/>
                  </a:schemeClr>
                </a:solidFill>
                <a:latin typeface="游ゴシック" panose="020B0400000000000000" pitchFamily="50" charset="-128"/>
                <a:ea typeface="游ゴシック" panose="020B0400000000000000" pitchFamily="50" charset="-128"/>
              </a:rPr>
              <a:t>生徒たちの飛躍を促す部活動指導</a:t>
            </a:r>
            <a:br>
              <a:rPr lang="en-US" altLang="ja-JP" sz="2800" b="1" dirty="0">
                <a:solidFill>
                  <a:schemeClr val="tx1">
                    <a:lumMod val="85000"/>
                    <a:lumOff val="15000"/>
                  </a:schemeClr>
                </a:solidFill>
                <a:latin typeface="游ゴシック" panose="020B0400000000000000" pitchFamily="50" charset="-128"/>
                <a:ea typeface="游ゴシック" panose="020B0400000000000000" pitchFamily="50" charset="-128"/>
              </a:rPr>
            </a:br>
            <a:br>
              <a:rPr lang="en-US" altLang="ja-JP" sz="2000" b="1" dirty="0">
                <a:solidFill>
                  <a:schemeClr val="tx1">
                    <a:lumMod val="85000"/>
                    <a:lumOff val="15000"/>
                  </a:schemeClr>
                </a:solidFill>
                <a:latin typeface="游ゴシック" panose="020B0400000000000000" pitchFamily="50" charset="-128"/>
                <a:ea typeface="游ゴシック" panose="020B0400000000000000" pitchFamily="50" charset="-128"/>
              </a:rPr>
            </a:br>
            <a:br>
              <a:rPr lang="en-US" altLang="ja-JP" sz="2000" b="1" dirty="0">
                <a:solidFill>
                  <a:schemeClr val="tx1">
                    <a:lumMod val="85000"/>
                    <a:lumOff val="15000"/>
                  </a:schemeClr>
                </a:solidFill>
                <a:latin typeface="游ゴシック" panose="020B0400000000000000" pitchFamily="50" charset="-128"/>
                <a:ea typeface="游ゴシック" panose="020B0400000000000000" pitchFamily="50" charset="-128"/>
              </a:rPr>
            </a:br>
            <a:br>
              <a:rPr lang="en-US" altLang="ja-JP" sz="2000" b="1" dirty="0">
                <a:solidFill>
                  <a:schemeClr val="tx1">
                    <a:lumMod val="85000"/>
                    <a:lumOff val="15000"/>
                  </a:schemeClr>
                </a:solidFill>
                <a:latin typeface="游ゴシック" panose="020B0400000000000000" pitchFamily="50" charset="-128"/>
                <a:ea typeface="游ゴシック" panose="020B0400000000000000" pitchFamily="50" charset="-128"/>
              </a:rPr>
            </a:br>
            <a:endParaRPr lang="en-US" altLang="ja-JP" sz="2000" b="1"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cxnSp>
        <p:nvCxnSpPr>
          <p:cNvPr id="94" name="Straight Connector 93">
            <a:extLst>
              <a:ext uri="{FF2B5EF4-FFF2-40B4-BE49-F238E27FC236}">
                <a16:creationId xmlns:a16="http://schemas.microsoft.com/office/drawing/2014/main" id="{BB14AD1F-ADD5-46E7-966F-4C0290232F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1732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14" name="Content Placeholder 2"/>
          <p:cNvSpPr txBox="1">
            <a:spLocks/>
          </p:cNvSpPr>
          <p:nvPr/>
        </p:nvSpPr>
        <p:spPr>
          <a:xfrm>
            <a:off x="2225512" y="2243743"/>
            <a:ext cx="7755757" cy="4351338"/>
          </a:xfrm>
          <a:prstGeom prst="rect">
            <a:avLst/>
          </a:prstGeom>
        </p:spPr>
        <p:txBody>
          <a:bodyPr vert="horz" lIns="91425" tIns="91425" rIns="91425" bIns="91425" rtlCol="0" anchor="t" anchorCtr="0">
            <a:normAutofit/>
          </a:bodyPr>
          <a:lstStyle>
            <a:lvl1pPr marL="349250" lvl="0" indent="-349250" algn="l" defTabSz="914400" rtl="0" eaLnBrk="1" latinLnBrk="0" hangingPunct="1">
              <a:spcBef>
                <a:spcPts val="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lvl="1" indent="-336550" algn="l" defTabSz="914400" rtl="0" eaLnBrk="1" latinLnBrk="0" hangingPunct="1">
              <a:spcBef>
                <a:spcPts val="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lvl="2" indent="-282575" algn="l" defTabSz="914400" rtl="0" eaLnBrk="1" latinLnBrk="0" hangingPunct="1">
              <a:spcBef>
                <a:spcPts val="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lvl="3" indent="-295275" algn="l" defTabSz="914400" rtl="0" eaLnBrk="1" latinLnBrk="0" hangingPunct="1">
              <a:spcBef>
                <a:spcPts val="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lvl="4" indent="-282575" algn="l" defTabSz="914400" rtl="0" eaLnBrk="1" latinLnBrk="0" hangingPunct="1">
              <a:spcBef>
                <a:spcPts val="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lvl="5" indent="-282575" algn="l" defTabSz="914400" rtl="0" eaLnBrk="1" latinLnBrk="0" hangingPunct="1">
              <a:spcBef>
                <a:spcPts val="0"/>
              </a:spcBef>
              <a:buClr>
                <a:schemeClr val="accent2"/>
              </a:buClr>
              <a:buSzPct val="110000"/>
              <a:buFont typeface="Wingdings 2" pitchFamily="18" charset="2"/>
              <a:buChar char=""/>
              <a:defRPr lang="en-US" sz="1800" kern="1200">
                <a:solidFill>
                  <a:schemeClr val="tx1">
                    <a:lumMod val="65000"/>
                    <a:lumOff val="35000"/>
                  </a:schemeClr>
                </a:solidFill>
                <a:latin typeface="+mn-lt"/>
                <a:ea typeface="+mn-ea"/>
                <a:cs typeface="+mn-cs"/>
              </a:defRPr>
            </a:lvl6pPr>
            <a:lvl7pPr marL="2117725" lvl="6" indent="-282575" algn="l" defTabSz="914400" rtl="0" eaLnBrk="1" latinLnBrk="0" hangingPunct="1">
              <a:spcBef>
                <a:spcPts val="0"/>
              </a:spcBef>
              <a:buClr>
                <a:schemeClr val="accent1">
                  <a:lumMod val="60000"/>
                  <a:lumOff val="40000"/>
                </a:schemeClr>
              </a:buClr>
              <a:buSzPct val="110000"/>
              <a:buFont typeface="Wingdings 2" pitchFamily="18" charset="2"/>
              <a:buChar char=""/>
              <a:defRPr lang="en-US" sz="1800" kern="1200">
                <a:solidFill>
                  <a:schemeClr val="tx1">
                    <a:lumMod val="65000"/>
                    <a:lumOff val="35000"/>
                  </a:schemeClr>
                </a:solidFill>
                <a:latin typeface="+mn-lt"/>
                <a:ea typeface="+mn-ea"/>
                <a:cs typeface="+mn-cs"/>
              </a:defRPr>
            </a:lvl7pPr>
            <a:lvl8pPr marL="2398713" lvl="7" indent="-282575" algn="l" defTabSz="914400" rtl="0" eaLnBrk="1" latinLnBrk="0" hangingPunct="1">
              <a:spcBef>
                <a:spcPts val="0"/>
              </a:spcBef>
              <a:buClr>
                <a:schemeClr val="accent2"/>
              </a:buClr>
              <a:buSzPct val="110000"/>
              <a:buFont typeface="Wingdings 2" pitchFamily="18" charset="2"/>
              <a:buChar char=""/>
              <a:defRPr lang="en-US" sz="1800" kern="1200">
                <a:solidFill>
                  <a:schemeClr val="tx1">
                    <a:lumMod val="65000"/>
                    <a:lumOff val="35000"/>
                  </a:schemeClr>
                </a:solidFill>
                <a:latin typeface="+mn-lt"/>
                <a:ea typeface="+mn-ea"/>
                <a:cs typeface="+mn-cs"/>
              </a:defRPr>
            </a:lvl8pPr>
            <a:lvl9pPr marL="2689225" lvl="8" indent="-282575" algn="l" defTabSz="914400" rtl="0" eaLnBrk="1" latinLnBrk="0" hangingPunct="1">
              <a:spcBef>
                <a:spcPts val="0"/>
              </a:spcBef>
              <a:buClr>
                <a:schemeClr val="accent1">
                  <a:lumMod val="60000"/>
                  <a:lumOff val="40000"/>
                </a:schemeClr>
              </a:buClr>
              <a:buSzPct val="110000"/>
              <a:buFont typeface="Wingdings 2" pitchFamily="18" charset="2"/>
              <a:buChar char=""/>
              <a:defRPr lang="en-US" sz="1800" kern="120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
                <a:prstClr val="black">
                  <a:lumMod val="95000"/>
                  <a:lumOff val="5000"/>
                </a:prstClr>
              </a:buClr>
              <a:buSzPct val="110000"/>
              <a:buFont typeface="Wingdings 2" pitchFamily="18" charset="2"/>
              <a:buNone/>
              <a:tabLst/>
              <a:defRPr/>
            </a:pPr>
            <a:endParaRPr kumimoji="0" lang="en-US" altLang="ja-JP" sz="3200"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Calibri"/>
            </a:endParaRPr>
          </a:p>
          <a:p>
            <a:pPr marL="0" marR="0" lvl="0" indent="0" algn="l" defTabSz="914400" rtl="0" eaLnBrk="1" fontAlgn="auto" latinLnBrk="0" hangingPunct="1">
              <a:lnSpc>
                <a:spcPct val="150000"/>
              </a:lnSpc>
              <a:spcBef>
                <a:spcPts val="0"/>
              </a:spcBef>
              <a:spcAft>
                <a:spcPts val="0"/>
              </a:spcAft>
              <a:buClr>
                <a:prstClr val="black">
                  <a:lumMod val="95000"/>
                  <a:lumOff val="5000"/>
                </a:prstClr>
              </a:buClr>
              <a:buSzPct val="110000"/>
              <a:buFont typeface="Wingdings 2" pitchFamily="18" charset="2"/>
              <a:buNone/>
              <a:tabLst/>
              <a:defRPr/>
            </a:pPr>
            <a:endParaRPr kumimoji="0" lang="en-US" altLang="ja-JP" sz="3200"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Calibri"/>
            </a:endParaRPr>
          </a:p>
        </p:txBody>
      </p:sp>
      <p:graphicFrame>
        <p:nvGraphicFramePr>
          <p:cNvPr id="13" name="Diagram 2">
            <a:extLst>
              <a:ext uri="{FF2B5EF4-FFF2-40B4-BE49-F238E27FC236}">
                <a16:creationId xmlns:a16="http://schemas.microsoft.com/office/drawing/2014/main" id="{2E9ABEE4-E6A7-4650-A765-566DBA736541}"/>
              </a:ext>
            </a:extLst>
          </p:cNvPr>
          <p:cNvGraphicFramePr/>
          <p:nvPr/>
        </p:nvGraphicFramePr>
        <p:xfrm>
          <a:off x="873681" y="1144562"/>
          <a:ext cx="10444638" cy="38918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a:extLst>
              <a:ext uri="{FF2B5EF4-FFF2-40B4-BE49-F238E27FC236}">
                <a16:creationId xmlns:a16="http://schemas.microsoft.com/office/drawing/2014/main" id="{AD91B26F-3DCC-467E-AD02-DA9618EE0B35}"/>
              </a:ext>
            </a:extLst>
          </p:cNvPr>
          <p:cNvSpPr txBox="1">
            <a:spLocks/>
          </p:cNvSpPr>
          <p:nvPr/>
        </p:nvSpPr>
        <p:spPr>
          <a:xfrm>
            <a:off x="583374" y="223712"/>
            <a:ext cx="8787961" cy="738668"/>
          </a:xfrm>
          <a:prstGeom prst="rect">
            <a:avLst/>
          </a:prstGeom>
        </p:spPr>
        <p:txBody>
          <a:bodyPr vert="horz" lIns="74295" tIns="37148" rIns="74295" bIns="3714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23" rtl="0" eaLnBrk="1" fontAlgn="auto" latinLnBrk="0" hangingPunct="1">
              <a:lnSpc>
                <a:spcPct val="90000"/>
              </a:lnSpc>
              <a:spcBef>
                <a:spcPct val="0"/>
              </a:spcBef>
              <a:spcAft>
                <a:spcPts val="0"/>
              </a:spcAft>
              <a:buClrTx/>
              <a:buSzTx/>
              <a:buFontTx/>
              <a:buNone/>
              <a:tabLst/>
              <a:defRPr/>
            </a:pPr>
            <a:r>
              <a:rPr kumimoji="0" lang="en-US" altLang="ja-JP" sz="2800" b="1"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j-cs"/>
              </a:rPr>
              <a:t>Team</a:t>
            </a:r>
            <a:r>
              <a:rPr kumimoji="0" lang="ja-JP" altLang="en-US" sz="2800" b="1"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j-cs"/>
              </a:rPr>
              <a:t> </a:t>
            </a:r>
            <a:r>
              <a:rPr kumimoji="0" lang="en-US" altLang="ja-JP" sz="2800" b="1"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j-cs"/>
              </a:rPr>
              <a:t>USA</a:t>
            </a:r>
            <a:r>
              <a:rPr kumimoji="0" lang="ja-JP" altLang="en-US" sz="2800" b="1"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j-cs"/>
              </a:rPr>
              <a:t>の育成戦略</a:t>
            </a:r>
            <a:endParaRPr kumimoji="0" lang="en-US" sz="28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 name="TextBox 12">
            <a:extLst>
              <a:ext uri="{FF2B5EF4-FFF2-40B4-BE49-F238E27FC236}">
                <a16:creationId xmlns:a16="http://schemas.microsoft.com/office/drawing/2014/main" id="{96749729-75D3-4F51-B82B-10B907FBB996}"/>
              </a:ext>
            </a:extLst>
          </p:cNvPr>
          <p:cNvSpPr txBox="1"/>
          <p:nvPr/>
        </p:nvSpPr>
        <p:spPr>
          <a:xfrm>
            <a:off x="873681" y="5406928"/>
            <a:ext cx="10444638" cy="523220"/>
          </a:xfrm>
          <a:prstGeom prst="rect">
            <a:avLst/>
          </a:prstGeom>
          <a:solidFill>
            <a:srgbClr val="92D050"/>
          </a:solidFill>
          <a:ln w="19050" cap="flat" cmpd="sng" algn="ctr">
            <a:solidFill>
              <a:sysClr val="window" lastClr="FFFFFF"/>
            </a:solidFill>
            <a:prstDash val="solid"/>
            <a:miter lim="800000"/>
          </a:ln>
          <a:effectLst/>
        </p:spPr>
        <p:txBody>
          <a:bodyPr wrap="square" rtlCol="0">
            <a:spAutoFit/>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lang="ja-JP" altLang="en-US" sz="2800" b="1" kern="0" dirty="0">
                <a:solidFill>
                  <a:prstClr val="white"/>
                </a:solidFill>
                <a:latin typeface="Calibri" panose="020F0502020204030204"/>
                <a:ea typeface="游ゴシック" panose="020B0400000000000000" pitchFamily="50" charset="-128"/>
              </a:rPr>
              <a:t>“楽しい”を原動力に</a:t>
            </a:r>
            <a:r>
              <a:rPr kumimoji="0" lang="ja-JP" altLang="en-US" sz="2800" b="1" i="0" u="none" strike="noStrike" kern="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一人ひとりの長期的な</a:t>
            </a:r>
            <a:r>
              <a:rPr lang="ja-JP" altLang="en-US" sz="2800" b="1" kern="0" dirty="0">
                <a:solidFill>
                  <a:prstClr val="white"/>
                </a:solidFill>
                <a:latin typeface="Calibri" panose="020F0502020204030204"/>
                <a:ea typeface="游ゴシック" panose="020B0400000000000000" pitchFamily="50" charset="-128"/>
              </a:rPr>
              <a:t>飛躍</a:t>
            </a:r>
            <a:r>
              <a:rPr kumimoji="0" lang="ja-JP" altLang="en-US" sz="2800" b="1" i="0" u="none" strike="noStrike" kern="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を促していく</a:t>
            </a:r>
            <a:endParaRPr kumimoji="0" lang="en-US" altLang="ja-JP" sz="2800" b="1" i="0" u="none" strike="noStrike" kern="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3" name="Picture 2" descr="http://www.usashooting.org/library/images/Navy_OlympicTeam_Color_IOCRings.png">
            <a:extLst>
              <a:ext uri="{FF2B5EF4-FFF2-40B4-BE49-F238E27FC236}">
                <a16:creationId xmlns:a16="http://schemas.microsoft.com/office/drawing/2014/main" id="{8FF7A72E-DA31-4E46-80F2-A951B248068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7669" y="1252528"/>
            <a:ext cx="1269206" cy="1269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247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775497A2-8DE2-4F61-BF75-F626D2EE5097}"/>
              </a:ext>
            </a:extLst>
          </p:cNvPr>
          <p:cNvSpPr txBox="1"/>
          <p:nvPr/>
        </p:nvSpPr>
        <p:spPr>
          <a:xfrm>
            <a:off x="820710" y="2736502"/>
            <a:ext cx="10550580" cy="1384995"/>
          </a:xfrm>
          <a:prstGeom prst="rect">
            <a:avLst/>
          </a:prstGeom>
          <a:noFill/>
        </p:spPr>
        <p:txBody>
          <a:bodyPr wrap="square" rtlCol="0">
            <a:spAutoFit/>
          </a:bodyPr>
          <a:lstStyle/>
          <a:p>
            <a:pPr defTabSz="685817">
              <a:defRPr/>
            </a:pPr>
            <a:r>
              <a:rPr kumimoji="1" lang="ja-JP" altLang="en-US" sz="2800" b="1" dirty="0">
                <a:solidFill>
                  <a:prstClr val="black"/>
                </a:solidFill>
                <a:latin typeface="游ゴシック" panose="020F0502020204030204"/>
                <a:ea typeface="游ゴシック" panose="020B0400000000000000" pitchFamily="34" charset="-128"/>
              </a:rPr>
              <a:t>スポーツ好きの日常での運動実施回数は、スポーツ嫌いの約</a:t>
            </a:r>
            <a:r>
              <a:rPr kumimoji="1" lang="en-US" altLang="ja-JP" sz="2800" b="1" dirty="0">
                <a:solidFill>
                  <a:prstClr val="black"/>
                </a:solidFill>
                <a:latin typeface="游ゴシック" panose="020F0502020204030204"/>
                <a:ea typeface="游ゴシック" panose="020B0400000000000000" pitchFamily="34" charset="-128"/>
              </a:rPr>
              <a:t>3</a:t>
            </a:r>
            <a:r>
              <a:rPr kumimoji="1" lang="ja-JP" altLang="en-US" sz="2800" b="1" dirty="0">
                <a:solidFill>
                  <a:prstClr val="black"/>
                </a:solidFill>
                <a:latin typeface="游ゴシック" panose="020F0502020204030204"/>
                <a:ea typeface="游ゴシック" panose="020B0400000000000000" pitchFamily="34" charset="-128"/>
              </a:rPr>
              <a:t>倍。長期的にスポーツを行う習慣を身に付ける上で、“好き・楽しい”というポジティブな感情を育むことは極めて重要な役割を担う。</a:t>
            </a:r>
            <a:endParaRPr kumimoji="1" lang="en-US" altLang="ja-JP" sz="2800" b="1" dirty="0">
              <a:solidFill>
                <a:prstClr val="black"/>
              </a:solidFill>
              <a:latin typeface="游ゴシック" panose="020F0502020204030204"/>
              <a:ea typeface="游ゴシック" panose="020B0400000000000000" pitchFamily="34" charset="-128"/>
            </a:endParaRPr>
          </a:p>
        </p:txBody>
      </p:sp>
      <p:sp>
        <p:nvSpPr>
          <p:cNvPr id="4" name="Rectangle 18">
            <a:extLst>
              <a:ext uri="{FF2B5EF4-FFF2-40B4-BE49-F238E27FC236}">
                <a16:creationId xmlns:a16="http://schemas.microsoft.com/office/drawing/2014/main" id="{CACD3BD6-818C-4516-964D-AFB88E33EE03}"/>
              </a:ext>
            </a:extLst>
          </p:cNvPr>
          <p:cNvSpPr/>
          <p:nvPr/>
        </p:nvSpPr>
        <p:spPr>
          <a:xfrm>
            <a:off x="754679" y="364865"/>
            <a:ext cx="9647850" cy="677108"/>
          </a:xfrm>
          <a:prstGeom prst="rect">
            <a:avLst/>
          </a:prstGeom>
        </p:spPr>
        <p:txBody>
          <a:bodyPr wrap="square">
            <a:spAutoFit/>
          </a:bodyPr>
          <a:lstStyle/>
          <a:p>
            <a:pPr defTabSz="371484">
              <a:lnSpc>
                <a:spcPct val="150000"/>
              </a:lnSpc>
              <a:buClr>
                <a:prstClr val="black">
                  <a:lumMod val="95000"/>
                  <a:lumOff val="5000"/>
                </a:prstClr>
              </a:buClr>
              <a:defRPr/>
            </a:pPr>
            <a:r>
              <a:rPr lang="ja-JP" altLang="en-US" sz="2800" b="1" dirty="0">
                <a:solidFill>
                  <a:prstClr val="black"/>
                </a:solidFill>
                <a:latin typeface="游ゴシック" panose="020B0400000000000000" pitchFamily="50" charset="-128"/>
                <a:ea typeface="游ゴシック" panose="020B0400000000000000" pitchFamily="50" charset="-128"/>
              </a:rPr>
              <a:t>結論</a:t>
            </a:r>
            <a:endParaRPr lang="en-US" altLang="ja-JP" sz="2800" b="1" dirty="0">
              <a:solidFill>
                <a:prstClr val="black"/>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275243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a:extLst>
              <a:ext uri="{FF2B5EF4-FFF2-40B4-BE49-F238E27FC236}">
                <a16:creationId xmlns:a16="http://schemas.microsoft.com/office/drawing/2014/main" id="{3AE5A93B-328E-458D-A7CD-2E9CC25A0478}"/>
              </a:ext>
            </a:extLst>
          </p:cNvPr>
          <p:cNvSpPr txBox="1"/>
          <p:nvPr/>
        </p:nvSpPr>
        <p:spPr>
          <a:xfrm>
            <a:off x="1593640" y="2305615"/>
            <a:ext cx="9004720" cy="2246769"/>
          </a:xfrm>
          <a:prstGeom prst="rect">
            <a:avLst/>
          </a:prstGeom>
          <a:noFill/>
        </p:spPr>
        <p:txBody>
          <a:bodyPr wrap="square" rtlCol="0">
            <a:spAutoFit/>
          </a:bodyPr>
          <a:lstStyle/>
          <a:p>
            <a:pPr marL="514350" indent="-514350" defTabSz="685817">
              <a:buFont typeface="+mj-lt"/>
              <a:buAutoNum type="arabicPeriod"/>
              <a:defRPr/>
            </a:pPr>
            <a:r>
              <a:rPr kumimoji="1" lang="ja-JP" altLang="en-US" sz="2800" b="1" dirty="0">
                <a:solidFill>
                  <a:schemeClr val="bg1">
                    <a:lumMod val="75000"/>
                  </a:schemeClr>
                </a:solidFill>
                <a:latin typeface="游ゴシック" panose="020F0502020204030204"/>
                <a:ea typeface="游ゴシック" panose="020B0400000000000000" pitchFamily="34" charset="-128"/>
              </a:rPr>
              <a:t>生涯の運動習慣の獲得のために必要なこととは？</a:t>
            </a:r>
            <a:endParaRPr kumimoji="1" lang="en-US" altLang="ja-JP" sz="2800" b="1" dirty="0">
              <a:solidFill>
                <a:schemeClr val="bg1">
                  <a:lumMod val="75000"/>
                </a:schemeClr>
              </a:solidFill>
              <a:latin typeface="游ゴシック" panose="020F0502020204030204"/>
              <a:ea typeface="游ゴシック" panose="020B0400000000000000" pitchFamily="34" charset="-128"/>
            </a:endParaRPr>
          </a:p>
          <a:p>
            <a:pPr marL="514350" indent="-514350" defTabSz="685817">
              <a:buFont typeface="+mj-lt"/>
              <a:buAutoNum type="arabicPeriod"/>
              <a:defRPr/>
            </a:pPr>
            <a:endParaRPr kumimoji="1" lang="en-US" altLang="ja-JP" sz="2800" b="1" dirty="0">
              <a:latin typeface="游ゴシック" panose="020F0502020204030204"/>
              <a:ea typeface="游ゴシック" panose="020B0400000000000000" pitchFamily="34" charset="-128"/>
            </a:endParaRPr>
          </a:p>
          <a:p>
            <a:pPr marL="514350" marR="0" lvl="0" indent="-514350" algn="l" defTabSz="685817" rtl="0" eaLnBrk="1" fontAlgn="auto" latinLnBrk="0" hangingPunct="1">
              <a:lnSpc>
                <a:spcPct val="100000"/>
              </a:lnSpc>
              <a:spcBef>
                <a:spcPts val="0"/>
              </a:spcBef>
              <a:spcAft>
                <a:spcPts val="0"/>
              </a:spcAft>
              <a:buClrTx/>
              <a:buSzTx/>
              <a:buFont typeface="+mj-lt"/>
              <a:buAutoNum type="arabicPeriod"/>
              <a:tabLst/>
              <a:defRPr/>
            </a:pPr>
            <a:r>
              <a:rPr kumimoji="1" lang="ja-JP" altLang="en-US" sz="2800" b="1" i="0" u="none" strike="noStrike" kern="1200" cap="none" spc="0" normalizeH="0" baseline="0" noProof="0" dirty="0">
                <a:ln>
                  <a:noFill/>
                </a:ln>
                <a:effectLst/>
                <a:uLnTx/>
                <a:uFillTx/>
                <a:latin typeface="游ゴシック" panose="020F0502020204030204"/>
                <a:ea typeface="游ゴシック" panose="020B0400000000000000" pitchFamily="34" charset="-128"/>
                <a:cs typeface="+mn-cs"/>
              </a:rPr>
              <a:t>スポーツの楽しさを奪う阻害要因とは何か？</a:t>
            </a:r>
            <a:endParaRPr kumimoji="1" lang="en-US" altLang="ja-JP" sz="2800" b="1" i="0" u="none" strike="noStrike" kern="1200" cap="none" spc="0" normalizeH="0" baseline="0" noProof="0" dirty="0">
              <a:ln>
                <a:noFill/>
              </a:ln>
              <a:effectLst/>
              <a:uLnTx/>
              <a:uFillTx/>
              <a:latin typeface="游ゴシック" panose="020F0502020204030204"/>
              <a:ea typeface="游ゴシック" panose="020B0400000000000000" pitchFamily="34" charset="-128"/>
              <a:cs typeface="+mn-cs"/>
            </a:endParaRPr>
          </a:p>
          <a:p>
            <a:pPr marL="514350" indent="-514350" defTabSz="685817">
              <a:buFont typeface="+mj-lt"/>
              <a:buAutoNum type="arabicPeriod"/>
              <a:defRPr/>
            </a:pPr>
            <a:endParaRPr kumimoji="1" lang="en-US" altLang="ja-JP" sz="2800" b="1" dirty="0">
              <a:solidFill>
                <a:schemeClr val="bg1">
                  <a:lumMod val="75000"/>
                </a:schemeClr>
              </a:solidFill>
              <a:latin typeface="游ゴシック" panose="020F0502020204030204"/>
              <a:ea typeface="游ゴシック" panose="020B0400000000000000" pitchFamily="34" charset="-128"/>
            </a:endParaRPr>
          </a:p>
          <a:p>
            <a:pPr marL="514350" indent="-514350" defTabSz="685817">
              <a:buFont typeface="+mj-lt"/>
              <a:buAutoNum type="arabicPeriod"/>
              <a:defRPr/>
            </a:pPr>
            <a:r>
              <a:rPr kumimoji="1" lang="ja-JP" altLang="en-US" sz="2800" b="1" dirty="0">
                <a:solidFill>
                  <a:schemeClr val="bg1">
                    <a:lumMod val="75000"/>
                  </a:schemeClr>
                </a:solidFill>
                <a:latin typeface="游ゴシック" panose="020F0502020204030204"/>
                <a:ea typeface="游ゴシック" panose="020B0400000000000000" pitchFamily="34" charset="-128"/>
              </a:rPr>
              <a:t>こどもたちの飛躍を育む３つの指導実践</a:t>
            </a:r>
            <a:endParaRPr kumimoji="1" lang="en-US" altLang="ja-JP" sz="2800" b="1" dirty="0">
              <a:solidFill>
                <a:schemeClr val="bg1">
                  <a:lumMod val="75000"/>
                </a:schemeClr>
              </a:solidFill>
              <a:latin typeface="游ゴシック" panose="020F0502020204030204"/>
              <a:ea typeface="游ゴシック" panose="020B0400000000000000" pitchFamily="34" charset="-128"/>
            </a:endParaRPr>
          </a:p>
        </p:txBody>
      </p:sp>
      <p:sp>
        <p:nvSpPr>
          <p:cNvPr id="8" name="Rectangle 18">
            <a:extLst>
              <a:ext uri="{FF2B5EF4-FFF2-40B4-BE49-F238E27FC236}">
                <a16:creationId xmlns:a16="http://schemas.microsoft.com/office/drawing/2014/main" id="{2AF88728-877C-4C50-B3DB-8896A81FFD59}"/>
              </a:ext>
            </a:extLst>
          </p:cNvPr>
          <p:cNvSpPr/>
          <p:nvPr/>
        </p:nvSpPr>
        <p:spPr>
          <a:xfrm>
            <a:off x="754679" y="364865"/>
            <a:ext cx="9647850" cy="677108"/>
          </a:xfrm>
          <a:prstGeom prst="rect">
            <a:avLst/>
          </a:prstGeom>
        </p:spPr>
        <p:txBody>
          <a:bodyPr wrap="square">
            <a:spAutoFit/>
          </a:bodyPr>
          <a:lstStyle/>
          <a:p>
            <a:pPr defTabSz="371484">
              <a:lnSpc>
                <a:spcPct val="150000"/>
              </a:lnSpc>
              <a:buClr>
                <a:prstClr val="black">
                  <a:lumMod val="95000"/>
                  <a:lumOff val="5000"/>
                </a:prstClr>
              </a:buClr>
              <a:defRPr/>
            </a:pPr>
            <a:r>
              <a:rPr lang="ja-JP" altLang="en-US" sz="2800" b="1" dirty="0">
                <a:solidFill>
                  <a:prstClr val="black"/>
                </a:solidFill>
                <a:latin typeface="游ゴシック" panose="020B0400000000000000" pitchFamily="50" charset="-128"/>
                <a:ea typeface="游ゴシック" panose="020B0400000000000000" pitchFamily="50" charset="-128"/>
              </a:rPr>
              <a:t>目次</a:t>
            </a:r>
            <a:endParaRPr lang="en-US" altLang="ja-JP" sz="2800" b="1" dirty="0">
              <a:solidFill>
                <a:prstClr val="black"/>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912397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775497A2-8DE2-4F61-BF75-F626D2EE5097}"/>
              </a:ext>
            </a:extLst>
          </p:cNvPr>
          <p:cNvSpPr txBox="1"/>
          <p:nvPr/>
        </p:nvSpPr>
        <p:spPr>
          <a:xfrm>
            <a:off x="1272075" y="2736502"/>
            <a:ext cx="9647850" cy="1384995"/>
          </a:xfrm>
          <a:prstGeom prst="rect">
            <a:avLst/>
          </a:prstGeom>
          <a:noFill/>
        </p:spPr>
        <p:txBody>
          <a:bodyPr wrap="square" rtlCol="0">
            <a:spAutoFit/>
          </a:bodyPr>
          <a:lstStyle/>
          <a:p>
            <a:pPr algn="ctr" defTabSz="685817">
              <a:defRPr/>
            </a:pPr>
            <a:r>
              <a:rPr kumimoji="1" lang="ja-JP" altLang="en-US" sz="2800" b="1" dirty="0">
                <a:solidFill>
                  <a:prstClr val="black"/>
                </a:solidFill>
                <a:latin typeface="游ゴシック" panose="020F0502020204030204"/>
                <a:ea typeface="游ゴシック" panose="020B0400000000000000" pitchFamily="34" charset="-128"/>
              </a:rPr>
              <a:t>スポーツの楽しさの妨げとなるのは、</a:t>
            </a:r>
            <a:endParaRPr kumimoji="1" lang="en-US" altLang="ja-JP" sz="2800" b="1" dirty="0">
              <a:solidFill>
                <a:prstClr val="black"/>
              </a:solidFill>
              <a:latin typeface="游ゴシック" panose="020F0502020204030204"/>
              <a:ea typeface="游ゴシック" panose="020B0400000000000000" pitchFamily="34" charset="-128"/>
            </a:endParaRPr>
          </a:p>
          <a:p>
            <a:pPr algn="ctr" defTabSz="685817">
              <a:defRPr/>
            </a:pPr>
            <a:r>
              <a:rPr kumimoji="1" lang="ja-JP" altLang="en-US" sz="2800" b="1" dirty="0">
                <a:solidFill>
                  <a:prstClr val="black"/>
                </a:solidFill>
                <a:latin typeface="游ゴシック" panose="020F0502020204030204"/>
                <a:ea typeface="游ゴシック" panose="020B0400000000000000" pitchFamily="34" charset="-128"/>
              </a:rPr>
              <a:t>結果を最優先に考える思考の蔓延。</a:t>
            </a:r>
            <a:endParaRPr kumimoji="1" lang="en-US" altLang="ja-JP" sz="2800" b="1" dirty="0">
              <a:solidFill>
                <a:prstClr val="black"/>
              </a:solidFill>
              <a:latin typeface="游ゴシック" panose="020F0502020204030204"/>
              <a:ea typeface="游ゴシック" panose="020B0400000000000000" pitchFamily="34" charset="-128"/>
            </a:endParaRPr>
          </a:p>
          <a:p>
            <a:pPr algn="ctr" defTabSz="685817">
              <a:defRPr/>
            </a:pPr>
            <a:r>
              <a:rPr kumimoji="1" lang="ja-JP" altLang="en-US" sz="2800" b="1" dirty="0">
                <a:solidFill>
                  <a:prstClr val="black"/>
                </a:solidFill>
                <a:latin typeface="游ゴシック" panose="020F0502020204030204"/>
                <a:ea typeface="游ゴシック" panose="020B0400000000000000" pitchFamily="34" charset="-128"/>
              </a:rPr>
              <a:t>優先すべきは選手たちの飛躍。</a:t>
            </a:r>
          </a:p>
        </p:txBody>
      </p:sp>
      <p:sp>
        <p:nvSpPr>
          <p:cNvPr id="4" name="Rectangle 18">
            <a:extLst>
              <a:ext uri="{FF2B5EF4-FFF2-40B4-BE49-F238E27FC236}">
                <a16:creationId xmlns:a16="http://schemas.microsoft.com/office/drawing/2014/main" id="{CACD3BD6-818C-4516-964D-AFB88E33EE03}"/>
              </a:ext>
            </a:extLst>
          </p:cNvPr>
          <p:cNvSpPr/>
          <p:nvPr/>
        </p:nvSpPr>
        <p:spPr>
          <a:xfrm>
            <a:off x="754679" y="364865"/>
            <a:ext cx="9647850" cy="677108"/>
          </a:xfrm>
          <a:prstGeom prst="rect">
            <a:avLst/>
          </a:prstGeom>
        </p:spPr>
        <p:txBody>
          <a:bodyPr wrap="square">
            <a:spAutoFit/>
          </a:bodyPr>
          <a:lstStyle/>
          <a:p>
            <a:pPr defTabSz="371484">
              <a:lnSpc>
                <a:spcPct val="150000"/>
              </a:lnSpc>
              <a:buClr>
                <a:prstClr val="black">
                  <a:lumMod val="95000"/>
                  <a:lumOff val="5000"/>
                </a:prstClr>
              </a:buClr>
              <a:defRPr/>
            </a:pPr>
            <a:r>
              <a:rPr lang="ja-JP" altLang="en-US" sz="2800" b="1" dirty="0">
                <a:solidFill>
                  <a:prstClr val="black"/>
                </a:solidFill>
                <a:latin typeface="游ゴシック" panose="020B0400000000000000" pitchFamily="50" charset="-128"/>
                <a:ea typeface="游ゴシック" panose="020B0400000000000000" pitchFamily="50" charset="-128"/>
              </a:rPr>
              <a:t>結論</a:t>
            </a:r>
            <a:endParaRPr lang="en-US" altLang="ja-JP" sz="2800" b="1" dirty="0">
              <a:solidFill>
                <a:prstClr val="black"/>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699747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ED5EC90D-188E-40EC-A119-A9C7144ABE35}"/>
              </a:ext>
            </a:extLst>
          </p:cNvPr>
          <p:cNvSpPr/>
          <p:nvPr/>
        </p:nvSpPr>
        <p:spPr>
          <a:xfrm>
            <a:off x="226278" y="205781"/>
            <a:ext cx="10201450" cy="5232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何が</a:t>
            </a:r>
            <a:r>
              <a:rPr lang="ja-JP" altLang="en-US" sz="2800" b="1" dirty="0">
                <a:solidFill>
                  <a:prstClr val="black"/>
                </a:solidFill>
                <a:latin typeface="游ゴシック" panose="020B0400000000000000" pitchFamily="50" charset="-128"/>
                <a:ea typeface="游ゴシック" panose="020B0400000000000000" pitchFamily="50" charset="-128"/>
              </a:rPr>
              <a:t>スポーツ嫌いを生むのか</a:t>
            </a:r>
            <a:r>
              <a:rPr kumimoji="0" lang="ja-JP" altLang="en-US"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？当事者の声から見えてきたこと</a:t>
            </a:r>
            <a:endParaRPr kumimoji="0" lang="en-US" altLang="ja-JP"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nvGrpSpPr>
          <p:cNvPr id="10" name="グループ化 9">
            <a:extLst>
              <a:ext uri="{FF2B5EF4-FFF2-40B4-BE49-F238E27FC236}">
                <a16:creationId xmlns:a16="http://schemas.microsoft.com/office/drawing/2014/main" id="{9C300BBC-5748-46DF-A530-93DCD2CF6BE9}"/>
              </a:ext>
            </a:extLst>
          </p:cNvPr>
          <p:cNvGrpSpPr/>
          <p:nvPr/>
        </p:nvGrpSpPr>
        <p:grpSpPr>
          <a:xfrm>
            <a:off x="340301" y="481781"/>
            <a:ext cx="5929424" cy="6069848"/>
            <a:chOff x="208620" y="3406613"/>
            <a:chExt cx="5929424" cy="3110251"/>
          </a:xfrm>
        </p:grpSpPr>
        <p:grpSp>
          <p:nvGrpSpPr>
            <p:cNvPr id="3" name="グループ化 2">
              <a:extLst>
                <a:ext uri="{FF2B5EF4-FFF2-40B4-BE49-F238E27FC236}">
                  <a16:creationId xmlns:a16="http://schemas.microsoft.com/office/drawing/2014/main" id="{497BF080-1C2B-438F-9B28-D5D5D2D5E3D4}"/>
                </a:ext>
              </a:extLst>
            </p:cNvPr>
            <p:cNvGrpSpPr/>
            <p:nvPr/>
          </p:nvGrpSpPr>
          <p:grpSpPr>
            <a:xfrm>
              <a:off x="208620" y="3406613"/>
              <a:ext cx="5929424" cy="3110251"/>
              <a:chOff x="208620" y="3406613"/>
              <a:chExt cx="5929424" cy="3110251"/>
            </a:xfrm>
          </p:grpSpPr>
          <p:sp>
            <p:nvSpPr>
              <p:cNvPr id="2" name="テキスト ボックス 1">
                <a:extLst>
                  <a:ext uri="{FF2B5EF4-FFF2-40B4-BE49-F238E27FC236}">
                    <a16:creationId xmlns:a16="http://schemas.microsoft.com/office/drawing/2014/main" id="{A93D518B-B78C-420A-AE3D-B36DE0ED795E}"/>
                  </a:ext>
                </a:extLst>
              </p:cNvPr>
              <p:cNvSpPr txBox="1"/>
              <p:nvPr/>
            </p:nvSpPr>
            <p:spPr>
              <a:xfrm>
                <a:off x="367645" y="3714161"/>
                <a:ext cx="5498252" cy="2586143"/>
              </a:xfrm>
              <a:prstGeom prst="rect">
                <a:avLst/>
              </a:prstGeom>
              <a:noFill/>
              <a:ln w="38100"/>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graphicFrame>
            <p:nvGraphicFramePr>
              <p:cNvPr id="8" name="グラフ 7">
                <a:extLst>
                  <a:ext uri="{FF2B5EF4-FFF2-40B4-BE49-F238E27FC236}">
                    <a16:creationId xmlns:a16="http://schemas.microsoft.com/office/drawing/2014/main" id="{8F459D35-0C88-48EB-ABD6-21EBD0314AAD}"/>
                  </a:ext>
                </a:extLst>
              </p:cNvPr>
              <p:cNvGraphicFramePr/>
              <p:nvPr/>
            </p:nvGraphicFramePr>
            <p:xfrm>
              <a:off x="208620" y="3406613"/>
              <a:ext cx="5929424" cy="3110251"/>
            </p:xfrm>
            <a:graphic>
              <a:graphicData uri="http://schemas.openxmlformats.org/drawingml/2006/chart">
                <c:chart xmlns:c="http://schemas.openxmlformats.org/drawingml/2006/chart" xmlns:r="http://schemas.openxmlformats.org/officeDocument/2006/relationships" r:id="rId3"/>
              </a:graphicData>
            </a:graphic>
          </p:graphicFrame>
        </p:grpSp>
        <p:sp>
          <p:nvSpPr>
            <p:cNvPr id="9" name="TextBox 6">
              <a:extLst>
                <a:ext uri="{FF2B5EF4-FFF2-40B4-BE49-F238E27FC236}">
                  <a16:creationId xmlns:a16="http://schemas.microsoft.com/office/drawing/2014/main" id="{BE34D5E3-6727-479B-A228-F35404764FFF}"/>
                </a:ext>
              </a:extLst>
            </p:cNvPr>
            <p:cNvSpPr txBox="1"/>
            <p:nvPr/>
          </p:nvSpPr>
          <p:spPr>
            <a:xfrm>
              <a:off x="367645" y="6095942"/>
              <a:ext cx="5385130" cy="141937"/>
            </a:xfrm>
            <a:prstGeom prst="rect">
              <a:avLst/>
            </a:prstGeom>
            <a:noFill/>
            <a:ln w="38100">
              <a:noFill/>
            </a:ln>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(NPO</a:t>
              </a: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法人</a:t>
              </a:r>
              <a:r>
                <a:rPr kumimoji="0"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Compassion</a:t>
              </a: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調べ</a:t>
              </a:r>
              <a:r>
                <a:rPr kumimoji="0"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2020</a:t>
              </a:r>
              <a:r>
                <a:rPr kumimoji="0" 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p:txBody>
        </p:sp>
      </p:grpSp>
      <p:sp>
        <p:nvSpPr>
          <p:cNvPr id="4" name="テキスト ボックス 3">
            <a:extLst>
              <a:ext uri="{FF2B5EF4-FFF2-40B4-BE49-F238E27FC236}">
                <a16:creationId xmlns:a16="http://schemas.microsoft.com/office/drawing/2014/main" id="{E0DA6300-02E9-435D-92BE-6CC77CA36414}"/>
              </a:ext>
            </a:extLst>
          </p:cNvPr>
          <p:cNvSpPr txBox="1"/>
          <p:nvPr/>
        </p:nvSpPr>
        <p:spPr>
          <a:xfrm>
            <a:off x="6335713" y="1082977"/>
            <a:ext cx="5354425" cy="5078313"/>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運動神経がよくないとスポーツはつまらない。</a:t>
            </a:r>
            <a:r>
              <a:rPr kumimoji="1" lang="ja-JP" altLang="en-US" sz="18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誰かが輝くためにだれかが影になる</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中学時代、水球をしていてゴールキーパーをしていたが、コーチに</a:t>
            </a:r>
            <a:r>
              <a:rPr kumimoji="1" lang="ja-JP" altLang="en-US" sz="18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とても強く怒鳴られることが多かった</a:t>
            </a:r>
            <a:endParaRPr kumimoji="1" lang="en-US" altLang="ja-JP" sz="18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8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失敗してしまったら、ミスをしてしまったら</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と考えてしまい、思うようにプレイできなかった</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運動が上手でないため</a:t>
            </a:r>
            <a:r>
              <a:rPr kumimoji="1" lang="ja-JP" altLang="en-US" sz="18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かなりたたかれた</a:t>
            </a:r>
            <a:endParaRPr kumimoji="1" lang="en-US" altLang="ja-JP" sz="18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部活動がつらすぎて、</a:t>
            </a:r>
            <a:r>
              <a:rPr kumimoji="1" lang="ja-JP" altLang="en-US" sz="18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スポーツ自体が嫌になってしまった</a:t>
            </a:r>
            <a:endParaRPr kumimoji="1" lang="en-US" altLang="ja-JP" sz="18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運動神経が悪い且つ身長が低いせいで、出来ない動作や苦手な種目が多く、チームスポーツなどで</a:t>
            </a:r>
            <a:r>
              <a:rPr kumimoji="1" lang="ja-JP" altLang="en-US" sz="18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迷惑をかけないか常に不安</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だった</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8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大会で練習通りの実力が発揮できず</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挫折した</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勝ちたい思いが強すぎて</a:t>
            </a:r>
            <a:r>
              <a:rPr kumimoji="1" lang="ja-JP" altLang="en-US" sz="18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意図せずラフプレー</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になってしまったことがある</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などなど</a:t>
            </a:r>
          </a:p>
        </p:txBody>
      </p:sp>
      <p:sp>
        <p:nvSpPr>
          <p:cNvPr id="12" name="正方形/長方形 11">
            <a:extLst>
              <a:ext uri="{FF2B5EF4-FFF2-40B4-BE49-F238E27FC236}">
                <a16:creationId xmlns:a16="http://schemas.microsoft.com/office/drawing/2014/main" id="{BA3BFBB3-1A18-471D-A8C0-F9FB9361D9DC}"/>
              </a:ext>
            </a:extLst>
          </p:cNvPr>
          <p:cNvSpPr/>
          <p:nvPr/>
        </p:nvSpPr>
        <p:spPr>
          <a:xfrm>
            <a:off x="7331745" y="843467"/>
            <a:ext cx="3598570" cy="6713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6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ネガティブ経験の内容</a:t>
            </a:r>
            <a:endParaRPr kumimoji="1" lang="en-US" altLang="ja-JP" sz="186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6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a:t>
            </a:r>
            <a:r>
              <a:rPr kumimoji="1" lang="ja-JP" altLang="en-US" sz="1860" b="1" dirty="0">
                <a:solidFill>
                  <a:prstClr val="white"/>
                </a:solidFill>
                <a:latin typeface="Calibri" panose="020F0502020204030204"/>
                <a:ea typeface="ＭＳ Ｐゴシック" panose="020B0600070205080204" pitchFamily="50" charset="-128"/>
              </a:rPr>
              <a:t>原文そのまま</a:t>
            </a:r>
            <a:r>
              <a:rPr kumimoji="1" lang="ja-JP" altLang="en-US" sz="186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a:t>
            </a:r>
          </a:p>
        </p:txBody>
      </p:sp>
      <p:sp>
        <p:nvSpPr>
          <p:cNvPr id="14" name="正方形/長方形 13">
            <a:extLst>
              <a:ext uri="{FF2B5EF4-FFF2-40B4-BE49-F238E27FC236}">
                <a16:creationId xmlns:a16="http://schemas.microsoft.com/office/drawing/2014/main" id="{F338F012-D58C-47B3-B5C7-12E970639311}"/>
              </a:ext>
            </a:extLst>
          </p:cNvPr>
          <p:cNvSpPr/>
          <p:nvPr/>
        </p:nvSpPr>
        <p:spPr>
          <a:xfrm>
            <a:off x="1505728" y="843467"/>
            <a:ext cx="3598570" cy="6713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6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今までのスポーツ経験の中で、</a:t>
            </a:r>
            <a:endParaRPr kumimoji="1" lang="en-US" altLang="ja-JP" sz="186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6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ネガティブな経験をしたことがある</a:t>
            </a:r>
            <a:endParaRPr kumimoji="1" lang="en-US" altLang="ja-JP" sz="186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854369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775497A2-8DE2-4F61-BF75-F626D2EE5097}"/>
              </a:ext>
            </a:extLst>
          </p:cNvPr>
          <p:cNvSpPr txBox="1"/>
          <p:nvPr/>
        </p:nvSpPr>
        <p:spPr>
          <a:xfrm>
            <a:off x="1396481" y="2890391"/>
            <a:ext cx="9399038" cy="1077218"/>
          </a:xfrm>
          <a:prstGeom prst="rect">
            <a:avLst/>
          </a:prstGeom>
          <a:noFill/>
        </p:spPr>
        <p:txBody>
          <a:bodyPr wrap="square" rtlCol="0">
            <a:spAutoFit/>
          </a:bodyPr>
          <a:lstStyle/>
          <a:p>
            <a:pPr algn="ctr" defTabSz="685817">
              <a:defRPr/>
            </a:pPr>
            <a:r>
              <a:rPr kumimoji="1" lang="ja-JP" altLang="en-US" sz="3200" b="1" dirty="0">
                <a:solidFill>
                  <a:prstClr val="black"/>
                </a:solidFill>
                <a:latin typeface="游ゴシック" panose="020F0502020204030204"/>
                <a:ea typeface="游ゴシック" panose="020B0400000000000000" pitchFamily="34" charset="-128"/>
              </a:rPr>
              <a:t>勝ち負けが優先されるほどに、</a:t>
            </a:r>
            <a:endParaRPr kumimoji="1" lang="en-US" altLang="ja-JP" sz="3200" b="1" dirty="0">
              <a:solidFill>
                <a:prstClr val="black"/>
              </a:solidFill>
              <a:latin typeface="游ゴシック" panose="020F0502020204030204"/>
              <a:ea typeface="游ゴシック" panose="020B0400000000000000" pitchFamily="34" charset="-128"/>
            </a:endParaRPr>
          </a:p>
          <a:p>
            <a:pPr algn="ctr" defTabSz="685817">
              <a:defRPr/>
            </a:pPr>
            <a:r>
              <a:rPr kumimoji="1" lang="ja-JP" altLang="en-US" sz="3200" b="1" dirty="0">
                <a:solidFill>
                  <a:prstClr val="black"/>
                </a:solidFill>
                <a:latin typeface="游ゴシック" panose="020F0502020204030204"/>
                <a:ea typeface="游ゴシック" panose="020B0400000000000000" pitchFamily="34" charset="-128"/>
              </a:rPr>
              <a:t>足手まとい扱いを受けるこどもたちが増える</a:t>
            </a:r>
            <a:endParaRPr kumimoji="1" lang="en-US" altLang="ja-JP" sz="3200" b="1" dirty="0">
              <a:solidFill>
                <a:prstClr val="black"/>
              </a:solidFill>
              <a:latin typeface="游ゴシック" panose="020F0502020204030204"/>
              <a:ea typeface="游ゴシック" panose="020B0400000000000000" pitchFamily="34" charset="-128"/>
            </a:endParaRPr>
          </a:p>
        </p:txBody>
      </p:sp>
    </p:spTree>
    <p:extLst>
      <p:ext uri="{BB962C8B-B14F-4D97-AF65-F5344CB8AC3E}">
        <p14:creationId xmlns:p14="http://schemas.microsoft.com/office/powerpoint/2010/main" val="3500489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ED5EC90D-188E-40EC-A119-A9C7144ABE35}"/>
              </a:ext>
            </a:extLst>
          </p:cNvPr>
          <p:cNvSpPr/>
          <p:nvPr/>
        </p:nvSpPr>
        <p:spPr>
          <a:xfrm>
            <a:off x="377108" y="233167"/>
            <a:ext cx="10201450" cy="5232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運動部の</a:t>
            </a:r>
            <a:r>
              <a:rPr kumimoji="0" lang="en-US" altLang="ja-JP"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8</a:t>
            </a:r>
            <a:r>
              <a:rPr kumimoji="0" lang="ja-JP" altLang="en-US"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割が楽しさよりも勝利を優先</a:t>
            </a:r>
            <a:endParaRPr kumimoji="0" lang="en-US" altLang="ja-JP"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pic>
        <p:nvPicPr>
          <p:cNvPr id="2050" name="Picture 2" descr="図1　運動部と生徒自身の志向性">
            <a:extLst>
              <a:ext uri="{FF2B5EF4-FFF2-40B4-BE49-F238E27FC236}">
                <a16:creationId xmlns:a16="http://schemas.microsoft.com/office/drawing/2014/main" id="{9693C2BF-1502-4EA5-9873-CC264D78C8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7925" y="1020880"/>
            <a:ext cx="7296150" cy="5211536"/>
          </a:xfrm>
          <a:prstGeom prst="rect">
            <a:avLst/>
          </a:prstGeom>
          <a:noFill/>
          <a:extLst>
            <a:ext uri="{909E8E84-426E-40DD-AFC4-6F175D3DCCD1}">
              <a14:hiddenFill xmlns:a14="http://schemas.microsoft.com/office/drawing/2010/main">
                <a:solidFill>
                  <a:srgbClr val="FFFFFF"/>
                </a:solidFill>
              </a14:hiddenFill>
            </a:ext>
          </a:extLst>
        </p:spPr>
      </p:pic>
      <p:sp>
        <p:nvSpPr>
          <p:cNvPr id="4" name="楕円 3">
            <a:extLst>
              <a:ext uri="{FF2B5EF4-FFF2-40B4-BE49-F238E27FC236}">
                <a16:creationId xmlns:a16="http://schemas.microsoft.com/office/drawing/2014/main" id="{2D975BD6-7697-4964-BF9D-A68469E8CFF0}"/>
              </a:ext>
            </a:extLst>
          </p:cNvPr>
          <p:cNvSpPr/>
          <p:nvPr/>
        </p:nvSpPr>
        <p:spPr>
          <a:xfrm>
            <a:off x="3695667" y="1260297"/>
            <a:ext cx="4703975" cy="232842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 name="TextBox 6">
            <a:extLst>
              <a:ext uri="{FF2B5EF4-FFF2-40B4-BE49-F238E27FC236}">
                <a16:creationId xmlns:a16="http://schemas.microsoft.com/office/drawing/2014/main" id="{8BE6F193-635E-4072-95F5-7211995FCD4A}"/>
              </a:ext>
            </a:extLst>
          </p:cNvPr>
          <p:cNvSpPr txBox="1"/>
          <p:nvPr/>
        </p:nvSpPr>
        <p:spPr>
          <a:xfrm>
            <a:off x="5439267" y="5970806"/>
            <a:ext cx="6319918"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cs typeface="+mn-cs"/>
              </a:rPr>
              <a:t>出典：笹川スポーツ財団「青少年のスポーツニーズと運動部活動」</a:t>
            </a:r>
            <a:r>
              <a:rPr kumimoji="0" lang="en-US" altLang="ja-JP"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cs typeface="+mn-cs"/>
              </a:rPr>
              <a:t>2018</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3248239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2050" name="Picture 2" descr="TeamUSA.org - Home">
            <a:extLst>
              <a:ext uri="{FF2B5EF4-FFF2-40B4-BE49-F238E27FC236}">
                <a16:creationId xmlns:a16="http://schemas.microsoft.com/office/drawing/2014/main" id="{89EB99EC-88F4-4B11-8F07-5DD6B8039C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5819" y="2927072"/>
            <a:ext cx="2580362" cy="2580362"/>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2"/>
          <p:cNvSpPr txBox="1">
            <a:spLocks/>
          </p:cNvSpPr>
          <p:nvPr/>
        </p:nvSpPr>
        <p:spPr>
          <a:xfrm>
            <a:off x="2225511" y="2243743"/>
            <a:ext cx="7755757" cy="4351338"/>
          </a:xfrm>
          <a:prstGeom prst="rect">
            <a:avLst/>
          </a:prstGeom>
        </p:spPr>
        <p:txBody>
          <a:bodyPr vert="horz" lIns="91425" tIns="91425" rIns="91425" bIns="91425" rtlCol="0" anchor="t" anchorCtr="0">
            <a:normAutofit/>
          </a:bodyPr>
          <a:lstStyle>
            <a:lvl1pPr marL="349250" lvl="0" indent="-349250" algn="l" defTabSz="914400" rtl="0" eaLnBrk="1" latinLnBrk="0" hangingPunct="1">
              <a:spcBef>
                <a:spcPts val="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lvl="1" indent="-336550" algn="l" defTabSz="914400" rtl="0" eaLnBrk="1" latinLnBrk="0" hangingPunct="1">
              <a:spcBef>
                <a:spcPts val="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lvl="2" indent="-282575" algn="l" defTabSz="914400" rtl="0" eaLnBrk="1" latinLnBrk="0" hangingPunct="1">
              <a:spcBef>
                <a:spcPts val="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lvl="3" indent="-295275" algn="l" defTabSz="914400" rtl="0" eaLnBrk="1" latinLnBrk="0" hangingPunct="1">
              <a:spcBef>
                <a:spcPts val="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lvl="4" indent="-282575" algn="l" defTabSz="914400" rtl="0" eaLnBrk="1" latinLnBrk="0" hangingPunct="1">
              <a:spcBef>
                <a:spcPts val="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lvl="5" indent="-282575" algn="l" defTabSz="914400" rtl="0" eaLnBrk="1" latinLnBrk="0" hangingPunct="1">
              <a:spcBef>
                <a:spcPts val="0"/>
              </a:spcBef>
              <a:buClr>
                <a:schemeClr val="accent2"/>
              </a:buClr>
              <a:buSzPct val="110000"/>
              <a:buFont typeface="Wingdings 2" pitchFamily="18" charset="2"/>
              <a:buChar char=""/>
              <a:defRPr lang="en-US" sz="1800" kern="1200">
                <a:solidFill>
                  <a:schemeClr val="tx1">
                    <a:lumMod val="65000"/>
                    <a:lumOff val="35000"/>
                  </a:schemeClr>
                </a:solidFill>
                <a:latin typeface="+mn-lt"/>
                <a:ea typeface="+mn-ea"/>
                <a:cs typeface="+mn-cs"/>
              </a:defRPr>
            </a:lvl6pPr>
            <a:lvl7pPr marL="2117725" lvl="6" indent="-282575" algn="l" defTabSz="914400" rtl="0" eaLnBrk="1" latinLnBrk="0" hangingPunct="1">
              <a:spcBef>
                <a:spcPts val="0"/>
              </a:spcBef>
              <a:buClr>
                <a:schemeClr val="accent1">
                  <a:lumMod val="60000"/>
                  <a:lumOff val="40000"/>
                </a:schemeClr>
              </a:buClr>
              <a:buSzPct val="110000"/>
              <a:buFont typeface="Wingdings 2" pitchFamily="18" charset="2"/>
              <a:buChar char=""/>
              <a:defRPr lang="en-US" sz="1800" kern="1200">
                <a:solidFill>
                  <a:schemeClr val="tx1">
                    <a:lumMod val="65000"/>
                    <a:lumOff val="35000"/>
                  </a:schemeClr>
                </a:solidFill>
                <a:latin typeface="+mn-lt"/>
                <a:ea typeface="+mn-ea"/>
                <a:cs typeface="+mn-cs"/>
              </a:defRPr>
            </a:lvl7pPr>
            <a:lvl8pPr marL="2398713" lvl="7" indent="-282575" algn="l" defTabSz="914400" rtl="0" eaLnBrk="1" latinLnBrk="0" hangingPunct="1">
              <a:spcBef>
                <a:spcPts val="0"/>
              </a:spcBef>
              <a:buClr>
                <a:schemeClr val="accent2"/>
              </a:buClr>
              <a:buSzPct val="110000"/>
              <a:buFont typeface="Wingdings 2" pitchFamily="18" charset="2"/>
              <a:buChar char=""/>
              <a:defRPr lang="en-US" sz="1800" kern="1200">
                <a:solidFill>
                  <a:schemeClr val="tx1">
                    <a:lumMod val="65000"/>
                    <a:lumOff val="35000"/>
                  </a:schemeClr>
                </a:solidFill>
                <a:latin typeface="+mn-lt"/>
                <a:ea typeface="+mn-ea"/>
                <a:cs typeface="+mn-cs"/>
              </a:defRPr>
            </a:lvl8pPr>
            <a:lvl9pPr marL="2689225" lvl="8" indent="-282575" algn="l" defTabSz="914400" rtl="0" eaLnBrk="1" latinLnBrk="0" hangingPunct="1">
              <a:spcBef>
                <a:spcPts val="0"/>
              </a:spcBef>
              <a:buClr>
                <a:schemeClr val="accent1">
                  <a:lumMod val="60000"/>
                  <a:lumOff val="40000"/>
                </a:schemeClr>
              </a:buClr>
              <a:buSzPct val="110000"/>
              <a:buFont typeface="Wingdings 2" pitchFamily="18" charset="2"/>
              <a:buChar char=""/>
              <a:defRPr lang="en-US" sz="1800" kern="120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
                <a:prstClr val="black">
                  <a:lumMod val="95000"/>
                  <a:lumOff val="5000"/>
                </a:prstClr>
              </a:buClr>
              <a:buSzPct val="110000"/>
              <a:buFont typeface="Wingdings 2" pitchFamily="18" charset="2"/>
              <a:buNone/>
              <a:tabLst/>
              <a:defRPr/>
            </a:pPr>
            <a:endParaRPr kumimoji="0" lang="en-US" altLang="ja-JP" sz="3200"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Calibri"/>
            </a:endParaRPr>
          </a:p>
          <a:p>
            <a:pPr marL="0" marR="0" lvl="0" indent="0" algn="l" defTabSz="914400" rtl="0" eaLnBrk="1" fontAlgn="auto" latinLnBrk="0" hangingPunct="1">
              <a:lnSpc>
                <a:spcPct val="150000"/>
              </a:lnSpc>
              <a:spcBef>
                <a:spcPts val="0"/>
              </a:spcBef>
              <a:spcAft>
                <a:spcPts val="0"/>
              </a:spcAft>
              <a:buClr>
                <a:prstClr val="black">
                  <a:lumMod val="95000"/>
                  <a:lumOff val="5000"/>
                </a:prstClr>
              </a:buClr>
              <a:buSzPct val="110000"/>
              <a:buFont typeface="Wingdings 2" pitchFamily="18" charset="2"/>
              <a:buNone/>
              <a:tabLst/>
              <a:defRPr/>
            </a:pPr>
            <a:endParaRPr kumimoji="0" lang="en-US" altLang="ja-JP" sz="3200"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Calibri"/>
            </a:endParaRPr>
          </a:p>
        </p:txBody>
      </p:sp>
      <p:sp>
        <p:nvSpPr>
          <p:cNvPr id="19" name="Rectangle 18">
            <a:extLst>
              <a:ext uri="{FF2B5EF4-FFF2-40B4-BE49-F238E27FC236}">
                <a16:creationId xmlns:a16="http://schemas.microsoft.com/office/drawing/2014/main" id="{3ABEA6FB-431F-4BD0-A913-1B6CFB6D9B03}"/>
              </a:ext>
            </a:extLst>
          </p:cNvPr>
          <p:cNvSpPr/>
          <p:nvPr/>
        </p:nvSpPr>
        <p:spPr>
          <a:xfrm>
            <a:off x="822951" y="384892"/>
            <a:ext cx="8214823" cy="675891"/>
          </a:xfrm>
          <a:prstGeom prst="rect">
            <a:avLst/>
          </a:prstGeom>
        </p:spPr>
        <p:txBody>
          <a:bodyPr wrap="square">
            <a:spAutoFit/>
          </a:bodyPr>
          <a:lstStyle/>
          <a:p>
            <a:pPr marL="0" marR="0" lvl="0" indent="0" algn="l" defTabSz="457200" rtl="0" eaLnBrk="1" fontAlgn="auto" latinLnBrk="0" hangingPunct="1">
              <a:lnSpc>
                <a:spcPct val="150000"/>
              </a:lnSpc>
              <a:spcBef>
                <a:spcPts val="0"/>
              </a:spcBef>
              <a:spcAft>
                <a:spcPts val="0"/>
              </a:spcAft>
              <a:buClr>
                <a:prstClr val="black">
                  <a:lumMod val="95000"/>
                  <a:lumOff val="5000"/>
                </a:prstClr>
              </a:buClr>
              <a:buSzTx/>
              <a:buFontTx/>
              <a:buNone/>
              <a:tabLst/>
              <a:defRPr/>
            </a:pPr>
            <a:r>
              <a:rPr kumimoji="0" lang="ja-JP" altLang="en-US" sz="28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質の高い指導の定義</a:t>
            </a:r>
            <a:endParaRPr kumimoji="0" lang="en-US" altLang="ja-JP" sz="28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8" name="Content Placeholder 2">
            <a:extLst>
              <a:ext uri="{FF2B5EF4-FFF2-40B4-BE49-F238E27FC236}">
                <a16:creationId xmlns:a16="http://schemas.microsoft.com/office/drawing/2014/main" id="{F0C6A242-74E2-4169-96C2-9476DCC8B6DF}"/>
              </a:ext>
            </a:extLst>
          </p:cNvPr>
          <p:cNvSpPr txBox="1">
            <a:spLocks/>
          </p:cNvSpPr>
          <p:nvPr/>
        </p:nvSpPr>
        <p:spPr>
          <a:xfrm>
            <a:off x="1592441" y="1229806"/>
            <a:ext cx="9007118" cy="1767003"/>
          </a:xfrm>
          <a:prstGeom prst="rect">
            <a:avLst/>
          </a:prstGeom>
        </p:spPr>
        <p:txBody>
          <a:bodyPr vert="horz" lIns="91425" tIns="91425" rIns="91425" bIns="91425" rtlCol="0" anchor="ctr" anchorCtr="0">
            <a:normAutofit/>
          </a:bodyPr>
          <a:lstStyle>
            <a:lvl1pPr marL="349250" lvl="0" indent="-349250" algn="l" defTabSz="914400" rtl="0" eaLnBrk="1" latinLnBrk="0" hangingPunct="1">
              <a:spcBef>
                <a:spcPts val="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lvl="1" indent="-336550" algn="l" defTabSz="914400" rtl="0" eaLnBrk="1" latinLnBrk="0" hangingPunct="1">
              <a:spcBef>
                <a:spcPts val="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lvl="2" indent="-282575" algn="l" defTabSz="914400" rtl="0" eaLnBrk="1" latinLnBrk="0" hangingPunct="1">
              <a:spcBef>
                <a:spcPts val="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lvl="3" indent="-295275" algn="l" defTabSz="914400" rtl="0" eaLnBrk="1" latinLnBrk="0" hangingPunct="1">
              <a:spcBef>
                <a:spcPts val="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lvl="4" indent="-282575" algn="l" defTabSz="914400" rtl="0" eaLnBrk="1" latinLnBrk="0" hangingPunct="1">
              <a:spcBef>
                <a:spcPts val="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lvl="5" indent="-282575" algn="l" defTabSz="914400" rtl="0" eaLnBrk="1" latinLnBrk="0" hangingPunct="1">
              <a:spcBef>
                <a:spcPts val="0"/>
              </a:spcBef>
              <a:buClr>
                <a:schemeClr val="accent2"/>
              </a:buClr>
              <a:buSzPct val="110000"/>
              <a:buFont typeface="Wingdings 2" pitchFamily="18" charset="2"/>
              <a:buChar char=""/>
              <a:defRPr lang="en-US" sz="1800" kern="1200">
                <a:solidFill>
                  <a:schemeClr val="tx1">
                    <a:lumMod val="65000"/>
                    <a:lumOff val="35000"/>
                  </a:schemeClr>
                </a:solidFill>
                <a:latin typeface="+mn-lt"/>
                <a:ea typeface="+mn-ea"/>
                <a:cs typeface="+mn-cs"/>
              </a:defRPr>
            </a:lvl6pPr>
            <a:lvl7pPr marL="2117725" lvl="6" indent="-282575" algn="l" defTabSz="914400" rtl="0" eaLnBrk="1" latinLnBrk="0" hangingPunct="1">
              <a:spcBef>
                <a:spcPts val="0"/>
              </a:spcBef>
              <a:buClr>
                <a:schemeClr val="accent1">
                  <a:lumMod val="60000"/>
                  <a:lumOff val="40000"/>
                </a:schemeClr>
              </a:buClr>
              <a:buSzPct val="110000"/>
              <a:buFont typeface="Wingdings 2" pitchFamily="18" charset="2"/>
              <a:buChar char=""/>
              <a:defRPr lang="en-US" sz="1800" kern="1200">
                <a:solidFill>
                  <a:schemeClr val="tx1">
                    <a:lumMod val="65000"/>
                    <a:lumOff val="35000"/>
                  </a:schemeClr>
                </a:solidFill>
                <a:latin typeface="+mn-lt"/>
                <a:ea typeface="+mn-ea"/>
                <a:cs typeface="+mn-cs"/>
              </a:defRPr>
            </a:lvl7pPr>
            <a:lvl8pPr marL="2398713" lvl="7" indent="-282575" algn="l" defTabSz="914400" rtl="0" eaLnBrk="1" latinLnBrk="0" hangingPunct="1">
              <a:spcBef>
                <a:spcPts val="0"/>
              </a:spcBef>
              <a:buClr>
                <a:schemeClr val="accent2"/>
              </a:buClr>
              <a:buSzPct val="110000"/>
              <a:buFont typeface="Wingdings 2" pitchFamily="18" charset="2"/>
              <a:buChar char=""/>
              <a:defRPr lang="en-US" sz="1800" kern="1200">
                <a:solidFill>
                  <a:schemeClr val="tx1">
                    <a:lumMod val="65000"/>
                    <a:lumOff val="35000"/>
                  </a:schemeClr>
                </a:solidFill>
                <a:latin typeface="+mn-lt"/>
                <a:ea typeface="+mn-ea"/>
                <a:cs typeface="+mn-cs"/>
              </a:defRPr>
            </a:lvl8pPr>
            <a:lvl9pPr marL="2689225" lvl="8" indent="-282575" algn="l" defTabSz="914400" rtl="0" eaLnBrk="1" latinLnBrk="0" hangingPunct="1">
              <a:spcBef>
                <a:spcPts val="0"/>
              </a:spcBef>
              <a:buClr>
                <a:schemeClr val="accent1">
                  <a:lumMod val="60000"/>
                  <a:lumOff val="40000"/>
                </a:schemeClr>
              </a:buClr>
              <a:buSzPct val="110000"/>
              <a:buFont typeface="Wingdings 2" pitchFamily="18" charset="2"/>
              <a:buChar char=""/>
              <a:defRPr lang="en-US" sz="1800" kern="1200">
                <a:solidFill>
                  <a:schemeClr val="tx1">
                    <a:lumMod val="65000"/>
                    <a:lumOff val="35000"/>
                  </a:schemeClr>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
                <a:prstClr val="black">
                  <a:lumMod val="95000"/>
                  <a:lumOff val="5000"/>
                </a:prstClr>
              </a:buClr>
              <a:buSzPct val="110000"/>
              <a:buFont typeface="Wingdings 2" pitchFamily="18" charset="2"/>
              <a:buNone/>
              <a:tabLst/>
              <a:defRPr/>
            </a:pPr>
            <a:r>
              <a:rPr kumimoji="0" lang="ja-JP" altLang="en-US" sz="2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“指導者のスポーツ専門知識、対人知識、自己知識の活用により、</a:t>
            </a:r>
            <a:endParaRPr kumimoji="0" lang="en-US" altLang="ja-JP" sz="2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914400" rtl="0" eaLnBrk="1" fontAlgn="auto" latinLnBrk="0" hangingPunct="1">
              <a:lnSpc>
                <a:spcPct val="150000"/>
              </a:lnSpc>
              <a:spcBef>
                <a:spcPts val="0"/>
              </a:spcBef>
              <a:spcAft>
                <a:spcPts val="0"/>
              </a:spcAft>
              <a:buClr>
                <a:prstClr val="black">
                  <a:lumMod val="95000"/>
                  <a:lumOff val="5000"/>
                </a:prstClr>
              </a:buClr>
              <a:buSzPct val="110000"/>
              <a:buFont typeface="Wingdings 2" pitchFamily="18" charset="2"/>
              <a:buNone/>
              <a:tabLst/>
              <a:defRPr/>
            </a:pPr>
            <a:r>
              <a:rPr kumimoji="0" lang="ja-JP" altLang="en-US" sz="2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選手の競技力、自己肯定、繫がり、人間性を育むこと”</a:t>
            </a:r>
            <a:endParaRPr kumimoji="0" lang="en-US" altLang="ja-JP" sz="2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 name="Rectangle 4">
            <a:extLst>
              <a:ext uri="{FF2B5EF4-FFF2-40B4-BE49-F238E27FC236}">
                <a16:creationId xmlns:a16="http://schemas.microsoft.com/office/drawing/2014/main" id="{DB326564-F76C-4C3D-901C-179AD67635A0}"/>
              </a:ext>
            </a:extLst>
          </p:cNvPr>
          <p:cNvSpPr/>
          <p:nvPr/>
        </p:nvSpPr>
        <p:spPr>
          <a:xfrm>
            <a:off x="3423137" y="5734121"/>
            <a:ext cx="8433930" cy="369332"/>
          </a:xfrm>
          <a:prstGeom prst="rect">
            <a:avLst/>
          </a:prstGeom>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出典：米国オリンピック委員会 </a:t>
            </a:r>
            <a:r>
              <a:rPr kumimoji="0"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Quality</a:t>
            </a: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0"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Coaching</a:t>
            </a: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0"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Framework, 2017</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4219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14" name="Content Placeholder 2"/>
          <p:cNvSpPr txBox="1">
            <a:spLocks/>
          </p:cNvSpPr>
          <p:nvPr/>
        </p:nvSpPr>
        <p:spPr>
          <a:xfrm>
            <a:off x="2225512" y="2243743"/>
            <a:ext cx="7755757" cy="4351338"/>
          </a:xfrm>
          <a:prstGeom prst="rect">
            <a:avLst/>
          </a:prstGeom>
        </p:spPr>
        <p:txBody>
          <a:bodyPr vert="horz" lIns="91425" tIns="91425" rIns="91425" bIns="91425" rtlCol="0" anchor="t" anchorCtr="0">
            <a:normAutofit/>
          </a:bodyPr>
          <a:lstStyle>
            <a:lvl1pPr marL="349250" lvl="0" indent="-349250" algn="l" defTabSz="914400" rtl="0" eaLnBrk="1" latinLnBrk="0" hangingPunct="1">
              <a:spcBef>
                <a:spcPts val="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lvl="1" indent="-336550" algn="l" defTabSz="914400" rtl="0" eaLnBrk="1" latinLnBrk="0" hangingPunct="1">
              <a:spcBef>
                <a:spcPts val="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lvl="2" indent="-282575" algn="l" defTabSz="914400" rtl="0" eaLnBrk="1" latinLnBrk="0" hangingPunct="1">
              <a:spcBef>
                <a:spcPts val="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lvl="3" indent="-295275" algn="l" defTabSz="914400" rtl="0" eaLnBrk="1" latinLnBrk="0" hangingPunct="1">
              <a:spcBef>
                <a:spcPts val="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lvl="4" indent="-282575" algn="l" defTabSz="914400" rtl="0" eaLnBrk="1" latinLnBrk="0" hangingPunct="1">
              <a:spcBef>
                <a:spcPts val="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lvl="5" indent="-282575" algn="l" defTabSz="914400" rtl="0" eaLnBrk="1" latinLnBrk="0" hangingPunct="1">
              <a:spcBef>
                <a:spcPts val="0"/>
              </a:spcBef>
              <a:buClr>
                <a:schemeClr val="accent2"/>
              </a:buClr>
              <a:buSzPct val="110000"/>
              <a:buFont typeface="Wingdings 2" pitchFamily="18" charset="2"/>
              <a:buChar char=""/>
              <a:defRPr lang="en-US" sz="1800" kern="1200">
                <a:solidFill>
                  <a:schemeClr val="tx1">
                    <a:lumMod val="65000"/>
                    <a:lumOff val="35000"/>
                  </a:schemeClr>
                </a:solidFill>
                <a:latin typeface="+mn-lt"/>
                <a:ea typeface="+mn-ea"/>
                <a:cs typeface="+mn-cs"/>
              </a:defRPr>
            </a:lvl6pPr>
            <a:lvl7pPr marL="2117725" lvl="6" indent="-282575" algn="l" defTabSz="914400" rtl="0" eaLnBrk="1" latinLnBrk="0" hangingPunct="1">
              <a:spcBef>
                <a:spcPts val="0"/>
              </a:spcBef>
              <a:buClr>
                <a:schemeClr val="accent1">
                  <a:lumMod val="60000"/>
                  <a:lumOff val="40000"/>
                </a:schemeClr>
              </a:buClr>
              <a:buSzPct val="110000"/>
              <a:buFont typeface="Wingdings 2" pitchFamily="18" charset="2"/>
              <a:buChar char=""/>
              <a:defRPr lang="en-US" sz="1800" kern="1200">
                <a:solidFill>
                  <a:schemeClr val="tx1">
                    <a:lumMod val="65000"/>
                    <a:lumOff val="35000"/>
                  </a:schemeClr>
                </a:solidFill>
                <a:latin typeface="+mn-lt"/>
                <a:ea typeface="+mn-ea"/>
                <a:cs typeface="+mn-cs"/>
              </a:defRPr>
            </a:lvl7pPr>
            <a:lvl8pPr marL="2398713" lvl="7" indent="-282575" algn="l" defTabSz="914400" rtl="0" eaLnBrk="1" latinLnBrk="0" hangingPunct="1">
              <a:spcBef>
                <a:spcPts val="0"/>
              </a:spcBef>
              <a:buClr>
                <a:schemeClr val="accent2"/>
              </a:buClr>
              <a:buSzPct val="110000"/>
              <a:buFont typeface="Wingdings 2" pitchFamily="18" charset="2"/>
              <a:buChar char=""/>
              <a:defRPr lang="en-US" sz="1800" kern="1200">
                <a:solidFill>
                  <a:schemeClr val="tx1">
                    <a:lumMod val="65000"/>
                    <a:lumOff val="35000"/>
                  </a:schemeClr>
                </a:solidFill>
                <a:latin typeface="+mn-lt"/>
                <a:ea typeface="+mn-ea"/>
                <a:cs typeface="+mn-cs"/>
              </a:defRPr>
            </a:lvl8pPr>
            <a:lvl9pPr marL="2689225" lvl="8" indent="-282575" algn="l" defTabSz="914400" rtl="0" eaLnBrk="1" latinLnBrk="0" hangingPunct="1">
              <a:spcBef>
                <a:spcPts val="0"/>
              </a:spcBef>
              <a:buClr>
                <a:schemeClr val="accent1">
                  <a:lumMod val="60000"/>
                  <a:lumOff val="40000"/>
                </a:schemeClr>
              </a:buClr>
              <a:buSzPct val="110000"/>
              <a:buFont typeface="Wingdings 2" pitchFamily="18" charset="2"/>
              <a:buChar char=""/>
              <a:defRPr lang="en-US" sz="1800" kern="120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
                <a:prstClr val="black">
                  <a:lumMod val="95000"/>
                  <a:lumOff val="5000"/>
                </a:prstClr>
              </a:buClr>
              <a:buSzPct val="110000"/>
              <a:buFont typeface="Wingdings 2" pitchFamily="18" charset="2"/>
              <a:buNone/>
              <a:tabLst/>
              <a:defRPr/>
            </a:pPr>
            <a:endParaRPr kumimoji="0" lang="en-US" altLang="ja-JP" sz="3200"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Calibri"/>
            </a:endParaRPr>
          </a:p>
          <a:p>
            <a:pPr marL="0" marR="0" lvl="0" indent="0" algn="l" defTabSz="914400" rtl="0" eaLnBrk="1" fontAlgn="auto" latinLnBrk="0" hangingPunct="1">
              <a:lnSpc>
                <a:spcPct val="150000"/>
              </a:lnSpc>
              <a:spcBef>
                <a:spcPts val="0"/>
              </a:spcBef>
              <a:spcAft>
                <a:spcPts val="0"/>
              </a:spcAft>
              <a:buClr>
                <a:prstClr val="black">
                  <a:lumMod val="95000"/>
                  <a:lumOff val="5000"/>
                </a:prstClr>
              </a:buClr>
              <a:buSzPct val="110000"/>
              <a:buFont typeface="Wingdings 2" pitchFamily="18" charset="2"/>
              <a:buNone/>
              <a:tabLst/>
              <a:defRPr/>
            </a:pPr>
            <a:endParaRPr kumimoji="0" lang="en-US" altLang="ja-JP" sz="3200"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Calibri"/>
            </a:endParaRPr>
          </a:p>
        </p:txBody>
      </p:sp>
      <p:pic>
        <p:nvPicPr>
          <p:cNvPr id="7" name="Picture 4" descr="http://2.bp.blogspot.com/-qDahmji8cqE/UP_S35omD0I/AAAAAAAABn0/7HC6j61UuvU/s1600/dragon-ball-z-battle-of-gods-goku.png">
            <a:extLst>
              <a:ext uri="{FF2B5EF4-FFF2-40B4-BE49-F238E27FC236}">
                <a16:creationId xmlns:a16="http://schemas.microsoft.com/office/drawing/2014/main" id="{AF42E069-67DE-44BD-88E8-18753C7928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3835" y="3492803"/>
            <a:ext cx="1533458" cy="290098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www.toei-anim.co.jp/tv/dragon_s/assets/img/chara/satan/img01.png">
            <a:extLst>
              <a:ext uri="{FF2B5EF4-FFF2-40B4-BE49-F238E27FC236}">
                <a16:creationId xmlns:a16="http://schemas.microsoft.com/office/drawing/2014/main" id="{69B3AE98-4389-480F-A2DE-B29128A785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1559" y="3314865"/>
            <a:ext cx="2432845" cy="3256859"/>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2">
            <a:extLst>
              <a:ext uri="{FF2B5EF4-FFF2-40B4-BE49-F238E27FC236}">
                <a16:creationId xmlns:a16="http://schemas.microsoft.com/office/drawing/2014/main" id="{A4EDA903-4FFE-4028-B18C-45FD2B151AEE}"/>
              </a:ext>
            </a:extLst>
          </p:cNvPr>
          <p:cNvGrpSpPr/>
          <p:nvPr/>
        </p:nvGrpSpPr>
        <p:grpSpPr>
          <a:xfrm>
            <a:off x="1509622" y="1074403"/>
            <a:ext cx="9385289" cy="5040120"/>
            <a:chOff x="507226" y="656804"/>
            <a:chExt cx="11551125" cy="5763658"/>
          </a:xfrm>
        </p:grpSpPr>
        <p:sp>
          <p:nvSpPr>
            <p:cNvPr id="12" name="Content Placeholder 2">
              <a:extLst>
                <a:ext uri="{FF2B5EF4-FFF2-40B4-BE49-F238E27FC236}">
                  <a16:creationId xmlns:a16="http://schemas.microsoft.com/office/drawing/2014/main" id="{20B6E371-C44C-41F4-87C1-124AD34B8252}"/>
                </a:ext>
              </a:extLst>
            </p:cNvPr>
            <p:cNvSpPr txBox="1">
              <a:spLocks/>
            </p:cNvSpPr>
            <p:nvPr/>
          </p:nvSpPr>
          <p:spPr>
            <a:xfrm>
              <a:off x="2297821" y="2069124"/>
              <a:ext cx="7755757" cy="4351338"/>
            </a:xfrm>
            <a:prstGeom prst="rect">
              <a:avLst/>
            </a:prstGeom>
          </p:spPr>
          <p:txBody>
            <a:bodyPr vert="horz" lIns="74283" tIns="74283" rIns="74283" bIns="74283" rtlCol="0" anchor="t" anchorCtr="0">
              <a:normAutofit/>
            </a:bodyPr>
            <a:lstStyle>
              <a:lvl1pPr marL="349250" lvl="0" indent="-349250" algn="l" defTabSz="914400" rtl="0" eaLnBrk="1" latinLnBrk="0" hangingPunct="1">
                <a:spcBef>
                  <a:spcPts val="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lvl="1" indent="-336550" algn="l" defTabSz="914400" rtl="0" eaLnBrk="1" latinLnBrk="0" hangingPunct="1">
                <a:spcBef>
                  <a:spcPts val="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lvl="2" indent="-282575" algn="l" defTabSz="914400" rtl="0" eaLnBrk="1" latinLnBrk="0" hangingPunct="1">
                <a:spcBef>
                  <a:spcPts val="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lvl="3" indent="-295275" algn="l" defTabSz="914400" rtl="0" eaLnBrk="1" latinLnBrk="0" hangingPunct="1">
                <a:spcBef>
                  <a:spcPts val="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lvl="4" indent="-282575" algn="l" defTabSz="914400" rtl="0" eaLnBrk="1" latinLnBrk="0" hangingPunct="1">
                <a:spcBef>
                  <a:spcPts val="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lvl="5" indent="-282575" algn="l" defTabSz="914400" rtl="0" eaLnBrk="1" latinLnBrk="0" hangingPunct="1">
                <a:spcBef>
                  <a:spcPts val="0"/>
                </a:spcBef>
                <a:buClr>
                  <a:schemeClr val="accent2"/>
                </a:buClr>
                <a:buSzPct val="110000"/>
                <a:buFont typeface="Wingdings 2" pitchFamily="18" charset="2"/>
                <a:buChar char=""/>
                <a:defRPr lang="en-US" sz="1800" kern="1200">
                  <a:solidFill>
                    <a:schemeClr val="tx1">
                      <a:lumMod val="65000"/>
                      <a:lumOff val="35000"/>
                    </a:schemeClr>
                  </a:solidFill>
                  <a:latin typeface="+mn-lt"/>
                  <a:ea typeface="+mn-ea"/>
                  <a:cs typeface="+mn-cs"/>
                </a:defRPr>
              </a:lvl6pPr>
              <a:lvl7pPr marL="2117725" lvl="6" indent="-282575" algn="l" defTabSz="914400" rtl="0" eaLnBrk="1" latinLnBrk="0" hangingPunct="1">
                <a:spcBef>
                  <a:spcPts val="0"/>
                </a:spcBef>
                <a:buClr>
                  <a:schemeClr val="accent1">
                    <a:lumMod val="60000"/>
                    <a:lumOff val="40000"/>
                  </a:schemeClr>
                </a:buClr>
                <a:buSzPct val="110000"/>
                <a:buFont typeface="Wingdings 2" pitchFamily="18" charset="2"/>
                <a:buChar char=""/>
                <a:defRPr lang="en-US" sz="1800" kern="1200">
                  <a:solidFill>
                    <a:schemeClr val="tx1">
                      <a:lumMod val="65000"/>
                      <a:lumOff val="35000"/>
                    </a:schemeClr>
                  </a:solidFill>
                  <a:latin typeface="+mn-lt"/>
                  <a:ea typeface="+mn-ea"/>
                  <a:cs typeface="+mn-cs"/>
                </a:defRPr>
              </a:lvl7pPr>
              <a:lvl8pPr marL="2398713" lvl="7" indent="-282575" algn="l" defTabSz="914400" rtl="0" eaLnBrk="1" latinLnBrk="0" hangingPunct="1">
                <a:spcBef>
                  <a:spcPts val="0"/>
                </a:spcBef>
                <a:buClr>
                  <a:schemeClr val="accent2"/>
                </a:buClr>
                <a:buSzPct val="110000"/>
                <a:buFont typeface="Wingdings 2" pitchFamily="18" charset="2"/>
                <a:buChar char=""/>
                <a:defRPr lang="en-US" sz="1800" kern="1200">
                  <a:solidFill>
                    <a:schemeClr val="tx1">
                      <a:lumMod val="65000"/>
                      <a:lumOff val="35000"/>
                    </a:schemeClr>
                  </a:solidFill>
                  <a:latin typeface="+mn-lt"/>
                  <a:ea typeface="+mn-ea"/>
                  <a:cs typeface="+mn-cs"/>
                </a:defRPr>
              </a:lvl8pPr>
              <a:lvl9pPr marL="2689225" lvl="8" indent="-282575" algn="l" defTabSz="914400" rtl="0" eaLnBrk="1" latinLnBrk="0" hangingPunct="1">
                <a:spcBef>
                  <a:spcPts val="0"/>
                </a:spcBef>
                <a:buClr>
                  <a:schemeClr val="accent1">
                    <a:lumMod val="60000"/>
                    <a:lumOff val="40000"/>
                  </a:schemeClr>
                </a:buClr>
                <a:buSzPct val="110000"/>
                <a:buFont typeface="Wingdings 2" pitchFamily="18" charset="2"/>
                <a:buChar char=""/>
                <a:defRPr lang="en-US" sz="1800" kern="1200">
                  <a:solidFill>
                    <a:schemeClr val="tx1">
                      <a:lumMod val="65000"/>
                      <a:lumOff val="35000"/>
                    </a:schemeClr>
                  </a:solidFill>
                  <a:latin typeface="+mn-lt"/>
                  <a:ea typeface="+mn-ea"/>
                  <a:cs typeface="+mn-cs"/>
                </a:defRPr>
              </a:lvl9pPr>
            </a:lstStyle>
            <a:p>
              <a:pPr marL="0" marR="0" lvl="0" indent="0" algn="l" defTabSz="742969" rtl="0" eaLnBrk="1" fontAlgn="auto" latinLnBrk="0" hangingPunct="1">
                <a:lnSpc>
                  <a:spcPct val="150000"/>
                </a:lnSpc>
                <a:spcBef>
                  <a:spcPts val="0"/>
                </a:spcBef>
                <a:spcAft>
                  <a:spcPts val="0"/>
                </a:spcAft>
                <a:buClr>
                  <a:srgbClr val="000000">
                    <a:lumMod val="95000"/>
                    <a:lumOff val="5000"/>
                  </a:srgbClr>
                </a:buClr>
                <a:buSzPct val="110000"/>
                <a:buFont typeface="Wingdings 2" pitchFamily="18" charset="2"/>
                <a:buNone/>
                <a:tabLst/>
                <a:defRPr/>
              </a:pPr>
              <a:endParaRPr kumimoji="0" lang="en-US" altLang="ja-JP" sz="26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Calibri"/>
                <a:sym typeface="Arial"/>
              </a:endParaRPr>
            </a:p>
            <a:p>
              <a:pPr marL="0" marR="0" lvl="0" indent="0" algn="l" defTabSz="742969" rtl="0" eaLnBrk="1" fontAlgn="auto" latinLnBrk="0" hangingPunct="1">
                <a:lnSpc>
                  <a:spcPct val="150000"/>
                </a:lnSpc>
                <a:spcBef>
                  <a:spcPts val="0"/>
                </a:spcBef>
                <a:spcAft>
                  <a:spcPts val="0"/>
                </a:spcAft>
                <a:buClr>
                  <a:srgbClr val="000000">
                    <a:lumMod val="95000"/>
                    <a:lumOff val="5000"/>
                  </a:srgbClr>
                </a:buClr>
                <a:buSzPct val="110000"/>
                <a:buFont typeface="Wingdings 2" pitchFamily="18" charset="2"/>
                <a:buNone/>
                <a:tabLst/>
                <a:defRPr/>
              </a:pPr>
              <a:endParaRPr kumimoji="0" lang="en-US" altLang="ja-JP" sz="26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Calibri"/>
                <a:sym typeface="Arial"/>
              </a:endParaRPr>
            </a:p>
          </p:txBody>
        </p:sp>
        <p:pic>
          <p:nvPicPr>
            <p:cNvPr id="13" name="図 1">
              <a:extLst>
                <a:ext uri="{FF2B5EF4-FFF2-40B4-BE49-F238E27FC236}">
                  <a16:creationId xmlns:a16="http://schemas.microsoft.com/office/drawing/2014/main" id="{009B57AE-40AF-4979-9A88-830C7F593887}"/>
                </a:ext>
              </a:extLst>
            </p:cNvPr>
            <p:cNvPicPr>
              <a:picLocks noChangeAspect="1"/>
            </p:cNvPicPr>
            <p:nvPr/>
          </p:nvPicPr>
          <p:blipFill rotWithShape="1">
            <a:blip r:embed="rId5"/>
            <a:srcRect l="26111" t="40818" r="46426" b="22023"/>
            <a:stretch/>
          </p:blipFill>
          <p:spPr>
            <a:xfrm>
              <a:off x="3028208" y="951873"/>
              <a:ext cx="6283844" cy="5313857"/>
            </a:xfrm>
            <a:prstGeom prst="rect">
              <a:avLst/>
            </a:prstGeom>
          </p:spPr>
        </p:pic>
        <p:pic>
          <p:nvPicPr>
            <p:cNvPr id="15" name="図 8">
              <a:extLst>
                <a:ext uri="{FF2B5EF4-FFF2-40B4-BE49-F238E27FC236}">
                  <a16:creationId xmlns:a16="http://schemas.microsoft.com/office/drawing/2014/main" id="{C282E710-7BD7-43F2-BACD-08E58B32D860}"/>
                </a:ext>
              </a:extLst>
            </p:cNvPr>
            <p:cNvPicPr>
              <a:picLocks noChangeAspect="1"/>
            </p:cNvPicPr>
            <p:nvPr/>
          </p:nvPicPr>
          <p:blipFill rotWithShape="1">
            <a:blip r:embed="rId5"/>
            <a:srcRect l="39499" t="26319" r="46426" b="60285"/>
            <a:stretch/>
          </p:blipFill>
          <p:spPr>
            <a:xfrm>
              <a:off x="9044084" y="716238"/>
              <a:ext cx="3014267" cy="1792977"/>
            </a:xfrm>
            <a:prstGeom prst="rect">
              <a:avLst/>
            </a:prstGeom>
          </p:spPr>
        </p:pic>
        <p:pic>
          <p:nvPicPr>
            <p:cNvPr id="16" name="図 9">
              <a:extLst>
                <a:ext uri="{FF2B5EF4-FFF2-40B4-BE49-F238E27FC236}">
                  <a16:creationId xmlns:a16="http://schemas.microsoft.com/office/drawing/2014/main" id="{8DCD9C3D-F9F1-403F-9109-7F8D3C3E7D3B}"/>
                </a:ext>
              </a:extLst>
            </p:cNvPr>
            <p:cNvPicPr>
              <a:picLocks noChangeAspect="1"/>
            </p:cNvPicPr>
            <p:nvPr/>
          </p:nvPicPr>
          <p:blipFill rotWithShape="1">
            <a:blip r:embed="rId5"/>
            <a:srcRect l="26111" t="26319" r="60547" b="60285"/>
            <a:stretch/>
          </p:blipFill>
          <p:spPr>
            <a:xfrm>
              <a:off x="507226" y="656804"/>
              <a:ext cx="2857312" cy="1792978"/>
            </a:xfrm>
            <a:prstGeom prst="rect">
              <a:avLst/>
            </a:prstGeom>
          </p:spPr>
        </p:pic>
        <p:sp>
          <p:nvSpPr>
            <p:cNvPr id="17" name="テキスト ボックス 2">
              <a:extLst>
                <a:ext uri="{FF2B5EF4-FFF2-40B4-BE49-F238E27FC236}">
                  <a16:creationId xmlns:a16="http://schemas.microsoft.com/office/drawing/2014/main" id="{E5BA6573-D1C0-4EF6-B3BC-78DDA38AB2A0}"/>
                </a:ext>
              </a:extLst>
            </p:cNvPr>
            <p:cNvSpPr txBox="1"/>
            <p:nvPr/>
          </p:nvSpPr>
          <p:spPr>
            <a:xfrm>
              <a:off x="847225" y="730251"/>
              <a:ext cx="890546" cy="348587"/>
            </a:xfrm>
            <a:prstGeom prst="rect">
              <a:avLst/>
            </a:prstGeom>
            <a:solidFill>
              <a:srgbClr val="000026"/>
            </a:solidFill>
          </p:spPr>
          <p:txBody>
            <a:bodyPr wrap="square" rtlCol="0">
              <a:spAutoFit/>
            </a:bodyPr>
            <a:lstStyle/>
            <a:p>
              <a:pPr marL="0" marR="0" lvl="0" indent="0" algn="ctr" defTabSz="742969" rtl="0" eaLnBrk="1" fontAlgn="auto" latinLnBrk="0" hangingPunct="1">
                <a:lnSpc>
                  <a:spcPct val="100000"/>
                </a:lnSpc>
                <a:spcBef>
                  <a:spcPts val="0"/>
                </a:spcBef>
                <a:spcAft>
                  <a:spcPts val="0"/>
                </a:spcAft>
                <a:buClrTx/>
                <a:buSzTx/>
                <a:buFontTx/>
                <a:buNone/>
                <a:tabLst/>
                <a:defRPr/>
              </a:pPr>
              <a:r>
                <a:rPr kumimoji="1" lang="ja-JP" altLang="en-US" sz="1381" b="1" i="0" u="none" strike="noStrike" kern="0" cap="none" spc="0" normalizeH="0" baseline="0" noProof="0" dirty="0">
                  <a:ln>
                    <a:noFill/>
                  </a:ln>
                  <a:solidFill>
                    <a:srgbClr val="72D8FE"/>
                  </a:solidFill>
                  <a:effectLst/>
                  <a:uLnTx/>
                  <a:uFillTx/>
                  <a:latin typeface="Arial"/>
                  <a:ea typeface="游ゴシック" panose="020B0400000000000000" pitchFamily="34" charset="-128"/>
                  <a:cs typeface="Arial"/>
                  <a:sym typeface="Arial"/>
                </a:rPr>
                <a:t>固定</a:t>
              </a:r>
            </a:p>
          </p:txBody>
        </p:sp>
        <p:sp>
          <p:nvSpPr>
            <p:cNvPr id="18" name="テキスト ボックス 16">
              <a:extLst>
                <a:ext uri="{FF2B5EF4-FFF2-40B4-BE49-F238E27FC236}">
                  <a16:creationId xmlns:a16="http://schemas.microsoft.com/office/drawing/2014/main" id="{945B5688-879B-4E42-9080-EFD4AEA02748}"/>
                </a:ext>
              </a:extLst>
            </p:cNvPr>
            <p:cNvSpPr txBox="1"/>
            <p:nvPr/>
          </p:nvSpPr>
          <p:spPr>
            <a:xfrm>
              <a:off x="10637027" y="797976"/>
              <a:ext cx="1084409" cy="348587"/>
            </a:xfrm>
            <a:prstGeom prst="rect">
              <a:avLst/>
            </a:prstGeom>
            <a:solidFill>
              <a:srgbClr val="028764"/>
            </a:solidFill>
          </p:spPr>
          <p:txBody>
            <a:bodyPr wrap="square" rtlCol="0">
              <a:spAutoFit/>
            </a:bodyPr>
            <a:lstStyle/>
            <a:p>
              <a:pPr marL="0" marR="0" lvl="0" indent="0" algn="ctr" defTabSz="742969" rtl="0" eaLnBrk="1" fontAlgn="auto" latinLnBrk="0" hangingPunct="1">
                <a:lnSpc>
                  <a:spcPct val="100000"/>
                </a:lnSpc>
                <a:spcBef>
                  <a:spcPts val="0"/>
                </a:spcBef>
                <a:spcAft>
                  <a:spcPts val="0"/>
                </a:spcAft>
                <a:buClrTx/>
                <a:buSzTx/>
                <a:buFontTx/>
                <a:buNone/>
                <a:tabLst/>
                <a:defRPr/>
              </a:pPr>
              <a:r>
                <a:rPr kumimoji="1" lang="ja-JP" altLang="en-US" sz="1381" b="1" i="0" u="none" strike="noStrike" kern="0" cap="none" spc="0" normalizeH="0" baseline="0" noProof="0" dirty="0">
                  <a:ln>
                    <a:noFill/>
                  </a:ln>
                  <a:solidFill>
                    <a:srgbClr val="FFF100"/>
                  </a:solidFill>
                  <a:effectLst/>
                  <a:uLnTx/>
                  <a:uFillTx/>
                  <a:latin typeface="Arial"/>
                  <a:ea typeface="游ゴシック" panose="020B0400000000000000" pitchFamily="34" charset="-128"/>
                  <a:cs typeface="Arial"/>
                  <a:sym typeface="Arial"/>
                </a:rPr>
                <a:t>成長</a:t>
              </a:r>
            </a:p>
          </p:txBody>
        </p:sp>
        <p:sp>
          <p:nvSpPr>
            <p:cNvPr id="19" name="TextBox 19">
              <a:extLst>
                <a:ext uri="{FF2B5EF4-FFF2-40B4-BE49-F238E27FC236}">
                  <a16:creationId xmlns:a16="http://schemas.microsoft.com/office/drawing/2014/main" id="{7F31D819-6DE9-402D-91AC-9D41B7EF8F5F}"/>
                </a:ext>
              </a:extLst>
            </p:cNvPr>
            <p:cNvSpPr txBox="1"/>
            <p:nvPr/>
          </p:nvSpPr>
          <p:spPr>
            <a:xfrm>
              <a:off x="10781305" y="1423283"/>
              <a:ext cx="868975" cy="506089"/>
            </a:xfrm>
            <a:prstGeom prst="rect">
              <a:avLst/>
            </a:prstGeom>
            <a:solidFill>
              <a:srgbClr val="1B937C"/>
            </a:solidFill>
            <a:ln>
              <a:solidFill>
                <a:srgbClr val="169579"/>
              </a:solidFill>
            </a:ln>
          </p:spPr>
          <p:txBody>
            <a:bodyPr wrap="square" rtlCol="0">
              <a:spAutoFit/>
            </a:bodyPr>
            <a:lstStyle/>
            <a:p>
              <a:pPr marL="0" marR="0" lvl="0" indent="0" algn="ctr" defTabSz="742969" rtl="0" eaLnBrk="1" fontAlgn="auto" latinLnBrk="0" hangingPunct="1">
                <a:lnSpc>
                  <a:spcPct val="100000"/>
                </a:lnSpc>
                <a:spcBef>
                  <a:spcPts val="0"/>
                </a:spcBef>
                <a:spcAft>
                  <a:spcPts val="0"/>
                </a:spcAft>
                <a:buClrTx/>
                <a:buSzTx/>
                <a:buFontTx/>
                <a:buNone/>
                <a:tabLst/>
                <a:defRPr/>
              </a:pPr>
              <a:r>
                <a:rPr kumimoji="1" lang="ja-JP" altLang="en-US" sz="1138"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34" charset="-128"/>
                  <a:cs typeface="+mn-cs"/>
                </a:rPr>
                <a:t>成長が最優先</a:t>
              </a:r>
              <a:endParaRPr kumimoji="1" lang="en-US" sz="1138" b="1" i="0" u="none" strike="noStrike" kern="1200" cap="none" spc="0" normalizeH="0" baseline="0" noProof="0" dirty="0">
                <a:ln>
                  <a:noFill/>
                </a:ln>
                <a:solidFill>
                  <a:prstClr val="white"/>
                </a:solidFill>
                <a:effectLst/>
                <a:uLnTx/>
                <a:uFillTx/>
                <a:latin typeface="游ゴシック" panose="020F0502020204030204"/>
                <a:ea typeface="+mn-ea"/>
                <a:cs typeface="+mn-cs"/>
              </a:endParaRPr>
            </a:p>
          </p:txBody>
        </p:sp>
        <p:sp>
          <p:nvSpPr>
            <p:cNvPr id="20" name="TextBox 20">
              <a:extLst>
                <a:ext uri="{FF2B5EF4-FFF2-40B4-BE49-F238E27FC236}">
                  <a16:creationId xmlns:a16="http://schemas.microsoft.com/office/drawing/2014/main" id="{050199B2-5FE3-4158-A3DD-076EF5CA1FAA}"/>
                </a:ext>
              </a:extLst>
            </p:cNvPr>
            <p:cNvSpPr txBox="1"/>
            <p:nvPr/>
          </p:nvSpPr>
          <p:spPr>
            <a:xfrm>
              <a:off x="652613" y="1365430"/>
              <a:ext cx="1136430" cy="506089"/>
            </a:xfrm>
            <a:prstGeom prst="rect">
              <a:avLst/>
            </a:prstGeom>
            <a:solidFill>
              <a:srgbClr val="01265D"/>
            </a:solidFill>
          </p:spPr>
          <p:txBody>
            <a:bodyPr wrap="square" rtlCol="0">
              <a:spAutoFit/>
            </a:bodyPr>
            <a:lstStyle/>
            <a:p>
              <a:pPr marL="0" marR="0" lvl="0" indent="0" algn="ctr" defTabSz="742969" rtl="0" eaLnBrk="1" fontAlgn="auto" latinLnBrk="0" hangingPunct="1">
                <a:lnSpc>
                  <a:spcPct val="100000"/>
                </a:lnSpc>
                <a:spcBef>
                  <a:spcPts val="0"/>
                </a:spcBef>
                <a:spcAft>
                  <a:spcPts val="0"/>
                </a:spcAft>
                <a:buClrTx/>
                <a:buSzTx/>
                <a:buFontTx/>
                <a:buNone/>
                <a:tabLst/>
                <a:defRPr/>
              </a:pPr>
              <a:r>
                <a:rPr kumimoji="1" lang="ja-JP" altLang="en-US" sz="1138"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34" charset="-128"/>
                  <a:cs typeface="+mn-cs"/>
                </a:rPr>
                <a:t>結果が</a:t>
              </a:r>
              <a:endParaRPr kumimoji="1" lang="en-US" altLang="ja-JP" sz="1138"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34" charset="-128"/>
                <a:cs typeface="+mn-cs"/>
              </a:endParaRPr>
            </a:p>
            <a:p>
              <a:pPr marL="0" marR="0" lvl="0" indent="0" algn="ctr" defTabSz="742969" rtl="0" eaLnBrk="1" fontAlgn="auto" latinLnBrk="0" hangingPunct="1">
                <a:lnSpc>
                  <a:spcPct val="100000"/>
                </a:lnSpc>
                <a:spcBef>
                  <a:spcPts val="0"/>
                </a:spcBef>
                <a:spcAft>
                  <a:spcPts val="0"/>
                </a:spcAft>
                <a:buClrTx/>
                <a:buSzTx/>
                <a:buFontTx/>
                <a:buNone/>
                <a:tabLst/>
                <a:defRPr/>
              </a:pPr>
              <a:r>
                <a:rPr kumimoji="1" lang="ja-JP" altLang="en-US" sz="1138"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34" charset="-128"/>
                  <a:cs typeface="+mn-cs"/>
                </a:rPr>
                <a:t>最優先</a:t>
              </a:r>
              <a:endParaRPr kumimoji="1" lang="en-US" sz="1138" b="1" i="0" u="none" strike="noStrike" kern="1200" cap="none" spc="0" normalizeH="0" baseline="0" noProof="0" dirty="0">
                <a:ln>
                  <a:noFill/>
                </a:ln>
                <a:solidFill>
                  <a:prstClr val="white"/>
                </a:solidFill>
                <a:effectLst/>
                <a:uLnTx/>
                <a:uFillTx/>
                <a:latin typeface="游ゴシック" panose="020F0502020204030204"/>
                <a:ea typeface="+mn-ea"/>
                <a:cs typeface="+mn-cs"/>
              </a:endParaRPr>
            </a:p>
          </p:txBody>
        </p:sp>
        <p:sp>
          <p:nvSpPr>
            <p:cNvPr id="21" name="TextBox 21">
              <a:extLst>
                <a:ext uri="{FF2B5EF4-FFF2-40B4-BE49-F238E27FC236}">
                  <a16:creationId xmlns:a16="http://schemas.microsoft.com/office/drawing/2014/main" id="{059E1B98-D7ED-446D-AFBF-CC4F4AFF147B}"/>
                </a:ext>
              </a:extLst>
            </p:cNvPr>
            <p:cNvSpPr txBox="1"/>
            <p:nvPr/>
          </p:nvSpPr>
          <p:spPr>
            <a:xfrm>
              <a:off x="716139" y="1814049"/>
              <a:ext cx="1072903" cy="555877"/>
            </a:xfrm>
            <a:prstGeom prst="rect">
              <a:avLst/>
            </a:prstGeom>
            <a:solidFill>
              <a:schemeClr val="bg1"/>
            </a:solidFill>
          </p:spPr>
          <p:txBody>
            <a:bodyPr wrap="square" rtlCol="0">
              <a:spAutoFit/>
            </a:bodyPr>
            <a:lstStyle/>
            <a:p>
              <a:pPr marL="0" marR="0" lvl="0" indent="0" algn="ctr" defTabSz="742969" rtl="0" eaLnBrk="1" fontAlgn="auto" latinLnBrk="0" hangingPunct="1">
                <a:lnSpc>
                  <a:spcPct val="100000"/>
                </a:lnSpc>
                <a:spcBef>
                  <a:spcPts val="0"/>
                </a:spcBef>
                <a:spcAft>
                  <a:spcPts val="0"/>
                </a:spcAft>
                <a:buClrTx/>
                <a:buSzTx/>
                <a:buFontTx/>
                <a:buNone/>
                <a:tabLst/>
                <a:defRPr/>
              </a:pPr>
              <a:r>
                <a:rPr kumimoji="1" lang="ja-JP" altLang="en-US" sz="853" b="1" i="0" u="none" strike="noStrike" kern="1200" cap="none" spc="0" normalizeH="0" baseline="0" noProof="0" dirty="0">
                  <a:ln>
                    <a:noFill/>
                  </a:ln>
                  <a:solidFill>
                    <a:srgbClr val="2B7EB5"/>
                  </a:solidFill>
                  <a:effectLst/>
                  <a:uLnTx/>
                  <a:uFillTx/>
                  <a:latin typeface="游ゴシック" panose="020F0502020204030204"/>
                  <a:ea typeface="游ゴシック" panose="020B0400000000000000" pitchFamily="34" charset="-128"/>
                  <a:cs typeface="+mn-cs"/>
                </a:rPr>
                <a:t>結果を出さないと意味がないと思うため</a:t>
              </a:r>
              <a:endParaRPr kumimoji="1" lang="en-US" sz="853" b="1" i="0" u="none" strike="noStrike" kern="1200" cap="none" spc="0" normalizeH="0" baseline="0" noProof="0" dirty="0">
                <a:ln>
                  <a:noFill/>
                </a:ln>
                <a:solidFill>
                  <a:srgbClr val="2B7EB5"/>
                </a:solidFill>
                <a:effectLst/>
                <a:uLnTx/>
                <a:uFillTx/>
                <a:latin typeface="游ゴシック" panose="020F0502020204030204"/>
                <a:ea typeface="+mn-ea"/>
                <a:cs typeface="+mn-cs"/>
              </a:endParaRPr>
            </a:p>
          </p:txBody>
        </p:sp>
      </p:grpSp>
      <p:sp>
        <p:nvSpPr>
          <p:cNvPr id="22" name="Rectangle: Rounded Corners 22">
            <a:extLst>
              <a:ext uri="{FF2B5EF4-FFF2-40B4-BE49-F238E27FC236}">
                <a16:creationId xmlns:a16="http://schemas.microsoft.com/office/drawing/2014/main" id="{F81695B0-5EEF-4A9D-B295-3750BBF1C577}"/>
              </a:ext>
            </a:extLst>
          </p:cNvPr>
          <p:cNvSpPr/>
          <p:nvPr/>
        </p:nvSpPr>
        <p:spPr>
          <a:xfrm>
            <a:off x="1509619" y="2709025"/>
            <a:ext cx="2321566" cy="76998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742969"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プロセス自体に喜びを感じにくくなり、意欲が失われ、目標達成しにくくなる</a:t>
            </a:r>
            <a:endParaRPr kumimoji="1" lang="en-US" sz="13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23" name="Rectangle: Rounded Corners 23">
            <a:extLst>
              <a:ext uri="{FF2B5EF4-FFF2-40B4-BE49-F238E27FC236}">
                <a16:creationId xmlns:a16="http://schemas.microsoft.com/office/drawing/2014/main" id="{3AFAD435-78D6-4CD5-B448-8CD91CC0D33D}"/>
              </a:ext>
            </a:extLst>
          </p:cNvPr>
          <p:cNvSpPr/>
          <p:nvPr/>
        </p:nvSpPr>
        <p:spPr>
          <a:xfrm>
            <a:off x="8468081" y="2709788"/>
            <a:ext cx="2321566" cy="76998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742969"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プロセス自体に喜びを感じ、持続的な意欲が生まれ、高い目標が達成しやすくなる</a:t>
            </a:r>
            <a:endParaRPr kumimoji="1" lang="en-US" sz="13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4" name="Title 1">
            <a:extLst>
              <a:ext uri="{FF2B5EF4-FFF2-40B4-BE49-F238E27FC236}">
                <a16:creationId xmlns:a16="http://schemas.microsoft.com/office/drawing/2014/main" id="{3E5E03C4-4199-47F3-B812-B538F6CF8A00}"/>
              </a:ext>
            </a:extLst>
          </p:cNvPr>
          <p:cNvSpPr txBox="1">
            <a:spLocks/>
          </p:cNvSpPr>
          <p:nvPr/>
        </p:nvSpPr>
        <p:spPr>
          <a:xfrm>
            <a:off x="473666" y="145745"/>
            <a:ext cx="8787961" cy="738668"/>
          </a:xfrm>
          <a:prstGeom prst="rect">
            <a:avLst/>
          </a:prstGeom>
        </p:spPr>
        <p:txBody>
          <a:bodyPr vert="horz" lIns="74295" tIns="37148" rIns="74295" bIns="3714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23" rtl="0" eaLnBrk="1" fontAlgn="auto" latinLnBrk="0" hangingPunct="1">
              <a:lnSpc>
                <a:spcPct val="90000"/>
              </a:lnSpc>
              <a:spcBef>
                <a:spcPct val="0"/>
              </a:spcBef>
              <a:spcAft>
                <a:spcPts val="0"/>
              </a:spcAft>
              <a:buClrTx/>
              <a:buSzTx/>
              <a:buFontTx/>
              <a:buNone/>
              <a:tabLst/>
              <a:defRPr/>
            </a:pPr>
            <a:r>
              <a:rPr kumimoji="0" lang="en-US" altLang="ja-JP"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j-cs"/>
              </a:rPr>
              <a:t>Team USA</a:t>
            </a:r>
            <a:r>
              <a:rPr kumimoji="0" lang="ja-JP" altLang="en-US"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j-cs"/>
              </a:rPr>
              <a:t>が重要視する成長マインドセット</a:t>
            </a:r>
            <a:endParaRPr kumimoji="0" lang="en-US" altLang="ja-JP"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j-cs"/>
            </a:endParaRPr>
          </a:p>
        </p:txBody>
      </p:sp>
    </p:spTree>
    <p:extLst>
      <p:ext uri="{BB962C8B-B14F-4D97-AF65-F5344CB8AC3E}">
        <p14:creationId xmlns:p14="http://schemas.microsoft.com/office/powerpoint/2010/main" val="191635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2">
            <a:extLst>
              <a:ext uri="{FF2B5EF4-FFF2-40B4-BE49-F238E27FC236}">
                <a16:creationId xmlns:a16="http://schemas.microsoft.com/office/drawing/2014/main" id="{E7FD90AC-A7BC-4230-8C5F-0F9E832D3379}"/>
              </a:ext>
            </a:extLst>
          </p:cNvPr>
          <p:cNvSpPr/>
          <p:nvPr/>
        </p:nvSpPr>
        <p:spPr>
          <a:xfrm>
            <a:off x="1970286" y="1630982"/>
            <a:ext cx="3914147" cy="4293483"/>
          </a:xfrm>
          <a:prstGeom prst="rect">
            <a:avLst/>
          </a:prstGeom>
        </p:spPr>
        <p:txBody>
          <a:bodyPr wrap="square">
            <a:spAutoFit/>
          </a:bodyPr>
          <a:lstStyle/>
          <a:p>
            <a:pPr marL="417909" marR="0" lvl="0" indent="-417909" algn="l" defTabSz="742950" rtl="0" eaLnBrk="1" fontAlgn="auto" latinLnBrk="0" hangingPunct="1">
              <a:lnSpc>
                <a:spcPct val="100000"/>
              </a:lnSpc>
              <a:spcBef>
                <a:spcPts val="0"/>
              </a:spcBef>
              <a:spcAft>
                <a:spcPts val="0"/>
              </a:spcAft>
              <a:buClrTx/>
              <a:buSzTx/>
              <a:buFont typeface="+mj-lt"/>
              <a:buAutoNum type="arabicPeriod"/>
              <a:tabLst/>
              <a:defRPr/>
            </a:pPr>
            <a:r>
              <a:rPr kumimoji="1" lang="ja-JP" altLang="en-US" sz="2275" b="1" i="0" u="none" strike="noStrike" kern="1200" cap="none" spc="0" normalizeH="0" baseline="0" noProof="0" dirty="0">
                <a:ln>
                  <a:noFill/>
                </a:ln>
                <a:solidFill>
                  <a:srgbClr val="FF0000"/>
                </a:solidFill>
                <a:effectLst/>
                <a:uLnTx/>
                <a:uFillTx/>
                <a:latin typeface="MS PGothic" panose="020B0600070205080204" pitchFamily="34" charset="-128"/>
                <a:ea typeface="MS PGothic" panose="020B0600070205080204" pitchFamily="34" charset="-128"/>
                <a:cs typeface="Calibri"/>
              </a:rPr>
              <a:t>良い</a:t>
            </a:r>
            <a:r>
              <a:rPr kumimoji="1" lang="ja-JP" altLang="en-US" sz="2275" b="1" dirty="0">
                <a:solidFill>
                  <a:srgbClr val="FF0000"/>
                </a:solidFill>
                <a:latin typeface="MS PGothic" panose="020B0600070205080204" pitchFamily="34" charset="-128"/>
                <a:ea typeface="MS PGothic" panose="020B0600070205080204" pitchFamily="34" charset="-128"/>
                <a:cs typeface="Calibri"/>
              </a:rPr>
              <a:t>プレーができること</a:t>
            </a:r>
            <a:endParaRPr kumimoji="1" lang="en-US" altLang="ja-JP" sz="2275" b="1" i="0" u="none" strike="noStrike" kern="1200" cap="none" spc="0" normalizeH="0" baseline="0" noProof="0" dirty="0">
              <a:ln>
                <a:noFill/>
              </a:ln>
              <a:solidFill>
                <a:srgbClr val="FF0000"/>
              </a:solidFill>
              <a:effectLst/>
              <a:uLnTx/>
              <a:uFillTx/>
              <a:latin typeface="MS PGothic" panose="020B0600070205080204" pitchFamily="34" charset="-128"/>
              <a:ea typeface="MS PGothic" panose="020B0600070205080204" pitchFamily="34" charset="-128"/>
              <a:cs typeface="Calibri"/>
            </a:endParaRPr>
          </a:p>
          <a:p>
            <a:pPr marL="417909" marR="0" lvl="0" indent="-417909" algn="l" defTabSz="742950" rtl="0" eaLnBrk="1" fontAlgn="auto" latinLnBrk="0" hangingPunct="1">
              <a:lnSpc>
                <a:spcPct val="100000"/>
              </a:lnSpc>
              <a:spcBef>
                <a:spcPts val="0"/>
              </a:spcBef>
              <a:spcAft>
                <a:spcPts val="0"/>
              </a:spcAft>
              <a:buClrTx/>
              <a:buSzTx/>
              <a:buFont typeface="+mj-lt"/>
              <a:buAutoNum type="arabicPeriod"/>
              <a:tabLst/>
              <a:defRPr/>
            </a:pPr>
            <a:endParaRPr kumimoji="1" lang="en-US" altLang="ja-JP" sz="2275" b="1" i="0" u="none" strike="noStrike" kern="1200" cap="none" spc="0" normalizeH="0" baseline="0" noProof="0" dirty="0">
              <a:ln>
                <a:noFill/>
              </a:ln>
              <a:solidFill>
                <a:srgbClr val="FF0000"/>
              </a:solidFill>
              <a:effectLst/>
              <a:uLnTx/>
              <a:uFillTx/>
              <a:latin typeface="MS PGothic" panose="020B0600070205080204" pitchFamily="34" charset="-128"/>
              <a:ea typeface="MS PGothic" panose="020B0600070205080204" pitchFamily="34" charset="-128"/>
              <a:cs typeface="Calibri"/>
            </a:endParaRPr>
          </a:p>
          <a:p>
            <a:pPr marL="417909" marR="0" lvl="0" indent="-417909" algn="l" defTabSz="742950" rtl="0" eaLnBrk="1" fontAlgn="auto" latinLnBrk="0" hangingPunct="1">
              <a:lnSpc>
                <a:spcPct val="100000"/>
              </a:lnSpc>
              <a:spcBef>
                <a:spcPts val="0"/>
              </a:spcBef>
              <a:spcAft>
                <a:spcPts val="0"/>
              </a:spcAft>
              <a:buClrTx/>
              <a:buSzTx/>
              <a:buFont typeface="+mj-lt"/>
              <a:buAutoNum type="arabicPeriod"/>
              <a:tabLst/>
              <a:defRPr/>
            </a:pPr>
            <a:r>
              <a:rPr kumimoji="1" lang="ja-JP" altLang="en-US" sz="2275" b="1" i="0" u="none" strike="noStrike" kern="1200" cap="none" spc="0" normalizeH="0" baseline="0" noProof="0" dirty="0">
                <a:ln>
                  <a:noFill/>
                </a:ln>
                <a:solidFill>
                  <a:srgbClr val="FF0000"/>
                </a:solidFill>
                <a:effectLst/>
                <a:uLnTx/>
                <a:uFillTx/>
                <a:latin typeface="MS PGothic" panose="020B0600070205080204" pitchFamily="34" charset="-128"/>
                <a:ea typeface="MS PGothic" panose="020B0600070205080204" pitchFamily="34" charset="-128"/>
                <a:cs typeface="Calibri"/>
              </a:rPr>
              <a:t>チームワークの発揮</a:t>
            </a:r>
            <a:endParaRPr kumimoji="1" lang="en-US" altLang="ja-JP" sz="2275" b="1" i="0" u="none" strike="noStrike" kern="1200" cap="none" spc="0" normalizeH="0" baseline="0" noProof="0" dirty="0">
              <a:ln>
                <a:noFill/>
              </a:ln>
              <a:solidFill>
                <a:srgbClr val="FF0000"/>
              </a:solidFill>
              <a:effectLst/>
              <a:uLnTx/>
              <a:uFillTx/>
              <a:latin typeface="MS PGothic" panose="020B0600070205080204" pitchFamily="34" charset="-128"/>
              <a:ea typeface="MS PGothic" panose="020B0600070205080204" pitchFamily="34" charset="-128"/>
              <a:cs typeface="Calibri"/>
            </a:endParaRPr>
          </a:p>
          <a:p>
            <a:pPr marL="417909" marR="0" lvl="0" indent="-417909" algn="l" defTabSz="742950" rtl="0" eaLnBrk="1" fontAlgn="auto" latinLnBrk="0" hangingPunct="1">
              <a:lnSpc>
                <a:spcPct val="100000"/>
              </a:lnSpc>
              <a:spcBef>
                <a:spcPts val="0"/>
              </a:spcBef>
              <a:spcAft>
                <a:spcPts val="0"/>
              </a:spcAft>
              <a:buClrTx/>
              <a:buSzTx/>
              <a:buFont typeface="+mj-lt"/>
              <a:buAutoNum type="arabicPeriod"/>
              <a:tabLst/>
              <a:defRPr/>
            </a:pPr>
            <a:endParaRPr kumimoji="1" lang="en-US" altLang="ja-JP" sz="2275" b="1" i="0" u="none" strike="noStrike" kern="1200" cap="none" spc="0" normalizeH="0" baseline="0" noProof="0" dirty="0">
              <a:ln>
                <a:noFill/>
              </a:ln>
              <a:solidFill>
                <a:srgbClr val="FF0000"/>
              </a:solidFill>
              <a:effectLst/>
              <a:uLnTx/>
              <a:uFillTx/>
              <a:latin typeface="MS PGothic" panose="020B0600070205080204" pitchFamily="34" charset="-128"/>
              <a:ea typeface="MS PGothic" panose="020B0600070205080204" pitchFamily="34" charset="-128"/>
              <a:cs typeface="Calibri"/>
            </a:endParaRPr>
          </a:p>
          <a:p>
            <a:pPr marL="417909" marR="0" lvl="0" indent="-417909" algn="l" defTabSz="742950" rtl="0" eaLnBrk="1" fontAlgn="auto" latinLnBrk="0" hangingPunct="1">
              <a:lnSpc>
                <a:spcPct val="100000"/>
              </a:lnSpc>
              <a:spcBef>
                <a:spcPts val="0"/>
              </a:spcBef>
              <a:spcAft>
                <a:spcPts val="0"/>
              </a:spcAft>
              <a:buClrTx/>
              <a:buSzTx/>
              <a:buFont typeface="+mj-lt"/>
              <a:buAutoNum type="arabicPeriod"/>
              <a:tabLst/>
              <a:defRPr/>
            </a:pPr>
            <a:r>
              <a:rPr kumimoji="1" lang="ja-JP" altLang="en-US" sz="2275" b="1" dirty="0">
                <a:solidFill>
                  <a:srgbClr val="FF0000"/>
                </a:solidFill>
                <a:latin typeface="MS PGothic" panose="020B0600070205080204" pitchFamily="34" charset="-128"/>
                <a:ea typeface="MS PGothic" panose="020B0600070205080204" pitchFamily="34" charset="-128"/>
                <a:cs typeface="Calibri"/>
              </a:rPr>
              <a:t>支援的な</a:t>
            </a:r>
            <a:r>
              <a:rPr kumimoji="1" lang="ja-JP" altLang="en-US" sz="2275" b="1" i="0" u="none" strike="noStrike" kern="1200" cap="none" spc="0" normalizeH="0" baseline="0" noProof="0" dirty="0">
                <a:ln>
                  <a:noFill/>
                </a:ln>
                <a:solidFill>
                  <a:srgbClr val="FF0000"/>
                </a:solidFill>
                <a:effectLst/>
                <a:uLnTx/>
                <a:uFillTx/>
                <a:latin typeface="MS PGothic" panose="020B0600070205080204" pitchFamily="34" charset="-128"/>
                <a:ea typeface="MS PGothic" panose="020B0600070205080204" pitchFamily="34" charset="-128"/>
                <a:cs typeface="Calibri"/>
              </a:rPr>
              <a:t>指導を受けること</a:t>
            </a:r>
            <a:endParaRPr kumimoji="1" lang="en-US" altLang="ja-JP" sz="2275" b="1" i="0" u="none" strike="noStrike" kern="1200" cap="none" spc="0" normalizeH="0" baseline="0" noProof="0" dirty="0">
              <a:ln>
                <a:noFill/>
              </a:ln>
              <a:solidFill>
                <a:srgbClr val="FF0000"/>
              </a:solidFill>
              <a:effectLst/>
              <a:uLnTx/>
              <a:uFillTx/>
              <a:latin typeface="MS PGothic" panose="020B0600070205080204" pitchFamily="34" charset="-128"/>
              <a:ea typeface="MS PGothic" panose="020B0600070205080204" pitchFamily="34" charset="-128"/>
              <a:cs typeface="Calibri"/>
            </a:endParaRPr>
          </a:p>
          <a:p>
            <a:pPr marL="417909" marR="0" lvl="0" indent="-417909" algn="l" defTabSz="742950" rtl="0" eaLnBrk="1" fontAlgn="auto" latinLnBrk="0" hangingPunct="1">
              <a:lnSpc>
                <a:spcPct val="100000"/>
              </a:lnSpc>
              <a:spcBef>
                <a:spcPts val="0"/>
              </a:spcBef>
              <a:spcAft>
                <a:spcPts val="0"/>
              </a:spcAft>
              <a:buClrTx/>
              <a:buSzTx/>
              <a:buFont typeface="+mj-lt"/>
              <a:buAutoNum type="arabicPeriod"/>
              <a:tabLst/>
              <a:defRPr/>
            </a:pPr>
            <a:endParaRPr kumimoji="1" lang="en-US" altLang="ja-JP" sz="2275"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Calibri"/>
            </a:endParaRPr>
          </a:p>
          <a:p>
            <a:pPr marL="417909" marR="0" lvl="0" indent="-417909" algn="l" defTabSz="742950" rtl="0" eaLnBrk="1" fontAlgn="auto" latinLnBrk="0" hangingPunct="1">
              <a:lnSpc>
                <a:spcPct val="100000"/>
              </a:lnSpc>
              <a:spcBef>
                <a:spcPts val="0"/>
              </a:spcBef>
              <a:spcAft>
                <a:spcPts val="0"/>
              </a:spcAft>
              <a:buClrTx/>
              <a:buSzTx/>
              <a:buFont typeface="+mj-lt"/>
              <a:buAutoNum type="arabicPeriod"/>
              <a:tabLst/>
              <a:defRPr/>
            </a:pPr>
            <a:r>
              <a:rPr kumimoji="1" lang="ja-JP" altLang="en-US" sz="2275" b="1" i="0" u="none" strike="noStrike" kern="1200" cap="none" spc="0" normalizeH="0" baseline="0" noProof="0" dirty="0">
                <a:ln>
                  <a:noFill/>
                </a:ln>
                <a:solidFill>
                  <a:srgbClr val="FF0000"/>
                </a:solidFill>
                <a:effectLst/>
                <a:uLnTx/>
                <a:uFillTx/>
                <a:latin typeface="MS PGothic" panose="020B0600070205080204" pitchFamily="34" charset="-128"/>
                <a:ea typeface="MS PGothic" panose="020B0600070205080204" pitchFamily="34" charset="-128"/>
                <a:cs typeface="Calibri"/>
              </a:rPr>
              <a:t>成長＆学びの実感</a:t>
            </a:r>
            <a:endParaRPr kumimoji="1" lang="en-US" altLang="ja-JP" sz="2275" b="1" i="0" u="none" strike="noStrike" kern="1200" cap="none" spc="0" normalizeH="0" baseline="0" noProof="0" dirty="0">
              <a:ln>
                <a:noFill/>
              </a:ln>
              <a:solidFill>
                <a:srgbClr val="FF0000"/>
              </a:solidFill>
              <a:effectLst/>
              <a:uLnTx/>
              <a:uFillTx/>
              <a:latin typeface="MS PGothic" panose="020B0600070205080204" pitchFamily="34" charset="-128"/>
              <a:ea typeface="MS PGothic" panose="020B0600070205080204" pitchFamily="34" charset="-128"/>
              <a:cs typeface="Calibri"/>
            </a:endParaRPr>
          </a:p>
          <a:p>
            <a:pPr marL="417909" marR="0" lvl="0" indent="-417909" algn="l" defTabSz="742950" rtl="0" eaLnBrk="1" fontAlgn="auto" latinLnBrk="0" hangingPunct="1">
              <a:lnSpc>
                <a:spcPct val="100000"/>
              </a:lnSpc>
              <a:spcBef>
                <a:spcPts val="0"/>
              </a:spcBef>
              <a:spcAft>
                <a:spcPts val="0"/>
              </a:spcAft>
              <a:buClrTx/>
              <a:buSzTx/>
              <a:buFont typeface="+mj-lt"/>
              <a:buAutoNum type="arabicPeriod"/>
              <a:tabLst/>
              <a:defRPr/>
            </a:pPr>
            <a:endParaRPr kumimoji="1" lang="en-US" altLang="ja-JP" sz="2275"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Calibri"/>
            </a:endParaRPr>
          </a:p>
          <a:p>
            <a:pPr marL="417909" marR="0" lvl="0" indent="-417909" algn="l" defTabSz="742950" rtl="0" eaLnBrk="1" fontAlgn="auto" latinLnBrk="0" hangingPunct="1">
              <a:lnSpc>
                <a:spcPct val="100000"/>
              </a:lnSpc>
              <a:spcBef>
                <a:spcPts val="0"/>
              </a:spcBef>
              <a:spcAft>
                <a:spcPts val="0"/>
              </a:spcAft>
              <a:buClrTx/>
              <a:buSzTx/>
              <a:buFont typeface="+mj-lt"/>
              <a:buAutoNum type="arabicPeriod"/>
              <a:tabLst/>
              <a:defRPr/>
            </a:pPr>
            <a:r>
              <a:rPr kumimoji="1" lang="ja-JP" altLang="en-US" sz="2275"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Calibri"/>
              </a:rPr>
              <a:t>試合中に応援されること</a:t>
            </a:r>
            <a:endParaRPr kumimoji="1" lang="en-US" altLang="ja-JP" sz="2275"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Calibri"/>
            </a:endParaRPr>
          </a:p>
          <a:p>
            <a:pPr marL="417909" marR="0" lvl="0" indent="-417909" algn="l" defTabSz="742950" rtl="0" eaLnBrk="1" fontAlgn="auto" latinLnBrk="0" hangingPunct="1">
              <a:lnSpc>
                <a:spcPct val="100000"/>
              </a:lnSpc>
              <a:spcBef>
                <a:spcPts val="0"/>
              </a:spcBef>
              <a:spcAft>
                <a:spcPts val="0"/>
              </a:spcAft>
              <a:buClrTx/>
              <a:buSzTx/>
              <a:buFont typeface="+mj-lt"/>
              <a:buAutoNum type="arabicPeriod"/>
              <a:tabLst/>
              <a:defRPr/>
            </a:pPr>
            <a:endParaRPr kumimoji="1" lang="en-US" altLang="ja-JP" sz="2275"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Calibri"/>
            </a:endParaRPr>
          </a:p>
          <a:p>
            <a:pPr marL="417909" marR="0" lvl="0" indent="-417909" algn="l" defTabSz="742950" rtl="0" eaLnBrk="1" fontAlgn="auto" latinLnBrk="0" hangingPunct="1">
              <a:lnSpc>
                <a:spcPct val="100000"/>
              </a:lnSpc>
              <a:spcBef>
                <a:spcPts val="0"/>
              </a:spcBef>
              <a:spcAft>
                <a:spcPts val="0"/>
              </a:spcAft>
              <a:buClrTx/>
              <a:buSzTx/>
              <a:buFont typeface="+mj-lt"/>
              <a:buAutoNum type="arabicPeriod"/>
              <a:tabLst/>
              <a:defRPr/>
            </a:pPr>
            <a:r>
              <a:rPr kumimoji="1" lang="ja-JP" altLang="en-US" sz="2275"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Calibri"/>
              </a:rPr>
              <a:t>試合をすること</a:t>
            </a:r>
            <a:endParaRPr kumimoji="1" lang="en-US" altLang="ja-JP" sz="2275"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Calibri"/>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2275"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Calibri"/>
            </a:endParaRPr>
          </a:p>
        </p:txBody>
      </p:sp>
      <p:sp>
        <p:nvSpPr>
          <p:cNvPr id="12" name="Rectangle 11">
            <a:extLst>
              <a:ext uri="{FF2B5EF4-FFF2-40B4-BE49-F238E27FC236}">
                <a16:creationId xmlns:a16="http://schemas.microsoft.com/office/drawing/2014/main" id="{6BDAB807-EFB7-4B8B-9D96-801A9FAA7C31}"/>
              </a:ext>
            </a:extLst>
          </p:cNvPr>
          <p:cNvSpPr/>
          <p:nvPr/>
        </p:nvSpPr>
        <p:spPr>
          <a:xfrm>
            <a:off x="6583310" y="1630982"/>
            <a:ext cx="3729655" cy="3593291"/>
          </a:xfrm>
          <a:prstGeom prst="rect">
            <a:avLst/>
          </a:prstGeom>
        </p:spPr>
        <p:txBody>
          <a:bodyPr wrap="square">
            <a:sp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2275"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Calibri"/>
              </a:rPr>
              <a:t>7.</a:t>
            </a:r>
            <a:r>
              <a:rPr kumimoji="1" lang="ja-JP" altLang="en-US" sz="2275"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Calibri"/>
              </a:rPr>
              <a:t>　練習すること</a:t>
            </a:r>
            <a:endParaRPr kumimoji="1" lang="en-US" altLang="ja-JP" sz="2275"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Calibri"/>
            </a:endParaRPr>
          </a:p>
          <a:p>
            <a:pPr marL="417909" marR="0" lvl="0" indent="-417909" algn="l" defTabSz="742950" rtl="0" eaLnBrk="1" fontAlgn="auto" latinLnBrk="0" hangingPunct="1">
              <a:lnSpc>
                <a:spcPct val="100000"/>
              </a:lnSpc>
              <a:spcBef>
                <a:spcPts val="0"/>
              </a:spcBef>
              <a:spcAft>
                <a:spcPts val="0"/>
              </a:spcAft>
              <a:buClrTx/>
              <a:buSzTx/>
              <a:buFont typeface="+mj-lt"/>
              <a:buAutoNum type="arabicPeriod"/>
              <a:tabLst/>
              <a:defRPr/>
            </a:pPr>
            <a:endParaRPr kumimoji="1" lang="en-US" altLang="ja-JP" sz="2275"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Calibri"/>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2275"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Calibri"/>
              </a:rPr>
              <a:t>8.</a:t>
            </a:r>
            <a:r>
              <a:rPr kumimoji="1" lang="ja-JP" altLang="en-US" sz="2275"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Calibri"/>
              </a:rPr>
              <a:t>　仲間との時間</a:t>
            </a:r>
            <a:endParaRPr kumimoji="1" lang="en-US" altLang="ja-JP" sz="2275"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Calibri"/>
            </a:endParaRPr>
          </a:p>
          <a:p>
            <a:pPr marL="417909" marR="0" lvl="0" indent="-417909" algn="l" defTabSz="742950" rtl="0" eaLnBrk="1" fontAlgn="auto" latinLnBrk="0" hangingPunct="1">
              <a:lnSpc>
                <a:spcPct val="100000"/>
              </a:lnSpc>
              <a:spcBef>
                <a:spcPts val="0"/>
              </a:spcBef>
              <a:spcAft>
                <a:spcPts val="0"/>
              </a:spcAft>
              <a:buClrTx/>
              <a:buSzTx/>
              <a:buFont typeface="+mj-lt"/>
              <a:buAutoNum type="arabicPeriod"/>
              <a:tabLst/>
              <a:defRPr/>
            </a:pPr>
            <a:endParaRPr kumimoji="1" lang="en-US" altLang="ja-JP" sz="2275"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Calibri"/>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2275"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Calibri"/>
              </a:rPr>
              <a:t>9.</a:t>
            </a:r>
            <a:r>
              <a:rPr kumimoji="1" lang="ja-JP" altLang="en-US" sz="2275"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Calibri"/>
              </a:rPr>
              <a:t>　勝つこと</a:t>
            </a:r>
            <a:endParaRPr kumimoji="1" lang="en-US" altLang="ja-JP" sz="2275"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Calibri"/>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2275"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Calibri"/>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2275"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Calibri"/>
              </a:rPr>
              <a:t>10.</a:t>
            </a:r>
            <a:r>
              <a:rPr kumimoji="1" lang="ja-JP" altLang="en-US" sz="2275"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Calibri"/>
              </a:rPr>
              <a:t>　チームの</a:t>
            </a:r>
            <a:r>
              <a:rPr kumimoji="1" lang="ja-JP" altLang="en-US" sz="2275" dirty="0">
                <a:solidFill>
                  <a:prstClr val="black"/>
                </a:solidFill>
                <a:latin typeface="MS PGothic" panose="020B0600070205080204" pitchFamily="34" charset="-128"/>
                <a:ea typeface="MS PGothic" panose="020B0600070205080204" pitchFamily="34" charset="-128"/>
                <a:cs typeface="Calibri"/>
              </a:rPr>
              <a:t>ルーティン</a:t>
            </a:r>
            <a:endParaRPr kumimoji="1" lang="en-US" altLang="ja-JP" sz="2275"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Calibri"/>
            </a:endParaRPr>
          </a:p>
          <a:p>
            <a:pPr marL="417909" marR="0" lvl="0" indent="-417909" algn="l" defTabSz="742950" rtl="0" eaLnBrk="1" fontAlgn="auto" latinLnBrk="0" hangingPunct="1">
              <a:lnSpc>
                <a:spcPct val="100000"/>
              </a:lnSpc>
              <a:spcBef>
                <a:spcPts val="0"/>
              </a:spcBef>
              <a:spcAft>
                <a:spcPts val="0"/>
              </a:spcAft>
              <a:buClrTx/>
              <a:buSzTx/>
              <a:buFont typeface="+mj-lt"/>
              <a:buAutoNum type="arabicPeriod"/>
              <a:tabLst/>
              <a:defRPr/>
            </a:pPr>
            <a:endParaRPr kumimoji="1" lang="en-US" altLang="ja-JP" sz="2275"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Calibri"/>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2275"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Calibri"/>
              </a:rPr>
              <a:t>11.</a:t>
            </a:r>
            <a:r>
              <a:rPr kumimoji="1" lang="ja-JP" altLang="en-US" sz="2275"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Calibri"/>
              </a:rPr>
              <a:t>　新しい用具を使う</a:t>
            </a:r>
            <a:endParaRPr kumimoji="1" lang="en-US" altLang="ja-JP" sz="2275"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Calibri"/>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2275"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Calibri"/>
            </a:endParaRPr>
          </a:p>
        </p:txBody>
      </p:sp>
      <p:sp>
        <p:nvSpPr>
          <p:cNvPr id="14" name="Rectangle 9">
            <a:extLst>
              <a:ext uri="{FF2B5EF4-FFF2-40B4-BE49-F238E27FC236}">
                <a16:creationId xmlns:a16="http://schemas.microsoft.com/office/drawing/2014/main" id="{BFAE512A-F6AB-43C6-BA81-5B890C27B8C2}"/>
              </a:ext>
            </a:extLst>
          </p:cNvPr>
          <p:cNvSpPr/>
          <p:nvPr/>
        </p:nvSpPr>
        <p:spPr>
          <a:xfrm>
            <a:off x="692480" y="429500"/>
            <a:ext cx="8568477" cy="542456"/>
          </a:xfrm>
          <a:prstGeom prst="rect">
            <a:avLst/>
          </a:prstGeom>
        </p:spPr>
        <p:txBody>
          <a:bodyPr wrap="square">
            <a:sp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2925" b="1" i="0" u="none" strike="noStrike" kern="1200" cap="none" spc="0" normalizeH="0" baseline="0" noProof="0" dirty="0">
                <a:ln>
                  <a:noFill/>
                </a:ln>
                <a:solidFill>
                  <a:prstClr val="black"/>
                </a:solidFill>
                <a:effectLst/>
                <a:uLnTx/>
                <a:uFillTx/>
                <a:latin typeface="Calibri"/>
                <a:ea typeface="游ゴシック" panose="020B0400000000000000" pitchFamily="34" charset="-128"/>
                <a:cs typeface="Calibri"/>
              </a:rPr>
              <a:t>“楽しい”と感じるスポーツ中の出来事 </a:t>
            </a:r>
            <a:r>
              <a:rPr kumimoji="1" lang="en-US" altLang="ja-JP" sz="1950" b="0" i="0" u="none" strike="noStrike" kern="1200" cap="none" spc="0" normalizeH="0" baseline="0" noProof="0" dirty="0">
                <a:ln>
                  <a:noFill/>
                </a:ln>
                <a:solidFill>
                  <a:prstClr val="black"/>
                </a:solidFill>
                <a:effectLst/>
                <a:uLnTx/>
                <a:uFillTx/>
                <a:latin typeface="Calibri"/>
                <a:ea typeface="游ゴシック" panose="020B0400000000000000" pitchFamily="34" charset="-128"/>
                <a:cs typeface="Calibri"/>
              </a:rPr>
              <a:t>(</a:t>
            </a:r>
            <a:r>
              <a:rPr kumimoji="1" lang="en-US" altLang="ja-JP" sz="1950" b="0" i="0" u="none" strike="noStrike" kern="1200" cap="none" spc="0" normalizeH="0" baseline="0" noProof="0" dirty="0" err="1">
                <a:ln>
                  <a:noFill/>
                </a:ln>
                <a:solidFill>
                  <a:prstClr val="black"/>
                </a:solidFill>
                <a:effectLst/>
                <a:uLnTx/>
                <a:uFillTx/>
                <a:latin typeface="Calibri"/>
                <a:ea typeface="游ゴシック" panose="020B0400000000000000" pitchFamily="34" charset="-128"/>
                <a:cs typeface="Calibri"/>
              </a:rPr>
              <a:t>Visek</a:t>
            </a:r>
            <a:r>
              <a:rPr kumimoji="1" lang="en-US" altLang="ja-JP" sz="1950" b="0" i="0" u="none" strike="noStrike" kern="1200" cap="none" spc="0" normalizeH="0" baseline="0" noProof="0" dirty="0">
                <a:ln>
                  <a:noFill/>
                </a:ln>
                <a:solidFill>
                  <a:prstClr val="black"/>
                </a:solidFill>
                <a:effectLst/>
                <a:uLnTx/>
                <a:uFillTx/>
                <a:latin typeface="Calibri"/>
                <a:ea typeface="游ゴシック" panose="020B0400000000000000" pitchFamily="34" charset="-128"/>
                <a:cs typeface="Calibri"/>
              </a:rPr>
              <a:t>, 2015)</a:t>
            </a:r>
            <a:endParaRPr kumimoji="1" lang="en-US" sz="2925" b="0" i="0" u="none" strike="noStrike" kern="1200" cap="none" spc="0" normalizeH="0" baseline="0" noProof="0" dirty="0">
              <a:ln>
                <a:noFill/>
              </a:ln>
              <a:solidFill>
                <a:prstClr val="black"/>
              </a:solidFill>
              <a:effectLst/>
              <a:uLnTx/>
              <a:uFillTx/>
              <a:latin typeface="Calibri"/>
              <a:ea typeface="+mn-ea"/>
              <a:cs typeface="Calibri"/>
            </a:endParaRPr>
          </a:p>
        </p:txBody>
      </p:sp>
    </p:spTree>
    <p:extLst>
      <p:ext uri="{BB962C8B-B14F-4D97-AF65-F5344CB8AC3E}">
        <p14:creationId xmlns:p14="http://schemas.microsoft.com/office/powerpoint/2010/main" val="907842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775497A2-8DE2-4F61-BF75-F626D2EE5097}"/>
              </a:ext>
            </a:extLst>
          </p:cNvPr>
          <p:cNvSpPr txBox="1"/>
          <p:nvPr/>
        </p:nvSpPr>
        <p:spPr>
          <a:xfrm>
            <a:off x="1396481" y="2890391"/>
            <a:ext cx="10028140" cy="1077218"/>
          </a:xfrm>
          <a:prstGeom prst="rect">
            <a:avLst/>
          </a:prstGeom>
          <a:noFill/>
        </p:spPr>
        <p:txBody>
          <a:bodyPr wrap="square" rtlCol="0">
            <a:spAutoFit/>
          </a:bodyPr>
          <a:lstStyle/>
          <a:p>
            <a:pPr algn="ctr" defTabSz="685817">
              <a:defRPr/>
            </a:pPr>
            <a:r>
              <a:rPr kumimoji="1" lang="ja-JP" altLang="en-US" sz="3200" b="1" dirty="0">
                <a:solidFill>
                  <a:prstClr val="black"/>
                </a:solidFill>
                <a:latin typeface="游ゴシック" panose="020F0502020204030204"/>
                <a:ea typeface="游ゴシック" panose="020B0400000000000000" pitchFamily="34" charset="-128"/>
              </a:rPr>
              <a:t>より多くのこどもたちが運動をする喜びを感じられる部活動指導に寄与すること。</a:t>
            </a:r>
            <a:endParaRPr kumimoji="1" lang="en-US" altLang="ja-JP" sz="3200" b="1" dirty="0">
              <a:solidFill>
                <a:prstClr val="black"/>
              </a:solidFill>
              <a:latin typeface="游ゴシック" panose="020F0502020204030204"/>
              <a:ea typeface="游ゴシック" panose="020B0400000000000000" pitchFamily="34" charset="-128"/>
            </a:endParaRPr>
          </a:p>
        </p:txBody>
      </p:sp>
      <p:sp>
        <p:nvSpPr>
          <p:cNvPr id="4" name="Rectangle 18">
            <a:extLst>
              <a:ext uri="{FF2B5EF4-FFF2-40B4-BE49-F238E27FC236}">
                <a16:creationId xmlns:a16="http://schemas.microsoft.com/office/drawing/2014/main" id="{CACD3BD6-818C-4516-964D-AFB88E33EE03}"/>
              </a:ext>
            </a:extLst>
          </p:cNvPr>
          <p:cNvSpPr/>
          <p:nvPr/>
        </p:nvSpPr>
        <p:spPr>
          <a:xfrm>
            <a:off x="754679" y="364865"/>
            <a:ext cx="9647850" cy="677108"/>
          </a:xfrm>
          <a:prstGeom prst="rect">
            <a:avLst/>
          </a:prstGeom>
        </p:spPr>
        <p:txBody>
          <a:bodyPr wrap="square">
            <a:spAutoFit/>
          </a:bodyPr>
          <a:lstStyle/>
          <a:p>
            <a:pPr defTabSz="371484">
              <a:lnSpc>
                <a:spcPct val="150000"/>
              </a:lnSpc>
              <a:buClr>
                <a:prstClr val="black">
                  <a:lumMod val="95000"/>
                  <a:lumOff val="5000"/>
                </a:prstClr>
              </a:buClr>
              <a:defRPr/>
            </a:pPr>
            <a:r>
              <a:rPr lang="ja-JP" altLang="en-US" sz="2800" b="1" dirty="0">
                <a:solidFill>
                  <a:prstClr val="black"/>
                </a:solidFill>
                <a:latin typeface="游ゴシック" panose="020B0400000000000000" pitchFamily="50" charset="-128"/>
                <a:ea typeface="游ゴシック" panose="020B0400000000000000" pitchFamily="50" charset="-128"/>
              </a:rPr>
              <a:t>目的</a:t>
            </a:r>
            <a:endParaRPr lang="en-US" altLang="ja-JP" sz="2800" b="1" dirty="0">
              <a:solidFill>
                <a:prstClr val="black"/>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898535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775497A2-8DE2-4F61-BF75-F626D2EE5097}"/>
              </a:ext>
            </a:extLst>
          </p:cNvPr>
          <p:cNvSpPr txBox="1"/>
          <p:nvPr/>
        </p:nvSpPr>
        <p:spPr>
          <a:xfrm>
            <a:off x="1272075" y="2736502"/>
            <a:ext cx="9647850" cy="1384995"/>
          </a:xfrm>
          <a:prstGeom prst="rect">
            <a:avLst/>
          </a:prstGeom>
          <a:noFill/>
        </p:spPr>
        <p:txBody>
          <a:bodyPr wrap="square" rtlCol="0">
            <a:spAutoFit/>
          </a:bodyPr>
          <a:lstStyle/>
          <a:p>
            <a:pPr algn="ctr" defTabSz="685817">
              <a:defRPr/>
            </a:pPr>
            <a:r>
              <a:rPr kumimoji="1" lang="ja-JP" altLang="en-US" sz="2800" b="1" dirty="0">
                <a:solidFill>
                  <a:prstClr val="black"/>
                </a:solidFill>
                <a:latin typeface="游ゴシック" panose="020F0502020204030204"/>
                <a:ea typeface="游ゴシック" panose="020B0400000000000000" pitchFamily="34" charset="-128"/>
              </a:rPr>
              <a:t>スポーツの楽しさの妨げとなるのは、</a:t>
            </a:r>
            <a:endParaRPr kumimoji="1" lang="en-US" altLang="ja-JP" sz="2800" b="1" dirty="0">
              <a:solidFill>
                <a:prstClr val="black"/>
              </a:solidFill>
              <a:latin typeface="游ゴシック" panose="020F0502020204030204"/>
              <a:ea typeface="游ゴシック" panose="020B0400000000000000" pitchFamily="34" charset="-128"/>
            </a:endParaRPr>
          </a:p>
          <a:p>
            <a:pPr algn="ctr" defTabSz="685817">
              <a:defRPr/>
            </a:pPr>
            <a:r>
              <a:rPr kumimoji="1" lang="ja-JP" altLang="en-US" sz="2800" b="1" dirty="0">
                <a:solidFill>
                  <a:prstClr val="black"/>
                </a:solidFill>
                <a:latin typeface="游ゴシック" panose="020F0502020204030204"/>
                <a:ea typeface="游ゴシック" panose="020B0400000000000000" pitchFamily="34" charset="-128"/>
              </a:rPr>
              <a:t>結果を最優先に考える思考の蔓延。</a:t>
            </a:r>
            <a:endParaRPr kumimoji="1" lang="en-US" altLang="ja-JP" sz="2800" b="1" dirty="0">
              <a:solidFill>
                <a:prstClr val="black"/>
              </a:solidFill>
              <a:latin typeface="游ゴシック" panose="020F0502020204030204"/>
              <a:ea typeface="游ゴシック" panose="020B0400000000000000" pitchFamily="34" charset="-128"/>
            </a:endParaRPr>
          </a:p>
          <a:p>
            <a:pPr algn="ctr" defTabSz="685817">
              <a:defRPr/>
            </a:pPr>
            <a:r>
              <a:rPr kumimoji="1" lang="ja-JP" altLang="en-US" sz="2800" b="1" dirty="0">
                <a:solidFill>
                  <a:prstClr val="black"/>
                </a:solidFill>
                <a:latin typeface="游ゴシック" panose="020F0502020204030204"/>
                <a:ea typeface="游ゴシック" panose="020B0400000000000000" pitchFamily="34" charset="-128"/>
              </a:rPr>
              <a:t>優先すべきは選手たちの飛躍。</a:t>
            </a:r>
          </a:p>
        </p:txBody>
      </p:sp>
      <p:sp>
        <p:nvSpPr>
          <p:cNvPr id="4" name="Rectangle 18">
            <a:extLst>
              <a:ext uri="{FF2B5EF4-FFF2-40B4-BE49-F238E27FC236}">
                <a16:creationId xmlns:a16="http://schemas.microsoft.com/office/drawing/2014/main" id="{CACD3BD6-818C-4516-964D-AFB88E33EE03}"/>
              </a:ext>
            </a:extLst>
          </p:cNvPr>
          <p:cNvSpPr/>
          <p:nvPr/>
        </p:nvSpPr>
        <p:spPr>
          <a:xfrm>
            <a:off x="754679" y="364865"/>
            <a:ext cx="9647850" cy="677108"/>
          </a:xfrm>
          <a:prstGeom prst="rect">
            <a:avLst/>
          </a:prstGeom>
        </p:spPr>
        <p:txBody>
          <a:bodyPr wrap="square">
            <a:spAutoFit/>
          </a:bodyPr>
          <a:lstStyle/>
          <a:p>
            <a:pPr defTabSz="371484">
              <a:lnSpc>
                <a:spcPct val="150000"/>
              </a:lnSpc>
              <a:buClr>
                <a:prstClr val="black">
                  <a:lumMod val="95000"/>
                  <a:lumOff val="5000"/>
                </a:prstClr>
              </a:buClr>
              <a:defRPr/>
            </a:pPr>
            <a:r>
              <a:rPr lang="ja-JP" altLang="en-US" sz="2800" b="1" dirty="0">
                <a:solidFill>
                  <a:prstClr val="black"/>
                </a:solidFill>
                <a:latin typeface="游ゴシック" panose="020B0400000000000000" pitchFamily="50" charset="-128"/>
                <a:ea typeface="游ゴシック" panose="020B0400000000000000" pitchFamily="50" charset="-128"/>
              </a:rPr>
              <a:t>結論</a:t>
            </a:r>
            <a:endParaRPr lang="en-US" altLang="ja-JP" sz="2800" b="1" dirty="0">
              <a:solidFill>
                <a:prstClr val="black"/>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817698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a:extLst>
              <a:ext uri="{FF2B5EF4-FFF2-40B4-BE49-F238E27FC236}">
                <a16:creationId xmlns:a16="http://schemas.microsoft.com/office/drawing/2014/main" id="{3AE5A93B-328E-458D-A7CD-2E9CC25A0478}"/>
              </a:ext>
            </a:extLst>
          </p:cNvPr>
          <p:cNvSpPr txBox="1"/>
          <p:nvPr/>
        </p:nvSpPr>
        <p:spPr>
          <a:xfrm>
            <a:off x="1593640" y="2305615"/>
            <a:ext cx="9004720" cy="2246769"/>
          </a:xfrm>
          <a:prstGeom prst="rect">
            <a:avLst/>
          </a:prstGeom>
          <a:noFill/>
        </p:spPr>
        <p:txBody>
          <a:bodyPr wrap="square" rtlCol="0">
            <a:spAutoFit/>
          </a:bodyPr>
          <a:lstStyle/>
          <a:p>
            <a:pPr marL="514350" indent="-514350" defTabSz="685817">
              <a:buFont typeface="+mj-lt"/>
              <a:buAutoNum type="arabicPeriod"/>
              <a:defRPr/>
            </a:pPr>
            <a:r>
              <a:rPr kumimoji="1" lang="ja-JP" altLang="en-US" sz="2800" b="1" dirty="0">
                <a:solidFill>
                  <a:schemeClr val="bg1">
                    <a:lumMod val="75000"/>
                  </a:schemeClr>
                </a:solidFill>
                <a:latin typeface="游ゴシック" panose="020F0502020204030204"/>
                <a:ea typeface="游ゴシック" panose="020B0400000000000000" pitchFamily="34" charset="-128"/>
              </a:rPr>
              <a:t>生涯の運動習慣の獲得のために必要なこととは？</a:t>
            </a:r>
            <a:endParaRPr kumimoji="1" lang="en-US" altLang="ja-JP" sz="2800" b="1" dirty="0">
              <a:solidFill>
                <a:schemeClr val="bg1">
                  <a:lumMod val="75000"/>
                </a:schemeClr>
              </a:solidFill>
              <a:latin typeface="游ゴシック" panose="020F0502020204030204"/>
              <a:ea typeface="游ゴシック" panose="020B0400000000000000" pitchFamily="34" charset="-128"/>
            </a:endParaRPr>
          </a:p>
          <a:p>
            <a:pPr marL="514350" indent="-514350" defTabSz="685817">
              <a:buFont typeface="+mj-lt"/>
              <a:buAutoNum type="arabicPeriod"/>
              <a:defRPr/>
            </a:pPr>
            <a:endParaRPr kumimoji="1" lang="en-US" altLang="ja-JP" sz="2800" b="1" dirty="0">
              <a:latin typeface="游ゴシック" panose="020F0502020204030204"/>
              <a:ea typeface="游ゴシック" panose="020B0400000000000000" pitchFamily="34" charset="-128"/>
            </a:endParaRPr>
          </a:p>
          <a:p>
            <a:pPr marL="514350" marR="0" lvl="0" indent="-514350" algn="l" defTabSz="685817" rtl="0" eaLnBrk="1" fontAlgn="auto" latinLnBrk="0" hangingPunct="1">
              <a:lnSpc>
                <a:spcPct val="100000"/>
              </a:lnSpc>
              <a:spcBef>
                <a:spcPts val="0"/>
              </a:spcBef>
              <a:spcAft>
                <a:spcPts val="0"/>
              </a:spcAft>
              <a:buClrTx/>
              <a:buSzTx/>
              <a:buFont typeface="+mj-lt"/>
              <a:buAutoNum type="arabicPeriod"/>
              <a:tabLst/>
              <a:defRPr/>
            </a:pPr>
            <a:r>
              <a:rPr kumimoji="1" lang="ja-JP" altLang="en-US" sz="2800" b="1" i="0" u="none" strike="noStrike" kern="1200" cap="none" spc="0" normalizeH="0" baseline="0" noProof="0" dirty="0">
                <a:ln>
                  <a:noFill/>
                </a:ln>
                <a:solidFill>
                  <a:schemeClr val="bg1">
                    <a:lumMod val="75000"/>
                  </a:schemeClr>
                </a:solidFill>
                <a:effectLst/>
                <a:uLnTx/>
                <a:uFillTx/>
                <a:latin typeface="游ゴシック" panose="020F0502020204030204"/>
                <a:ea typeface="游ゴシック" panose="020B0400000000000000" pitchFamily="34" charset="-128"/>
                <a:cs typeface="+mn-cs"/>
              </a:rPr>
              <a:t>スポーツの楽しさを奪う阻害要因とは何か？</a:t>
            </a:r>
            <a:endParaRPr kumimoji="1" lang="en-US" altLang="ja-JP" sz="2800" b="1" i="0" u="none" strike="noStrike" kern="1200" cap="none" spc="0" normalizeH="0" baseline="0" noProof="0" dirty="0">
              <a:ln>
                <a:noFill/>
              </a:ln>
              <a:solidFill>
                <a:schemeClr val="bg1">
                  <a:lumMod val="75000"/>
                </a:schemeClr>
              </a:solidFill>
              <a:effectLst/>
              <a:uLnTx/>
              <a:uFillTx/>
              <a:latin typeface="游ゴシック" panose="020F0502020204030204"/>
              <a:ea typeface="游ゴシック" panose="020B0400000000000000" pitchFamily="34" charset="-128"/>
              <a:cs typeface="+mn-cs"/>
            </a:endParaRPr>
          </a:p>
          <a:p>
            <a:pPr marL="514350" indent="-514350" defTabSz="685817">
              <a:buFont typeface="+mj-lt"/>
              <a:buAutoNum type="arabicPeriod"/>
              <a:defRPr/>
            </a:pPr>
            <a:endParaRPr kumimoji="1" lang="en-US" altLang="ja-JP" sz="2800" b="1" dirty="0">
              <a:solidFill>
                <a:schemeClr val="bg1">
                  <a:lumMod val="75000"/>
                </a:schemeClr>
              </a:solidFill>
              <a:latin typeface="游ゴシック" panose="020F0502020204030204"/>
              <a:ea typeface="游ゴシック" panose="020B0400000000000000" pitchFamily="34" charset="-128"/>
            </a:endParaRPr>
          </a:p>
          <a:p>
            <a:pPr marL="514350" indent="-514350" defTabSz="685817">
              <a:buFont typeface="+mj-lt"/>
              <a:buAutoNum type="arabicPeriod"/>
              <a:defRPr/>
            </a:pPr>
            <a:r>
              <a:rPr kumimoji="1" lang="ja-JP" altLang="en-US" sz="2800" b="1" dirty="0">
                <a:latin typeface="游ゴシック" panose="020F0502020204030204"/>
                <a:ea typeface="游ゴシック" panose="020B0400000000000000" pitchFamily="34" charset="-128"/>
              </a:rPr>
              <a:t>こどもたちの飛躍を育む３つの指導実践</a:t>
            </a:r>
            <a:endParaRPr kumimoji="1" lang="en-US" altLang="ja-JP" sz="2800" b="1" dirty="0">
              <a:latin typeface="游ゴシック" panose="020F0502020204030204"/>
              <a:ea typeface="游ゴシック" panose="020B0400000000000000" pitchFamily="34" charset="-128"/>
            </a:endParaRPr>
          </a:p>
        </p:txBody>
      </p:sp>
      <p:sp>
        <p:nvSpPr>
          <p:cNvPr id="8" name="Rectangle 18">
            <a:extLst>
              <a:ext uri="{FF2B5EF4-FFF2-40B4-BE49-F238E27FC236}">
                <a16:creationId xmlns:a16="http://schemas.microsoft.com/office/drawing/2014/main" id="{2AF88728-877C-4C50-B3DB-8896A81FFD59}"/>
              </a:ext>
            </a:extLst>
          </p:cNvPr>
          <p:cNvSpPr/>
          <p:nvPr/>
        </p:nvSpPr>
        <p:spPr>
          <a:xfrm>
            <a:off x="754679" y="364865"/>
            <a:ext cx="9647850" cy="677108"/>
          </a:xfrm>
          <a:prstGeom prst="rect">
            <a:avLst/>
          </a:prstGeom>
        </p:spPr>
        <p:txBody>
          <a:bodyPr wrap="square">
            <a:spAutoFit/>
          </a:bodyPr>
          <a:lstStyle/>
          <a:p>
            <a:pPr defTabSz="371484">
              <a:lnSpc>
                <a:spcPct val="150000"/>
              </a:lnSpc>
              <a:buClr>
                <a:prstClr val="black">
                  <a:lumMod val="95000"/>
                  <a:lumOff val="5000"/>
                </a:prstClr>
              </a:buClr>
              <a:defRPr/>
            </a:pPr>
            <a:r>
              <a:rPr lang="ja-JP" altLang="en-US" sz="2800" b="1" dirty="0">
                <a:solidFill>
                  <a:prstClr val="black"/>
                </a:solidFill>
                <a:latin typeface="游ゴシック" panose="020B0400000000000000" pitchFamily="50" charset="-128"/>
                <a:ea typeface="游ゴシック" panose="020B0400000000000000" pitchFamily="50" charset="-128"/>
              </a:rPr>
              <a:t>目次</a:t>
            </a:r>
            <a:endParaRPr lang="en-US" altLang="ja-JP" sz="2800" b="1" dirty="0">
              <a:solidFill>
                <a:prstClr val="black"/>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604385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775497A2-8DE2-4F61-BF75-F626D2EE5097}"/>
              </a:ext>
            </a:extLst>
          </p:cNvPr>
          <p:cNvSpPr txBox="1"/>
          <p:nvPr/>
        </p:nvSpPr>
        <p:spPr>
          <a:xfrm>
            <a:off x="1879035" y="2305615"/>
            <a:ext cx="9024812" cy="2246769"/>
          </a:xfrm>
          <a:prstGeom prst="rect">
            <a:avLst/>
          </a:prstGeom>
          <a:noFill/>
        </p:spPr>
        <p:txBody>
          <a:bodyPr wrap="square" rtlCol="0">
            <a:spAutoFit/>
          </a:bodyPr>
          <a:lstStyle/>
          <a:p>
            <a:pPr marL="514350" marR="0" lvl="0" indent="-514350" defTabSz="685817" rtl="0" eaLnBrk="1" fontAlgn="auto" latinLnBrk="0" hangingPunct="1">
              <a:lnSpc>
                <a:spcPct val="100000"/>
              </a:lnSpc>
              <a:spcBef>
                <a:spcPts val="0"/>
              </a:spcBef>
              <a:spcAft>
                <a:spcPts val="0"/>
              </a:spcAft>
              <a:buClrTx/>
              <a:buSzTx/>
              <a:buFont typeface="+mj-lt"/>
              <a:buAutoNum type="arabicPeriod"/>
              <a:tabLst/>
              <a:defRPr/>
            </a:pPr>
            <a:r>
              <a:rPr kumimoji="1" lang="ja-JP" altLang="en-US" sz="2800" b="1" dirty="0">
                <a:solidFill>
                  <a:prstClr val="black"/>
                </a:solidFill>
                <a:latin typeface="游ゴシック" panose="020F0502020204030204"/>
                <a:ea typeface="游ゴシック" panose="020B0400000000000000" pitchFamily="34" charset="-128"/>
              </a:rPr>
              <a:t>選手の飛躍を評価する文化をつくる</a:t>
            </a:r>
            <a:endParaRPr kumimoji="1" lang="en-US" altLang="ja-JP" sz="2800" b="1" dirty="0">
              <a:solidFill>
                <a:prstClr val="black"/>
              </a:solidFill>
              <a:latin typeface="游ゴシック" panose="020F0502020204030204"/>
              <a:ea typeface="游ゴシック" panose="020B0400000000000000" pitchFamily="34" charset="-128"/>
            </a:endParaRPr>
          </a:p>
          <a:p>
            <a:pPr marL="514350" marR="0" lvl="0" indent="-514350" defTabSz="685817" rtl="0" eaLnBrk="1" fontAlgn="auto" latinLnBrk="0" hangingPunct="1">
              <a:lnSpc>
                <a:spcPct val="100000"/>
              </a:lnSpc>
              <a:spcBef>
                <a:spcPts val="0"/>
              </a:spcBef>
              <a:spcAft>
                <a:spcPts val="0"/>
              </a:spcAft>
              <a:buClrTx/>
              <a:buSzTx/>
              <a:buFont typeface="+mj-lt"/>
              <a:buAutoNum type="arabicPeriod"/>
              <a:tabLst/>
              <a:defRPr/>
            </a:pPr>
            <a:endParaRPr kumimoji="1" lang="en-US" altLang="ja-JP" sz="2800" b="1" dirty="0">
              <a:solidFill>
                <a:prstClr val="black"/>
              </a:solidFill>
              <a:latin typeface="游ゴシック" panose="020F0502020204030204"/>
              <a:ea typeface="游ゴシック" panose="020B0400000000000000" pitchFamily="34" charset="-128"/>
            </a:endParaRPr>
          </a:p>
          <a:p>
            <a:pPr marL="514350" marR="0" lvl="0" indent="-514350" defTabSz="685817" rtl="0" eaLnBrk="1" fontAlgn="auto" latinLnBrk="0" hangingPunct="1">
              <a:lnSpc>
                <a:spcPct val="100000"/>
              </a:lnSpc>
              <a:spcBef>
                <a:spcPts val="0"/>
              </a:spcBef>
              <a:spcAft>
                <a:spcPts val="0"/>
              </a:spcAft>
              <a:buClrTx/>
              <a:buSzTx/>
              <a:buFont typeface="+mj-lt"/>
              <a:buAutoNum type="arabicPeriod"/>
              <a:tabLst/>
              <a:defRPr/>
            </a:pPr>
            <a:r>
              <a:rPr kumimoji="1" lang="ja-JP" altLang="en-US" sz="2800" b="1" dirty="0">
                <a:solidFill>
                  <a:prstClr val="black"/>
                </a:solidFill>
                <a:latin typeface="游ゴシック" panose="020F0502020204030204"/>
                <a:ea typeface="游ゴシック" panose="020B0400000000000000" pitchFamily="34" charset="-128"/>
              </a:rPr>
              <a:t>なりたい姿を想像する機会を提供する</a:t>
            </a:r>
            <a:endParaRPr kumimoji="1" lang="en-US" altLang="ja-JP" sz="2800" b="1" dirty="0">
              <a:solidFill>
                <a:prstClr val="black"/>
              </a:solidFill>
              <a:latin typeface="游ゴシック" panose="020F0502020204030204"/>
              <a:ea typeface="游ゴシック" panose="020B0400000000000000" pitchFamily="34" charset="-128"/>
            </a:endParaRPr>
          </a:p>
          <a:p>
            <a:pPr marL="514350" marR="0" lvl="0" indent="-514350" defTabSz="685817" rtl="0" eaLnBrk="1" fontAlgn="auto" latinLnBrk="0" hangingPunct="1">
              <a:lnSpc>
                <a:spcPct val="100000"/>
              </a:lnSpc>
              <a:spcBef>
                <a:spcPts val="0"/>
              </a:spcBef>
              <a:spcAft>
                <a:spcPts val="0"/>
              </a:spcAft>
              <a:buClrTx/>
              <a:buSzTx/>
              <a:buFont typeface="+mj-lt"/>
              <a:buAutoNum type="arabicPeriod"/>
              <a:tabLst/>
              <a:defRPr/>
            </a:pPr>
            <a:endParaRPr kumimoji="1" lang="en-US" altLang="ja-JP" sz="2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34" charset="-128"/>
              <a:cs typeface="+mn-cs"/>
            </a:endParaRPr>
          </a:p>
          <a:p>
            <a:pPr marL="514350" marR="0" lvl="0" indent="-514350" defTabSz="685817" rtl="0" eaLnBrk="1" fontAlgn="auto" latinLnBrk="0" hangingPunct="1">
              <a:lnSpc>
                <a:spcPct val="100000"/>
              </a:lnSpc>
              <a:spcBef>
                <a:spcPts val="0"/>
              </a:spcBef>
              <a:spcAft>
                <a:spcPts val="0"/>
              </a:spcAft>
              <a:buClrTx/>
              <a:buSzTx/>
              <a:buFont typeface="+mj-lt"/>
              <a:buAutoNum type="arabicPeriod"/>
              <a:tabLst/>
              <a:defRPr/>
            </a:pPr>
            <a:r>
              <a:rPr kumimoji="1" lang="ja-JP" altLang="en-US" sz="2800" b="1" dirty="0">
                <a:solidFill>
                  <a:prstClr val="black"/>
                </a:solidFill>
                <a:latin typeface="游ゴシック" panose="020F0502020204030204"/>
                <a:ea typeface="游ゴシック" panose="020B0400000000000000" pitchFamily="34" charset="-128"/>
              </a:rPr>
              <a:t>ポジティブなことに意識を向ける支援をすること</a:t>
            </a:r>
            <a:endParaRPr kumimoji="1" lang="en-US" altLang="ja-JP" sz="2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34" charset="-128"/>
              <a:cs typeface="+mn-cs"/>
            </a:endParaRPr>
          </a:p>
        </p:txBody>
      </p:sp>
      <p:sp>
        <p:nvSpPr>
          <p:cNvPr id="4" name="Title 1">
            <a:extLst>
              <a:ext uri="{FF2B5EF4-FFF2-40B4-BE49-F238E27FC236}">
                <a16:creationId xmlns:a16="http://schemas.microsoft.com/office/drawing/2014/main" id="{0D74EE55-B22D-4EC6-916F-51B84C502FA1}"/>
              </a:ext>
            </a:extLst>
          </p:cNvPr>
          <p:cNvSpPr txBox="1">
            <a:spLocks/>
          </p:cNvSpPr>
          <p:nvPr/>
        </p:nvSpPr>
        <p:spPr>
          <a:xfrm>
            <a:off x="583374" y="432244"/>
            <a:ext cx="8787961" cy="738668"/>
          </a:xfrm>
          <a:prstGeom prst="rect">
            <a:avLst/>
          </a:prstGeom>
        </p:spPr>
        <p:txBody>
          <a:bodyPr vert="horz" lIns="74295" tIns="37148" rIns="74295" bIns="3714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23" rtl="0" eaLnBrk="1" fontAlgn="auto" latinLnBrk="0" hangingPunct="1">
              <a:lnSpc>
                <a:spcPct val="90000"/>
              </a:lnSpc>
              <a:spcBef>
                <a:spcPct val="0"/>
              </a:spcBef>
              <a:spcAft>
                <a:spcPts val="0"/>
              </a:spcAft>
              <a:buClrTx/>
              <a:buSzTx/>
              <a:buFontTx/>
              <a:buNone/>
              <a:tabLst/>
              <a:defRPr/>
            </a:pPr>
            <a:r>
              <a:rPr lang="ja-JP" altLang="en-US" sz="2800" b="1" dirty="0">
                <a:solidFill>
                  <a:prstClr val="black"/>
                </a:solidFill>
                <a:latin typeface="游ゴシック" panose="020B0400000000000000" pitchFamily="34" charset="-128"/>
                <a:ea typeface="游ゴシック" panose="020B0400000000000000" pitchFamily="34" charset="-128"/>
              </a:rPr>
              <a:t>３つのアクション</a:t>
            </a:r>
            <a:endParaRPr kumimoji="0" lang="en-US" sz="28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14344158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 name="Rectangle 7">
            <a:extLst>
              <a:ext uri="{FF2B5EF4-FFF2-40B4-BE49-F238E27FC236}">
                <a16:creationId xmlns:a16="http://schemas.microsoft.com/office/drawing/2014/main" id="{C689A27F-D577-4C24-87A8-14EE883862CB}"/>
              </a:ext>
            </a:extLst>
          </p:cNvPr>
          <p:cNvSpPr>
            <a:spLocks noChangeArrowheads="1"/>
          </p:cNvSpPr>
          <p:nvPr/>
        </p:nvSpPr>
        <p:spPr bwMode="auto">
          <a:xfrm>
            <a:off x="1781396" y="1170946"/>
            <a:ext cx="8629207" cy="182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H Avenir Heavy" charset="0"/>
                <a:ea typeface="ＭＳ Ｐゴシック" charset="-128"/>
              </a:defRPr>
            </a:lvl1pPr>
            <a:lvl2pPr marL="37931725" indent="-37474525" eaLnBrk="0" hangingPunct="0">
              <a:defRPr sz="1600">
                <a:solidFill>
                  <a:schemeClr val="tx1"/>
                </a:solidFill>
                <a:latin typeface="H Avenir Heavy" charset="0"/>
                <a:ea typeface="ＭＳ Ｐゴシック" charset="-128"/>
              </a:defRPr>
            </a:lvl2pPr>
            <a:lvl3pPr eaLnBrk="0" hangingPunct="0">
              <a:defRPr sz="1600">
                <a:solidFill>
                  <a:schemeClr val="tx1"/>
                </a:solidFill>
                <a:latin typeface="H Avenir Heavy" charset="0"/>
                <a:ea typeface="ＭＳ Ｐゴシック" charset="-128"/>
              </a:defRPr>
            </a:lvl3pPr>
            <a:lvl4pPr eaLnBrk="0" hangingPunct="0">
              <a:defRPr sz="1600">
                <a:solidFill>
                  <a:schemeClr val="tx1"/>
                </a:solidFill>
                <a:latin typeface="H Avenir Heavy" charset="0"/>
                <a:ea typeface="ＭＳ Ｐゴシック" charset="-128"/>
              </a:defRPr>
            </a:lvl4pPr>
            <a:lvl5pPr eaLnBrk="0" hangingPunct="0">
              <a:defRPr sz="1600">
                <a:solidFill>
                  <a:schemeClr val="tx1"/>
                </a:solidFill>
                <a:latin typeface="H Avenir Heavy" charset="0"/>
                <a:ea typeface="ＭＳ Ｐゴシック" charset="-128"/>
              </a:defRPr>
            </a:lvl5pPr>
            <a:lvl6pPr marL="457200" eaLnBrk="0" fontAlgn="base" hangingPunct="0">
              <a:spcBef>
                <a:spcPct val="0"/>
              </a:spcBef>
              <a:spcAft>
                <a:spcPct val="0"/>
              </a:spcAft>
              <a:defRPr sz="1600">
                <a:solidFill>
                  <a:schemeClr val="tx1"/>
                </a:solidFill>
                <a:latin typeface="H Avenir Heavy" charset="0"/>
                <a:ea typeface="ＭＳ Ｐゴシック" charset="-128"/>
              </a:defRPr>
            </a:lvl6pPr>
            <a:lvl7pPr marL="914400" eaLnBrk="0" fontAlgn="base" hangingPunct="0">
              <a:spcBef>
                <a:spcPct val="0"/>
              </a:spcBef>
              <a:spcAft>
                <a:spcPct val="0"/>
              </a:spcAft>
              <a:defRPr sz="1600">
                <a:solidFill>
                  <a:schemeClr val="tx1"/>
                </a:solidFill>
                <a:latin typeface="H Avenir Heavy" charset="0"/>
                <a:ea typeface="ＭＳ Ｐゴシック" charset="-128"/>
              </a:defRPr>
            </a:lvl7pPr>
            <a:lvl8pPr marL="1371600" eaLnBrk="0" fontAlgn="base" hangingPunct="0">
              <a:spcBef>
                <a:spcPct val="0"/>
              </a:spcBef>
              <a:spcAft>
                <a:spcPct val="0"/>
              </a:spcAft>
              <a:defRPr sz="1600">
                <a:solidFill>
                  <a:schemeClr val="tx1"/>
                </a:solidFill>
                <a:latin typeface="H Avenir Heavy" charset="0"/>
                <a:ea typeface="ＭＳ Ｐゴシック" charset="-128"/>
              </a:defRPr>
            </a:lvl8pPr>
            <a:lvl9pPr marL="1828800" eaLnBrk="0" fontAlgn="base" hangingPunct="0">
              <a:spcBef>
                <a:spcPct val="0"/>
              </a:spcBef>
              <a:spcAft>
                <a:spcPct val="0"/>
              </a:spcAft>
              <a:defRPr sz="1600">
                <a:solidFill>
                  <a:schemeClr val="tx1"/>
                </a:solidFill>
                <a:latin typeface="H Avenir Heavy" charset="0"/>
                <a:ea typeface="ＭＳ Ｐゴシック" charset="-128"/>
              </a:defRPr>
            </a:lvl9pPr>
          </a:lstStyle>
          <a:p>
            <a:pPr marL="0" marR="0" lvl="0" indent="0" algn="ctr" defTabSz="457200" rtl="0" eaLnBrk="1" fontAlgn="base" latinLnBrk="0" hangingPunct="1">
              <a:lnSpc>
                <a:spcPct val="100000"/>
              </a:lnSpc>
              <a:spcBef>
                <a:spcPct val="20000"/>
              </a:spcBef>
              <a:spcAft>
                <a:spcPct val="0"/>
              </a:spcAft>
              <a:buClrTx/>
              <a:buSzTx/>
              <a:buFontTx/>
              <a:buNone/>
              <a:tabLst/>
              <a:defRPr/>
            </a:pPr>
            <a:r>
              <a:rPr lang="ja-JP" altLang="en-US" sz="2400" b="1" dirty="0">
                <a:solidFill>
                  <a:prstClr val="black"/>
                </a:solidFill>
                <a:latin typeface="ＭＳ Ｐゴシック" panose="020B0600070205080204" pitchFamily="50" charset="-128"/>
                <a:ea typeface="ＭＳ Ｐゴシック" panose="020B0600070205080204" pitchFamily="50" charset="-128"/>
              </a:rPr>
              <a:t>結果だけ</a:t>
            </a:r>
            <a:r>
              <a:rPr kumimoji="0" lang="ja-JP" altLang="en-US" sz="2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ではなく、選手の</a:t>
            </a:r>
            <a:r>
              <a:rPr kumimoji="0" lang="en-US" altLang="ja-JP" sz="28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LEAP</a:t>
            </a:r>
            <a:r>
              <a:rPr kumimoji="0" lang="ja-JP" altLang="en-US" sz="28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（飛躍）</a:t>
            </a:r>
            <a:r>
              <a:rPr kumimoji="0" lang="ja-JP" altLang="en-US" sz="2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を評価する</a:t>
            </a:r>
            <a:endParaRPr kumimoji="0" lang="en-US" altLang="ja-JP" sz="2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2" name="正方形/長方形 11">
            <a:extLst>
              <a:ext uri="{FF2B5EF4-FFF2-40B4-BE49-F238E27FC236}">
                <a16:creationId xmlns:a16="http://schemas.microsoft.com/office/drawing/2014/main" id="{AFCE74F7-1A4B-4CCF-84F6-3A02D0C96C4A}"/>
              </a:ext>
            </a:extLst>
          </p:cNvPr>
          <p:cNvSpPr/>
          <p:nvPr/>
        </p:nvSpPr>
        <p:spPr>
          <a:xfrm>
            <a:off x="4585227" y="2045929"/>
            <a:ext cx="5982929" cy="3641125"/>
          </a:xfrm>
          <a:prstGeom prst="rect">
            <a:avLst/>
          </a:prstGeom>
        </p:spPr>
        <p:txBody>
          <a:bodyPr wrap="square">
            <a:spAutoFit/>
          </a:bodyPr>
          <a:lstStyle/>
          <a:p>
            <a:pPr marL="0" marR="0" lvl="0" indent="0" algn="l" defTabSz="457200" rtl="0" eaLnBrk="1" fontAlgn="base" latinLnBrk="0" hangingPunct="1">
              <a:lnSpc>
                <a:spcPct val="150000"/>
              </a:lnSpc>
              <a:spcBef>
                <a:spcPct val="20000"/>
              </a:spcBef>
              <a:spcAft>
                <a:spcPct val="0"/>
              </a:spcAft>
              <a:buClrTx/>
              <a:buSzTx/>
              <a:buFontTx/>
              <a:buNone/>
              <a:tabLst/>
              <a:defRPr/>
            </a:pPr>
            <a:r>
              <a:rPr kumimoji="0" lang="en-US" altLang="ja-JP" sz="3600" b="1" i="0" u="sng"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L</a:t>
            </a:r>
            <a:r>
              <a:rPr kumimoji="0" lang="en-US" altLang="ja-JP" sz="3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earning			</a:t>
            </a:r>
            <a:r>
              <a:rPr kumimoji="0" lang="ja-JP" altLang="en-US" sz="3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学び</a:t>
            </a:r>
            <a:r>
              <a:rPr kumimoji="0" lang="en-US" altLang="ja-JP" sz="3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0" lang="en-US" alt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base" latinLnBrk="0" hangingPunct="1">
              <a:lnSpc>
                <a:spcPct val="150000"/>
              </a:lnSpc>
              <a:spcBef>
                <a:spcPct val="20000"/>
              </a:spcBef>
              <a:spcAft>
                <a:spcPct val="0"/>
              </a:spcAft>
              <a:buClrTx/>
              <a:buSzTx/>
              <a:buFontTx/>
              <a:buNone/>
              <a:tabLst/>
              <a:defRPr/>
            </a:pPr>
            <a:r>
              <a:rPr kumimoji="0" lang="en-US" altLang="ja-JP" sz="3600" b="1" i="0" u="sng"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E</a:t>
            </a:r>
            <a:r>
              <a:rPr kumimoji="0" lang="en-US" altLang="ja-JP" sz="3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ffort</a:t>
            </a:r>
            <a:r>
              <a:rPr kumimoji="0" lang="ja-JP" altLang="en-US" sz="3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en-US" altLang="ja-JP" sz="3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3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努力</a:t>
            </a:r>
            <a:r>
              <a:rPr kumimoji="0" lang="en-US" altLang="ja-JP" sz="3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0" lang="en-US" alt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base" latinLnBrk="0" hangingPunct="1">
              <a:lnSpc>
                <a:spcPct val="150000"/>
              </a:lnSpc>
              <a:spcBef>
                <a:spcPct val="20000"/>
              </a:spcBef>
              <a:spcAft>
                <a:spcPct val="0"/>
              </a:spcAft>
              <a:buClrTx/>
              <a:buSzTx/>
              <a:buFontTx/>
              <a:buNone/>
              <a:tabLst/>
              <a:defRPr/>
            </a:pPr>
            <a:r>
              <a:rPr kumimoji="0" lang="en-US" altLang="ja-JP" sz="3600" b="1" i="0" u="sng"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A</a:t>
            </a:r>
            <a:r>
              <a:rPr kumimoji="0" lang="en-US" altLang="ja-JP" sz="3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ttitude			</a:t>
            </a:r>
            <a:r>
              <a:rPr kumimoji="0" lang="ja-JP" altLang="en-US" sz="3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思考</a:t>
            </a:r>
            <a:endParaRPr kumimoji="0" lang="en-US" altLang="ja-JP" sz="3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base" latinLnBrk="0" hangingPunct="1">
              <a:lnSpc>
                <a:spcPct val="150000"/>
              </a:lnSpc>
              <a:spcBef>
                <a:spcPct val="20000"/>
              </a:spcBef>
              <a:spcAft>
                <a:spcPct val="0"/>
              </a:spcAft>
              <a:buClrTx/>
              <a:buSzTx/>
              <a:buFontTx/>
              <a:buNone/>
              <a:tabLst/>
              <a:defRPr/>
            </a:pPr>
            <a:r>
              <a:rPr kumimoji="0" lang="en-US" altLang="ja-JP" sz="3600" b="1" i="0" u="sng"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P</a:t>
            </a:r>
            <a:r>
              <a:rPr kumimoji="0" lang="en-US" altLang="ja-JP" sz="3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reparation		</a:t>
            </a:r>
            <a:r>
              <a:rPr kumimoji="0" lang="ja-JP" altLang="en-US" sz="3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準備</a:t>
            </a:r>
            <a:endParaRPr kumimoji="0" lang="en-US" alt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4" name="図 13" descr="鳥 が含まれている画像&#10;&#10;自動的に生成された説明">
            <a:extLst>
              <a:ext uri="{FF2B5EF4-FFF2-40B4-BE49-F238E27FC236}">
                <a16:creationId xmlns:a16="http://schemas.microsoft.com/office/drawing/2014/main" id="{6935AE67-83B6-4BDE-817E-77F9A8557450}"/>
              </a:ext>
            </a:extLst>
          </p:cNvPr>
          <p:cNvPicPr>
            <a:picLocks noChangeAspect="1"/>
          </p:cNvPicPr>
          <p:nvPr/>
        </p:nvPicPr>
        <p:blipFill rotWithShape="1">
          <a:blip r:embed="rId3">
            <a:extLst>
              <a:ext uri="{28A0092B-C50C-407E-A947-70E740481C1C}">
                <a14:useLocalDpi xmlns:a14="http://schemas.microsoft.com/office/drawing/2010/main" val="0"/>
              </a:ext>
            </a:extLst>
          </a:blip>
          <a:srcRect t="13258" b="40677"/>
          <a:stretch/>
        </p:blipFill>
        <p:spPr>
          <a:xfrm>
            <a:off x="1420594" y="3247361"/>
            <a:ext cx="2970307" cy="1927124"/>
          </a:xfrm>
          <a:prstGeom prst="rect">
            <a:avLst/>
          </a:prstGeom>
        </p:spPr>
      </p:pic>
      <p:sp>
        <p:nvSpPr>
          <p:cNvPr id="16" name="Rectangle 18">
            <a:extLst>
              <a:ext uri="{FF2B5EF4-FFF2-40B4-BE49-F238E27FC236}">
                <a16:creationId xmlns:a16="http://schemas.microsoft.com/office/drawing/2014/main" id="{8F5BE796-08FF-43DD-BF66-7B6C13B714FE}"/>
              </a:ext>
            </a:extLst>
          </p:cNvPr>
          <p:cNvSpPr/>
          <p:nvPr/>
        </p:nvSpPr>
        <p:spPr>
          <a:xfrm>
            <a:off x="477815" y="62913"/>
            <a:ext cx="8214823" cy="664862"/>
          </a:xfrm>
          <a:prstGeom prst="rect">
            <a:avLst/>
          </a:prstGeom>
        </p:spPr>
        <p:txBody>
          <a:bodyPr wrap="square">
            <a:spAutoFit/>
          </a:bodyPr>
          <a:lstStyle/>
          <a:p>
            <a:pPr marL="0" marR="0" lvl="0" indent="0" algn="l" defTabSz="457200" rtl="0" eaLnBrk="1" fontAlgn="auto" latinLnBrk="0" hangingPunct="1">
              <a:lnSpc>
                <a:spcPct val="150000"/>
              </a:lnSpc>
              <a:spcBef>
                <a:spcPts val="0"/>
              </a:spcBef>
              <a:spcAft>
                <a:spcPts val="0"/>
              </a:spcAft>
              <a:buClr>
                <a:prstClr val="black">
                  <a:lumMod val="95000"/>
                  <a:lumOff val="5000"/>
                </a:prstClr>
              </a:buClr>
              <a:buSzTx/>
              <a:buFontTx/>
              <a:buNone/>
              <a:tabLst/>
              <a:defRPr/>
            </a:pPr>
            <a:r>
              <a:rPr kumimoji="0" lang="en-US" altLang="ja-JP" sz="28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LEAP:</a:t>
            </a:r>
            <a:r>
              <a:rPr kumimoji="0" lang="ja-JP" altLang="en-US" sz="28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未来への飛躍を評価する</a:t>
            </a:r>
            <a:endParaRPr kumimoji="0" lang="en-US" altLang="ja-JP" sz="28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4143466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72A1E86A-6493-49B4-A3DF-CD1EFACF9293}"/>
              </a:ext>
            </a:extLst>
          </p:cNvPr>
          <p:cNvSpPr/>
          <p:nvPr/>
        </p:nvSpPr>
        <p:spPr>
          <a:xfrm>
            <a:off x="1260262" y="1525206"/>
            <a:ext cx="2800304" cy="680674"/>
          </a:xfrm>
          <a:prstGeom prst="roundRect">
            <a:avLst/>
          </a:prstGeom>
          <a:solidFill>
            <a:sysClr val="window" lastClr="FFFFFF"/>
          </a:solidFill>
          <a:ln w="38100" cap="flat" cmpd="sng" algn="ctr">
            <a:solidFill>
              <a:srgbClr val="ED7D31"/>
            </a:solidFill>
            <a:prstDash val="solid"/>
            <a:miter lim="800000"/>
          </a:ln>
          <a:effectLst/>
        </p:spPr>
        <p:txBody>
          <a:bodyPr rtlCol="0" anchor="ctr"/>
          <a:lstStyle/>
          <a:p>
            <a:pPr algn="ctr" defTabSz="914400">
              <a:defRPr/>
            </a:pPr>
            <a:r>
              <a:rPr kumimoji="1" lang="ja-JP" altLang="en-US" sz="2800" b="1" kern="0" dirty="0">
                <a:solidFill>
                  <a:prstClr val="black"/>
                </a:solidFill>
                <a:latin typeface="游ゴシック" panose="020F0502020204030204"/>
                <a:ea typeface="游ゴシック" panose="020B0400000000000000" pitchFamily="50" charset="-128"/>
              </a:rPr>
              <a:t>①知能を褒める</a:t>
            </a:r>
            <a:endParaRPr kumimoji="1" lang="en-US" sz="2800" b="1" kern="0" dirty="0">
              <a:solidFill>
                <a:prstClr val="black"/>
              </a:solidFill>
              <a:latin typeface="游ゴシック" panose="020F0502020204030204"/>
            </a:endParaRPr>
          </a:p>
        </p:txBody>
      </p:sp>
      <p:sp>
        <p:nvSpPr>
          <p:cNvPr id="4" name="Rectangle: Rounded Corners 10">
            <a:extLst>
              <a:ext uri="{FF2B5EF4-FFF2-40B4-BE49-F238E27FC236}">
                <a16:creationId xmlns:a16="http://schemas.microsoft.com/office/drawing/2014/main" id="{83C370AA-BB57-46E1-9E15-E6733FD61568}"/>
              </a:ext>
            </a:extLst>
          </p:cNvPr>
          <p:cNvSpPr/>
          <p:nvPr/>
        </p:nvSpPr>
        <p:spPr>
          <a:xfrm>
            <a:off x="1260262" y="3023899"/>
            <a:ext cx="2800304" cy="680674"/>
          </a:xfrm>
          <a:prstGeom prst="roundRect">
            <a:avLst/>
          </a:prstGeom>
          <a:solidFill>
            <a:sysClr val="window" lastClr="FFFFFF"/>
          </a:solidFill>
          <a:ln w="38100" cap="flat" cmpd="sng" algn="ctr">
            <a:solidFill>
              <a:srgbClr val="4472C4"/>
            </a:solidFill>
            <a:prstDash val="solid"/>
            <a:miter lim="800000"/>
          </a:ln>
          <a:effectLst/>
        </p:spPr>
        <p:txBody>
          <a:bodyPr rtlCol="0" anchor="ctr"/>
          <a:lstStyle/>
          <a:p>
            <a:pPr algn="ctr" defTabSz="914400">
              <a:defRPr/>
            </a:pPr>
            <a:r>
              <a:rPr kumimoji="1" lang="ja-JP" altLang="en-US" sz="2800" b="1" kern="0" dirty="0">
                <a:solidFill>
                  <a:prstClr val="black"/>
                </a:solidFill>
                <a:latin typeface="游ゴシック" panose="020F0502020204030204"/>
                <a:ea typeface="游ゴシック" panose="020B0400000000000000" pitchFamily="50" charset="-128"/>
              </a:rPr>
              <a:t>②結果に驚く</a:t>
            </a:r>
            <a:endParaRPr kumimoji="1" lang="en-US" sz="2800" b="1" kern="0" dirty="0">
              <a:solidFill>
                <a:prstClr val="black"/>
              </a:solidFill>
              <a:latin typeface="游ゴシック" panose="020F0502020204030204"/>
            </a:endParaRPr>
          </a:p>
        </p:txBody>
      </p:sp>
      <p:sp>
        <p:nvSpPr>
          <p:cNvPr id="6" name="Rectangle: Rounded Corners 11">
            <a:extLst>
              <a:ext uri="{FF2B5EF4-FFF2-40B4-BE49-F238E27FC236}">
                <a16:creationId xmlns:a16="http://schemas.microsoft.com/office/drawing/2014/main" id="{B5739951-B708-4C57-91D7-09BF4BB262AC}"/>
              </a:ext>
            </a:extLst>
          </p:cNvPr>
          <p:cNvSpPr/>
          <p:nvPr/>
        </p:nvSpPr>
        <p:spPr>
          <a:xfrm>
            <a:off x="1260262" y="4522592"/>
            <a:ext cx="2800304" cy="680674"/>
          </a:xfrm>
          <a:prstGeom prst="roundRect">
            <a:avLst/>
          </a:prstGeom>
          <a:solidFill>
            <a:sysClr val="window" lastClr="FFFFFF"/>
          </a:solidFill>
          <a:ln w="38100" cap="flat" cmpd="sng" algn="ctr">
            <a:solidFill>
              <a:srgbClr val="70AD47"/>
            </a:solidFill>
            <a:prstDash val="solid"/>
            <a:miter lim="800000"/>
          </a:ln>
          <a:effectLst/>
        </p:spPr>
        <p:txBody>
          <a:bodyPr rtlCol="0" anchor="ctr"/>
          <a:lstStyle/>
          <a:p>
            <a:pPr algn="ctr" defTabSz="914400">
              <a:defRPr/>
            </a:pPr>
            <a:r>
              <a:rPr kumimoji="1" lang="ja-JP" altLang="en-US" sz="2800" b="1" kern="0" dirty="0">
                <a:solidFill>
                  <a:prstClr val="black"/>
                </a:solidFill>
                <a:latin typeface="游ゴシック" panose="020F0502020204030204"/>
                <a:ea typeface="游ゴシック" panose="020B0400000000000000" pitchFamily="50" charset="-128"/>
              </a:rPr>
              <a:t>③努力を褒める</a:t>
            </a:r>
            <a:endParaRPr kumimoji="1" lang="en-US" sz="2800" b="1" kern="0" dirty="0">
              <a:solidFill>
                <a:prstClr val="black"/>
              </a:solidFill>
              <a:latin typeface="游ゴシック" panose="020F0502020204030204"/>
            </a:endParaRPr>
          </a:p>
        </p:txBody>
      </p:sp>
      <p:sp>
        <p:nvSpPr>
          <p:cNvPr id="7" name="Oval 5">
            <a:extLst>
              <a:ext uri="{FF2B5EF4-FFF2-40B4-BE49-F238E27FC236}">
                <a16:creationId xmlns:a16="http://schemas.microsoft.com/office/drawing/2014/main" id="{271C0708-2F7B-400C-ACA1-456682AC85B4}"/>
              </a:ext>
            </a:extLst>
          </p:cNvPr>
          <p:cNvSpPr/>
          <p:nvPr/>
        </p:nvSpPr>
        <p:spPr>
          <a:xfrm>
            <a:off x="4665987" y="1574625"/>
            <a:ext cx="1300480" cy="558754"/>
          </a:xfrm>
          <a:prstGeom prst="ellipse">
            <a:avLst/>
          </a:prstGeom>
          <a:solidFill>
            <a:sysClr val="window" lastClr="FFFFFF"/>
          </a:solidFill>
          <a:ln w="12700" cap="flat" cmpd="sng" algn="ctr">
            <a:solidFill>
              <a:srgbClr val="5B9BD5"/>
            </a:solidFill>
            <a:prstDash val="solid"/>
            <a:miter lim="800000"/>
          </a:ln>
          <a:effectLst/>
        </p:spPr>
        <p:txBody>
          <a:bodyPr rtlCol="0" anchor="ctr"/>
          <a:lstStyle/>
          <a:p>
            <a:pPr algn="ctr" defTabSz="914400">
              <a:defRPr/>
            </a:pPr>
            <a:r>
              <a:rPr kumimoji="1" lang="en-US" sz="2800" b="1" kern="0" dirty="0">
                <a:solidFill>
                  <a:prstClr val="black"/>
                </a:solidFill>
                <a:latin typeface="游ゴシック" panose="020F0502020204030204"/>
              </a:rPr>
              <a:t>50</a:t>
            </a:r>
          </a:p>
        </p:txBody>
      </p:sp>
      <p:sp>
        <p:nvSpPr>
          <p:cNvPr id="8" name="Oval 15">
            <a:extLst>
              <a:ext uri="{FF2B5EF4-FFF2-40B4-BE49-F238E27FC236}">
                <a16:creationId xmlns:a16="http://schemas.microsoft.com/office/drawing/2014/main" id="{A24287CC-7A47-42FF-9E44-7D4E06C282DA}"/>
              </a:ext>
            </a:extLst>
          </p:cNvPr>
          <p:cNvSpPr/>
          <p:nvPr/>
        </p:nvSpPr>
        <p:spPr>
          <a:xfrm>
            <a:off x="4665987" y="3073318"/>
            <a:ext cx="1300480" cy="558754"/>
          </a:xfrm>
          <a:prstGeom prst="ellipse">
            <a:avLst/>
          </a:prstGeom>
          <a:solidFill>
            <a:sysClr val="window" lastClr="FFFFFF"/>
          </a:solidFill>
          <a:ln w="12700" cap="flat" cmpd="sng" algn="ctr">
            <a:solidFill>
              <a:srgbClr val="5B9BD5"/>
            </a:solidFill>
            <a:prstDash val="solid"/>
            <a:miter lim="800000"/>
          </a:ln>
          <a:effectLst/>
        </p:spPr>
        <p:txBody>
          <a:bodyPr rtlCol="0" anchor="ctr"/>
          <a:lstStyle/>
          <a:p>
            <a:pPr algn="ctr" defTabSz="914400">
              <a:defRPr/>
            </a:pPr>
            <a:r>
              <a:rPr kumimoji="1" lang="en-US" sz="2800" b="1" kern="0" dirty="0">
                <a:solidFill>
                  <a:prstClr val="black"/>
                </a:solidFill>
                <a:latin typeface="游ゴシック" panose="020F0502020204030204"/>
              </a:rPr>
              <a:t>50</a:t>
            </a:r>
          </a:p>
        </p:txBody>
      </p:sp>
      <p:sp>
        <p:nvSpPr>
          <p:cNvPr id="9" name="Oval 16">
            <a:extLst>
              <a:ext uri="{FF2B5EF4-FFF2-40B4-BE49-F238E27FC236}">
                <a16:creationId xmlns:a16="http://schemas.microsoft.com/office/drawing/2014/main" id="{2F462CF0-787E-4094-ABF5-770980C55940}"/>
              </a:ext>
            </a:extLst>
          </p:cNvPr>
          <p:cNvSpPr/>
          <p:nvPr/>
        </p:nvSpPr>
        <p:spPr>
          <a:xfrm>
            <a:off x="4665987" y="4572011"/>
            <a:ext cx="1300480" cy="558754"/>
          </a:xfrm>
          <a:prstGeom prst="ellipse">
            <a:avLst/>
          </a:prstGeom>
          <a:solidFill>
            <a:sysClr val="window" lastClr="FFFFFF"/>
          </a:solidFill>
          <a:ln w="12700" cap="flat" cmpd="sng" algn="ctr">
            <a:solidFill>
              <a:srgbClr val="5B9BD5"/>
            </a:solidFill>
            <a:prstDash val="solid"/>
            <a:miter lim="800000"/>
          </a:ln>
          <a:effectLst/>
        </p:spPr>
        <p:txBody>
          <a:bodyPr rtlCol="0" anchor="ctr"/>
          <a:lstStyle/>
          <a:p>
            <a:pPr algn="ctr" defTabSz="914400">
              <a:defRPr/>
            </a:pPr>
            <a:r>
              <a:rPr kumimoji="1" lang="en-US" sz="2800" b="1" kern="0" dirty="0">
                <a:solidFill>
                  <a:prstClr val="black"/>
                </a:solidFill>
                <a:latin typeface="游ゴシック" panose="020F0502020204030204"/>
              </a:rPr>
              <a:t>50</a:t>
            </a:r>
          </a:p>
        </p:txBody>
      </p:sp>
      <p:sp>
        <p:nvSpPr>
          <p:cNvPr id="10" name="Oval 17">
            <a:extLst>
              <a:ext uri="{FF2B5EF4-FFF2-40B4-BE49-F238E27FC236}">
                <a16:creationId xmlns:a16="http://schemas.microsoft.com/office/drawing/2014/main" id="{CB718E35-83F9-45A1-AA7F-8E29E1B6BF07}"/>
              </a:ext>
            </a:extLst>
          </p:cNvPr>
          <p:cNvSpPr/>
          <p:nvPr/>
        </p:nvSpPr>
        <p:spPr>
          <a:xfrm>
            <a:off x="7073907" y="1568469"/>
            <a:ext cx="1300480" cy="558754"/>
          </a:xfrm>
          <a:prstGeom prst="ellipse">
            <a:avLst/>
          </a:prstGeom>
          <a:solidFill>
            <a:sysClr val="window" lastClr="FFFFFF"/>
          </a:solidFill>
          <a:ln w="12700" cap="flat" cmpd="sng" algn="ctr">
            <a:solidFill>
              <a:srgbClr val="5B9BD5"/>
            </a:solidFill>
            <a:prstDash val="solid"/>
            <a:miter lim="800000"/>
          </a:ln>
          <a:effectLst/>
        </p:spPr>
        <p:txBody>
          <a:bodyPr rtlCol="0" anchor="ctr"/>
          <a:lstStyle/>
          <a:p>
            <a:pPr algn="ctr" defTabSz="914400">
              <a:defRPr/>
            </a:pPr>
            <a:r>
              <a:rPr kumimoji="1" lang="en-US" sz="2800" b="1" kern="0" dirty="0">
                <a:solidFill>
                  <a:prstClr val="black"/>
                </a:solidFill>
                <a:latin typeface="游ゴシック" panose="020F0502020204030204"/>
              </a:rPr>
              <a:t>50</a:t>
            </a:r>
          </a:p>
        </p:txBody>
      </p:sp>
      <p:sp>
        <p:nvSpPr>
          <p:cNvPr id="11" name="Oval 18">
            <a:extLst>
              <a:ext uri="{FF2B5EF4-FFF2-40B4-BE49-F238E27FC236}">
                <a16:creationId xmlns:a16="http://schemas.microsoft.com/office/drawing/2014/main" id="{1B9CA414-E39F-4F9F-BF4D-76F41631F7FE}"/>
              </a:ext>
            </a:extLst>
          </p:cNvPr>
          <p:cNvSpPr/>
          <p:nvPr/>
        </p:nvSpPr>
        <p:spPr>
          <a:xfrm>
            <a:off x="7073907" y="3134278"/>
            <a:ext cx="1300480" cy="558754"/>
          </a:xfrm>
          <a:prstGeom prst="ellipse">
            <a:avLst/>
          </a:prstGeom>
          <a:solidFill>
            <a:sysClr val="window" lastClr="FFFFFF"/>
          </a:solidFill>
          <a:ln w="12700" cap="flat" cmpd="sng" algn="ctr">
            <a:solidFill>
              <a:srgbClr val="5B9BD5"/>
            </a:solidFill>
            <a:prstDash val="solid"/>
            <a:miter lim="800000"/>
          </a:ln>
          <a:effectLst/>
        </p:spPr>
        <p:txBody>
          <a:bodyPr rtlCol="0" anchor="ctr"/>
          <a:lstStyle/>
          <a:p>
            <a:pPr algn="ctr" defTabSz="914400">
              <a:defRPr/>
            </a:pPr>
            <a:r>
              <a:rPr kumimoji="1" lang="en-US" sz="2800" b="1" kern="0" dirty="0">
                <a:solidFill>
                  <a:prstClr val="black"/>
                </a:solidFill>
                <a:latin typeface="游ゴシック" panose="020F0502020204030204"/>
              </a:rPr>
              <a:t>50</a:t>
            </a:r>
          </a:p>
        </p:txBody>
      </p:sp>
      <p:sp>
        <p:nvSpPr>
          <p:cNvPr id="12" name="Oval 19">
            <a:extLst>
              <a:ext uri="{FF2B5EF4-FFF2-40B4-BE49-F238E27FC236}">
                <a16:creationId xmlns:a16="http://schemas.microsoft.com/office/drawing/2014/main" id="{17DD7174-C50F-42A4-8198-287218B9DE0A}"/>
              </a:ext>
            </a:extLst>
          </p:cNvPr>
          <p:cNvSpPr/>
          <p:nvPr/>
        </p:nvSpPr>
        <p:spPr>
          <a:xfrm>
            <a:off x="7073907" y="4632971"/>
            <a:ext cx="1300480" cy="558754"/>
          </a:xfrm>
          <a:prstGeom prst="ellipse">
            <a:avLst/>
          </a:prstGeom>
          <a:solidFill>
            <a:sysClr val="window" lastClr="FFFFFF"/>
          </a:solidFill>
          <a:ln w="12700" cap="flat" cmpd="sng" algn="ctr">
            <a:solidFill>
              <a:srgbClr val="5B9BD5"/>
            </a:solidFill>
            <a:prstDash val="solid"/>
            <a:miter lim="800000"/>
          </a:ln>
          <a:effectLst/>
        </p:spPr>
        <p:txBody>
          <a:bodyPr rtlCol="0" anchor="ctr"/>
          <a:lstStyle/>
          <a:p>
            <a:pPr algn="ctr" defTabSz="914400">
              <a:defRPr/>
            </a:pPr>
            <a:r>
              <a:rPr kumimoji="1" lang="en-US" sz="2800" b="1" kern="0" dirty="0">
                <a:solidFill>
                  <a:prstClr val="black"/>
                </a:solidFill>
                <a:latin typeface="游ゴシック" panose="020F0502020204030204"/>
              </a:rPr>
              <a:t>50</a:t>
            </a:r>
          </a:p>
        </p:txBody>
      </p:sp>
      <p:sp>
        <p:nvSpPr>
          <p:cNvPr id="13" name="Oval 20">
            <a:extLst>
              <a:ext uri="{FF2B5EF4-FFF2-40B4-BE49-F238E27FC236}">
                <a16:creationId xmlns:a16="http://schemas.microsoft.com/office/drawing/2014/main" id="{CABE87BF-F798-4615-919A-67EBDA47B210}"/>
              </a:ext>
            </a:extLst>
          </p:cNvPr>
          <p:cNvSpPr/>
          <p:nvPr/>
        </p:nvSpPr>
        <p:spPr>
          <a:xfrm>
            <a:off x="9481827" y="1568469"/>
            <a:ext cx="1300480" cy="558754"/>
          </a:xfrm>
          <a:prstGeom prst="ellipse">
            <a:avLst/>
          </a:prstGeom>
          <a:solidFill>
            <a:sysClr val="window" lastClr="FFFFFF"/>
          </a:solidFill>
          <a:ln w="28575" cap="flat" cmpd="sng" algn="ctr">
            <a:solidFill>
              <a:srgbClr val="5B9BD5"/>
            </a:solidFill>
            <a:prstDash val="solid"/>
            <a:miter lim="800000"/>
          </a:ln>
          <a:effectLst/>
        </p:spPr>
        <p:txBody>
          <a:bodyPr rtlCol="0" anchor="ctr"/>
          <a:lstStyle/>
          <a:p>
            <a:pPr algn="ctr" defTabSz="914400">
              <a:defRPr/>
            </a:pPr>
            <a:r>
              <a:rPr kumimoji="1" lang="en-US" sz="2800" b="1" kern="0" dirty="0">
                <a:solidFill>
                  <a:srgbClr val="FF0000"/>
                </a:solidFill>
                <a:latin typeface="游ゴシック" panose="020F0502020204030204"/>
              </a:rPr>
              <a:t>35</a:t>
            </a:r>
          </a:p>
        </p:txBody>
      </p:sp>
      <p:sp>
        <p:nvSpPr>
          <p:cNvPr id="14" name="Oval 21">
            <a:extLst>
              <a:ext uri="{FF2B5EF4-FFF2-40B4-BE49-F238E27FC236}">
                <a16:creationId xmlns:a16="http://schemas.microsoft.com/office/drawing/2014/main" id="{F51EFA3C-2AE8-4B9C-B513-3F2FCF57F7A5}"/>
              </a:ext>
            </a:extLst>
          </p:cNvPr>
          <p:cNvSpPr/>
          <p:nvPr/>
        </p:nvSpPr>
        <p:spPr>
          <a:xfrm>
            <a:off x="9481827" y="3146740"/>
            <a:ext cx="1300480" cy="558754"/>
          </a:xfrm>
          <a:prstGeom prst="ellipse">
            <a:avLst/>
          </a:prstGeom>
          <a:solidFill>
            <a:sysClr val="window" lastClr="FFFFFF"/>
          </a:solidFill>
          <a:ln w="28575" cap="flat" cmpd="sng" algn="ctr">
            <a:solidFill>
              <a:srgbClr val="5B9BD5"/>
            </a:solidFill>
            <a:prstDash val="solid"/>
            <a:miter lim="800000"/>
          </a:ln>
          <a:effectLst/>
        </p:spPr>
        <p:txBody>
          <a:bodyPr rtlCol="0" anchor="ctr"/>
          <a:lstStyle/>
          <a:p>
            <a:pPr algn="ctr" defTabSz="914400">
              <a:defRPr/>
            </a:pPr>
            <a:r>
              <a:rPr kumimoji="1" lang="en-US" sz="2800" b="1" kern="0" dirty="0">
                <a:solidFill>
                  <a:prstClr val="black"/>
                </a:solidFill>
                <a:latin typeface="游ゴシック" panose="020F0502020204030204"/>
              </a:rPr>
              <a:t>50</a:t>
            </a:r>
          </a:p>
        </p:txBody>
      </p:sp>
      <p:sp>
        <p:nvSpPr>
          <p:cNvPr id="15" name="Oval 22">
            <a:extLst>
              <a:ext uri="{FF2B5EF4-FFF2-40B4-BE49-F238E27FC236}">
                <a16:creationId xmlns:a16="http://schemas.microsoft.com/office/drawing/2014/main" id="{68C17F6C-5A6D-4E62-887F-A6C7180595DE}"/>
              </a:ext>
            </a:extLst>
          </p:cNvPr>
          <p:cNvSpPr/>
          <p:nvPr/>
        </p:nvSpPr>
        <p:spPr>
          <a:xfrm>
            <a:off x="9481827" y="4632971"/>
            <a:ext cx="1300480" cy="558754"/>
          </a:xfrm>
          <a:prstGeom prst="ellipse">
            <a:avLst/>
          </a:prstGeom>
          <a:solidFill>
            <a:sysClr val="window" lastClr="FFFFFF"/>
          </a:solidFill>
          <a:ln w="28575" cap="flat" cmpd="sng" algn="ctr">
            <a:solidFill>
              <a:srgbClr val="5B9BD5"/>
            </a:solidFill>
            <a:prstDash val="solid"/>
            <a:miter lim="800000"/>
          </a:ln>
          <a:effectLst/>
        </p:spPr>
        <p:txBody>
          <a:bodyPr rtlCol="0" anchor="ctr"/>
          <a:lstStyle/>
          <a:p>
            <a:pPr algn="ctr" defTabSz="914400">
              <a:defRPr/>
            </a:pPr>
            <a:r>
              <a:rPr kumimoji="1" lang="en-US" sz="2800" b="1" kern="0" dirty="0">
                <a:solidFill>
                  <a:srgbClr val="FF0000"/>
                </a:solidFill>
                <a:latin typeface="游ゴシック" panose="020F0502020204030204"/>
              </a:rPr>
              <a:t>65</a:t>
            </a:r>
          </a:p>
        </p:txBody>
      </p:sp>
      <p:sp>
        <p:nvSpPr>
          <p:cNvPr id="16" name="TextBox 23">
            <a:extLst>
              <a:ext uri="{FF2B5EF4-FFF2-40B4-BE49-F238E27FC236}">
                <a16:creationId xmlns:a16="http://schemas.microsoft.com/office/drawing/2014/main" id="{50D7734C-34C6-4E4F-B85A-32D65620E068}"/>
              </a:ext>
            </a:extLst>
          </p:cNvPr>
          <p:cNvSpPr txBox="1"/>
          <p:nvPr/>
        </p:nvSpPr>
        <p:spPr>
          <a:xfrm>
            <a:off x="1274581" y="2307178"/>
            <a:ext cx="8704580" cy="369332"/>
          </a:xfrm>
          <a:prstGeom prst="rect">
            <a:avLst/>
          </a:prstGeom>
          <a:noFill/>
        </p:spPr>
        <p:txBody>
          <a:bodyPr wrap="square" rtlCol="0">
            <a:spAutoFit/>
          </a:bodyPr>
          <a:lstStyle/>
          <a:p>
            <a:pPr defTabSz="914400"/>
            <a:r>
              <a:rPr kumimoji="1" lang="ja-JP" altLang="en-US" b="1" dirty="0">
                <a:solidFill>
                  <a:prstClr val="black"/>
                </a:solidFill>
                <a:latin typeface="游ゴシック" panose="020F0502020204030204"/>
                <a:ea typeface="ＭＳ Ｐゴシック" panose="020B0600070205080204" pitchFamily="50" charset="-128"/>
              </a:rPr>
              <a:t>例）頭が良いね！</a:t>
            </a:r>
            <a:endParaRPr kumimoji="1" lang="en-US" b="1" dirty="0">
              <a:solidFill>
                <a:prstClr val="black"/>
              </a:solidFill>
              <a:latin typeface="游ゴシック" panose="020F0502020204030204"/>
            </a:endParaRPr>
          </a:p>
        </p:txBody>
      </p:sp>
      <p:sp>
        <p:nvSpPr>
          <p:cNvPr id="17" name="TextBox 24">
            <a:extLst>
              <a:ext uri="{FF2B5EF4-FFF2-40B4-BE49-F238E27FC236}">
                <a16:creationId xmlns:a16="http://schemas.microsoft.com/office/drawing/2014/main" id="{7E9D94C8-7D85-4A5D-A274-25FC01FBAE85}"/>
              </a:ext>
            </a:extLst>
          </p:cNvPr>
          <p:cNvSpPr txBox="1"/>
          <p:nvPr/>
        </p:nvSpPr>
        <p:spPr>
          <a:xfrm>
            <a:off x="1260262" y="3876823"/>
            <a:ext cx="8704580" cy="369332"/>
          </a:xfrm>
          <a:prstGeom prst="rect">
            <a:avLst/>
          </a:prstGeom>
          <a:noFill/>
        </p:spPr>
        <p:txBody>
          <a:bodyPr wrap="square" rtlCol="0">
            <a:spAutoFit/>
          </a:bodyPr>
          <a:lstStyle/>
          <a:p>
            <a:pPr defTabSz="914400"/>
            <a:r>
              <a:rPr kumimoji="1" lang="ja-JP" altLang="en-US" b="1" dirty="0">
                <a:solidFill>
                  <a:prstClr val="black"/>
                </a:solidFill>
                <a:latin typeface="游ゴシック" panose="020F0502020204030204"/>
                <a:ea typeface="ＭＳ Ｐゴシック" panose="020B0600070205080204" pitchFamily="50" charset="-128"/>
              </a:rPr>
              <a:t>例）これは高い点数だね！</a:t>
            </a:r>
            <a:endParaRPr kumimoji="1" lang="en-US" b="1" dirty="0">
              <a:solidFill>
                <a:prstClr val="black"/>
              </a:solidFill>
              <a:latin typeface="游ゴシック" panose="020F0502020204030204"/>
            </a:endParaRPr>
          </a:p>
        </p:txBody>
      </p:sp>
      <p:sp>
        <p:nvSpPr>
          <p:cNvPr id="18" name="TextBox 25">
            <a:extLst>
              <a:ext uri="{FF2B5EF4-FFF2-40B4-BE49-F238E27FC236}">
                <a16:creationId xmlns:a16="http://schemas.microsoft.com/office/drawing/2014/main" id="{829D6537-D67C-4B9C-B21E-2EB5B74F9BCC}"/>
              </a:ext>
            </a:extLst>
          </p:cNvPr>
          <p:cNvSpPr txBox="1"/>
          <p:nvPr/>
        </p:nvSpPr>
        <p:spPr>
          <a:xfrm>
            <a:off x="1274581" y="5374845"/>
            <a:ext cx="8704580" cy="369332"/>
          </a:xfrm>
          <a:prstGeom prst="rect">
            <a:avLst/>
          </a:prstGeom>
          <a:noFill/>
        </p:spPr>
        <p:txBody>
          <a:bodyPr wrap="square" rtlCol="0">
            <a:spAutoFit/>
          </a:bodyPr>
          <a:lstStyle/>
          <a:p>
            <a:pPr defTabSz="914400"/>
            <a:r>
              <a:rPr kumimoji="1" lang="ja-JP" altLang="en-US" b="1" dirty="0">
                <a:solidFill>
                  <a:prstClr val="black"/>
                </a:solidFill>
                <a:latin typeface="游ゴシック" panose="020F0502020204030204"/>
                <a:ea typeface="ＭＳ Ｐゴシック" panose="020B0600070205080204" pitchFamily="50" charset="-128"/>
              </a:rPr>
              <a:t>例）とても努力したんだね！</a:t>
            </a:r>
            <a:endParaRPr kumimoji="1" lang="en-US" b="1" dirty="0">
              <a:solidFill>
                <a:prstClr val="black"/>
              </a:solidFill>
              <a:latin typeface="游ゴシック" panose="020F0502020204030204"/>
            </a:endParaRPr>
          </a:p>
        </p:txBody>
      </p:sp>
      <p:cxnSp>
        <p:nvCxnSpPr>
          <p:cNvPr id="19" name="Straight Connector 27">
            <a:extLst>
              <a:ext uri="{FF2B5EF4-FFF2-40B4-BE49-F238E27FC236}">
                <a16:creationId xmlns:a16="http://schemas.microsoft.com/office/drawing/2014/main" id="{BD228F2B-7E73-4CC2-B576-5714531AF5B9}"/>
              </a:ext>
            </a:extLst>
          </p:cNvPr>
          <p:cNvCxnSpPr/>
          <p:nvPr/>
        </p:nvCxnSpPr>
        <p:spPr>
          <a:xfrm>
            <a:off x="6527807" y="700867"/>
            <a:ext cx="0" cy="5043311"/>
          </a:xfrm>
          <a:prstGeom prst="line">
            <a:avLst/>
          </a:prstGeom>
          <a:noFill/>
          <a:ln w="19050" cap="flat" cmpd="sng" algn="ctr">
            <a:solidFill>
              <a:srgbClr val="ED7D31"/>
            </a:solidFill>
            <a:prstDash val="dash"/>
            <a:miter lim="800000"/>
          </a:ln>
          <a:effectLst/>
        </p:spPr>
      </p:cxnSp>
      <p:sp>
        <p:nvSpPr>
          <p:cNvPr id="20" name="TextBox 28">
            <a:extLst>
              <a:ext uri="{FF2B5EF4-FFF2-40B4-BE49-F238E27FC236}">
                <a16:creationId xmlns:a16="http://schemas.microsoft.com/office/drawing/2014/main" id="{84F83D29-DF52-472F-AF9B-553C86A1AC46}"/>
              </a:ext>
            </a:extLst>
          </p:cNvPr>
          <p:cNvSpPr txBox="1"/>
          <p:nvPr/>
        </p:nvSpPr>
        <p:spPr>
          <a:xfrm>
            <a:off x="7979952" y="5890123"/>
            <a:ext cx="3541922" cy="369332"/>
          </a:xfrm>
          <a:prstGeom prst="rect">
            <a:avLst/>
          </a:prstGeom>
          <a:noFill/>
        </p:spPr>
        <p:txBody>
          <a:bodyPr wrap="square" rtlCol="0">
            <a:spAutoFit/>
          </a:bodyPr>
          <a:lstStyle/>
          <a:p>
            <a:pPr defTabSz="914400"/>
            <a:r>
              <a:rPr kumimoji="1" lang="en-US" b="1" dirty="0">
                <a:solidFill>
                  <a:prstClr val="black"/>
                </a:solidFill>
                <a:latin typeface="游ゴシック" panose="020F0502020204030204"/>
              </a:rPr>
              <a:t>(Mueller &amp; Dweck, 1998)</a:t>
            </a:r>
          </a:p>
        </p:txBody>
      </p:sp>
      <p:sp>
        <p:nvSpPr>
          <p:cNvPr id="21" name="TextBox 26">
            <a:extLst>
              <a:ext uri="{FF2B5EF4-FFF2-40B4-BE49-F238E27FC236}">
                <a16:creationId xmlns:a16="http://schemas.microsoft.com/office/drawing/2014/main" id="{6EB19EAD-98C1-4ABD-95B2-F88ED5EEB56F}"/>
              </a:ext>
            </a:extLst>
          </p:cNvPr>
          <p:cNvSpPr txBox="1"/>
          <p:nvPr/>
        </p:nvSpPr>
        <p:spPr>
          <a:xfrm>
            <a:off x="1260262" y="5890123"/>
            <a:ext cx="3916258" cy="369332"/>
          </a:xfrm>
          <a:prstGeom prst="rect">
            <a:avLst/>
          </a:prstGeom>
          <a:noFill/>
        </p:spPr>
        <p:txBody>
          <a:bodyPr wrap="square" rtlCol="0">
            <a:spAutoFit/>
          </a:bodyPr>
          <a:lstStyle/>
          <a:p>
            <a:pPr defTabSz="914400"/>
            <a:r>
              <a:rPr kumimoji="1" lang="en-US" altLang="ja-JP" b="1" dirty="0">
                <a:solidFill>
                  <a:srgbClr val="FF0000"/>
                </a:solidFill>
                <a:latin typeface="游ゴシック" panose="020F0502020204030204"/>
                <a:ea typeface="ＭＳ Ｐゴシック" panose="020B0600070205080204" pitchFamily="50" charset="-128"/>
              </a:rPr>
              <a:t>※</a:t>
            </a:r>
            <a:r>
              <a:rPr kumimoji="1" lang="ja-JP" altLang="en-US" b="1" dirty="0">
                <a:solidFill>
                  <a:srgbClr val="FF0000"/>
                </a:solidFill>
                <a:latin typeface="游ゴシック" panose="020F0502020204030204"/>
                <a:ea typeface="ＭＳ Ｐゴシック" panose="020B0600070205080204" pitchFamily="50" charset="-128"/>
              </a:rPr>
              <a:t>スコアは偏差値（</a:t>
            </a:r>
            <a:r>
              <a:rPr kumimoji="1" lang="en-US" altLang="ja-JP" b="1" dirty="0">
                <a:solidFill>
                  <a:srgbClr val="FF0000"/>
                </a:solidFill>
                <a:latin typeface="游ゴシック" panose="020F0502020204030204"/>
                <a:ea typeface="ＭＳ Ｐゴシック" panose="020B0600070205080204" pitchFamily="50" charset="-128"/>
              </a:rPr>
              <a:t>50</a:t>
            </a:r>
            <a:r>
              <a:rPr kumimoji="1" lang="ja-JP" altLang="en-US" b="1" dirty="0">
                <a:solidFill>
                  <a:srgbClr val="FF0000"/>
                </a:solidFill>
                <a:latin typeface="游ゴシック" panose="020F0502020204030204"/>
                <a:ea typeface="ＭＳ Ｐゴシック" panose="020B0600070205080204" pitchFamily="50" charset="-128"/>
              </a:rPr>
              <a:t>が平均値）</a:t>
            </a:r>
            <a:endParaRPr kumimoji="1" lang="en-US" b="1" dirty="0">
              <a:solidFill>
                <a:srgbClr val="FF0000"/>
              </a:solidFill>
              <a:latin typeface="游ゴシック" panose="020F0502020204030204"/>
            </a:endParaRPr>
          </a:p>
        </p:txBody>
      </p:sp>
      <p:sp>
        <p:nvSpPr>
          <p:cNvPr id="22" name="Rectangle: Rounded Corners 12">
            <a:extLst>
              <a:ext uri="{FF2B5EF4-FFF2-40B4-BE49-F238E27FC236}">
                <a16:creationId xmlns:a16="http://schemas.microsoft.com/office/drawing/2014/main" id="{B326357C-14AD-4F03-917E-65C9410E7046}"/>
              </a:ext>
            </a:extLst>
          </p:cNvPr>
          <p:cNvSpPr/>
          <p:nvPr/>
        </p:nvSpPr>
        <p:spPr>
          <a:xfrm>
            <a:off x="4262539" y="846752"/>
            <a:ext cx="2067560" cy="680674"/>
          </a:xfrm>
          <a:prstGeom prst="roundRect">
            <a:avLst/>
          </a:prstGeom>
          <a:noFill/>
          <a:ln w="12700" cap="flat" cmpd="sng" algn="ctr">
            <a:noFill/>
            <a:prstDash val="solid"/>
            <a:miter lim="800000"/>
          </a:ln>
          <a:effectLst/>
        </p:spPr>
        <p:txBody>
          <a:bodyPr rtlCol="0" anchor="ctr"/>
          <a:lstStyle/>
          <a:p>
            <a:pPr algn="ctr" defTabSz="914400">
              <a:defRPr/>
            </a:pPr>
            <a:r>
              <a:rPr kumimoji="1" lang="en-US" altLang="ja-JP" b="1" kern="0" dirty="0">
                <a:solidFill>
                  <a:prstClr val="black"/>
                </a:solidFill>
                <a:latin typeface="游ゴシック" panose="020F0502020204030204"/>
                <a:ea typeface="游ゴシック" panose="020B0400000000000000" pitchFamily="50" charset="-128"/>
              </a:rPr>
              <a:t>1</a:t>
            </a:r>
            <a:r>
              <a:rPr kumimoji="1" lang="ja-JP" altLang="en-US" b="1" kern="0" dirty="0">
                <a:solidFill>
                  <a:prstClr val="black"/>
                </a:solidFill>
                <a:latin typeface="游ゴシック" panose="020F0502020204030204"/>
                <a:ea typeface="游ゴシック" panose="020B0400000000000000" pitchFamily="50" charset="-128"/>
              </a:rPr>
              <a:t>回目：難易度中</a:t>
            </a:r>
            <a:endParaRPr kumimoji="1" lang="en-US" b="1" kern="0" dirty="0">
              <a:solidFill>
                <a:prstClr val="black"/>
              </a:solidFill>
              <a:latin typeface="游ゴシック" panose="020F0502020204030204"/>
            </a:endParaRPr>
          </a:p>
        </p:txBody>
      </p:sp>
      <p:sp>
        <p:nvSpPr>
          <p:cNvPr id="23" name="Rectangle: Rounded Corners 13">
            <a:extLst>
              <a:ext uri="{FF2B5EF4-FFF2-40B4-BE49-F238E27FC236}">
                <a16:creationId xmlns:a16="http://schemas.microsoft.com/office/drawing/2014/main" id="{353AF88A-4F7D-417F-9690-C25A9AE0F72D}"/>
              </a:ext>
            </a:extLst>
          </p:cNvPr>
          <p:cNvSpPr/>
          <p:nvPr/>
        </p:nvSpPr>
        <p:spPr>
          <a:xfrm>
            <a:off x="6670459" y="846752"/>
            <a:ext cx="2067560" cy="680674"/>
          </a:xfrm>
          <a:prstGeom prst="roundRect">
            <a:avLst/>
          </a:prstGeom>
          <a:noFill/>
          <a:ln w="12700" cap="flat" cmpd="sng" algn="ctr">
            <a:noFill/>
            <a:prstDash val="solid"/>
            <a:miter lim="800000"/>
          </a:ln>
          <a:effectLst/>
        </p:spPr>
        <p:txBody>
          <a:bodyPr rtlCol="0" anchor="ctr"/>
          <a:lstStyle/>
          <a:p>
            <a:pPr algn="ctr" defTabSz="914400">
              <a:defRPr/>
            </a:pPr>
            <a:r>
              <a:rPr kumimoji="1" lang="en-US" altLang="ja-JP" b="1" kern="0" dirty="0">
                <a:solidFill>
                  <a:prstClr val="black"/>
                </a:solidFill>
                <a:latin typeface="游ゴシック" panose="020F0502020204030204"/>
                <a:ea typeface="游ゴシック" panose="020B0400000000000000" pitchFamily="50" charset="-128"/>
              </a:rPr>
              <a:t>2</a:t>
            </a:r>
            <a:r>
              <a:rPr kumimoji="1" lang="ja-JP" altLang="en-US" b="1" kern="0" dirty="0">
                <a:solidFill>
                  <a:prstClr val="black"/>
                </a:solidFill>
                <a:latin typeface="游ゴシック" panose="020F0502020204030204"/>
                <a:ea typeface="游ゴシック" panose="020B0400000000000000" pitchFamily="50" charset="-128"/>
              </a:rPr>
              <a:t>回目：難易度上</a:t>
            </a:r>
            <a:endParaRPr kumimoji="1" lang="en-US" b="1" kern="0" dirty="0">
              <a:solidFill>
                <a:prstClr val="black"/>
              </a:solidFill>
              <a:latin typeface="游ゴシック" panose="020F0502020204030204"/>
            </a:endParaRPr>
          </a:p>
        </p:txBody>
      </p:sp>
      <p:sp>
        <p:nvSpPr>
          <p:cNvPr id="24" name="Rectangle: Rounded Corners 14">
            <a:extLst>
              <a:ext uri="{FF2B5EF4-FFF2-40B4-BE49-F238E27FC236}">
                <a16:creationId xmlns:a16="http://schemas.microsoft.com/office/drawing/2014/main" id="{8DDBC42F-68FD-4914-A965-7CAAE19691EC}"/>
              </a:ext>
            </a:extLst>
          </p:cNvPr>
          <p:cNvSpPr/>
          <p:nvPr/>
        </p:nvSpPr>
        <p:spPr>
          <a:xfrm>
            <a:off x="8981440" y="846752"/>
            <a:ext cx="2067560" cy="680674"/>
          </a:xfrm>
          <a:prstGeom prst="roundRect">
            <a:avLst/>
          </a:prstGeom>
          <a:noFill/>
          <a:ln w="12700" cap="flat" cmpd="sng" algn="ctr">
            <a:noFill/>
            <a:prstDash val="solid"/>
            <a:miter lim="800000"/>
          </a:ln>
          <a:effectLst/>
        </p:spPr>
        <p:txBody>
          <a:bodyPr rtlCol="0" anchor="ctr"/>
          <a:lstStyle/>
          <a:p>
            <a:pPr algn="ctr" defTabSz="914400">
              <a:defRPr/>
            </a:pPr>
            <a:r>
              <a:rPr kumimoji="1" lang="en-US" altLang="ja-JP" b="1" kern="0" dirty="0">
                <a:solidFill>
                  <a:prstClr val="black"/>
                </a:solidFill>
                <a:latin typeface="游ゴシック" panose="020F0502020204030204"/>
                <a:ea typeface="游ゴシック" panose="020B0400000000000000" pitchFamily="50" charset="-128"/>
              </a:rPr>
              <a:t>3</a:t>
            </a:r>
            <a:r>
              <a:rPr kumimoji="1" lang="ja-JP" altLang="en-US" b="1" kern="0" dirty="0">
                <a:solidFill>
                  <a:prstClr val="black"/>
                </a:solidFill>
                <a:latin typeface="游ゴシック" panose="020F0502020204030204"/>
                <a:ea typeface="游ゴシック" panose="020B0400000000000000" pitchFamily="50" charset="-128"/>
              </a:rPr>
              <a:t>回目：難易度中</a:t>
            </a:r>
            <a:endParaRPr kumimoji="1" lang="en-US" b="1" kern="0" dirty="0">
              <a:solidFill>
                <a:prstClr val="black"/>
              </a:solidFill>
              <a:latin typeface="游ゴシック" panose="020F0502020204030204"/>
            </a:endParaRPr>
          </a:p>
        </p:txBody>
      </p:sp>
      <p:sp>
        <p:nvSpPr>
          <p:cNvPr id="25" name="Rectangle 4">
            <a:extLst>
              <a:ext uri="{FF2B5EF4-FFF2-40B4-BE49-F238E27FC236}">
                <a16:creationId xmlns:a16="http://schemas.microsoft.com/office/drawing/2014/main" id="{6EC29DE4-9BB7-42E9-8CD2-6F25A23457C0}"/>
              </a:ext>
            </a:extLst>
          </p:cNvPr>
          <p:cNvSpPr/>
          <p:nvPr/>
        </p:nvSpPr>
        <p:spPr>
          <a:xfrm>
            <a:off x="483436" y="214545"/>
            <a:ext cx="7890951" cy="523220"/>
          </a:xfrm>
          <a:prstGeom prst="rect">
            <a:avLst/>
          </a:prstGeom>
        </p:spPr>
        <p:txBody>
          <a:bodyPr wrap="square">
            <a:spAutoFit/>
          </a:bodyPr>
          <a:lstStyle/>
          <a:p>
            <a:pPr>
              <a:defRPr/>
            </a:pPr>
            <a:r>
              <a:rPr lang="ja-JP" altLang="en-US" sz="2800" b="1" dirty="0">
                <a:solidFill>
                  <a:prstClr val="black"/>
                </a:solidFill>
                <a:latin typeface="Calibri"/>
                <a:ea typeface="游ゴシック" panose="020B0400000000000000" pitchFamily="50" charset="-128"/>
                <a:cs typeface="Calibri"/>
              </a:rPr>
              <a:t>評価内容が意欲を変える</a:t>
            </a:r>
            <a:r>
              <a:rPr lang="en-US" sz="2800" b="1" dirty="0">
                <a:solidFill>
                  <a:prstClr val="black"/>
                </a:solidFill>
                <a:latin typeface="Calibri"/>
                <a:cs typeface="Calibri"/>
              </a:rPr>
              <a:t> </a:t>
            </a:r>
          </a:p>
        </p:txBody>
      </p:sp>
    </p:spTree>
    <p:extLst>
      <p:ext uri="{BB962C8B-B14F-4D97-AF65-F5344CB8AC3E}">
        <p14:creationId xmlns:p14="http://schemas.microsoft.com/office/powerpoint/2010/main" val="79315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775497A2-8DE2-4F61-BF75-F626D2EE5097}"/>
              </a:ext>
            </a:extLst>
          </p:cNvPr>
          <p:cNvSpPr txBox="1"/>
          <p:nvPr/>
        </p:nvSpPr>
        <p:spPr>
          <a:xfrm>
            <a:off x="1879035" y="2305615"/>
            <a:ext cx="9024812" cy="2246769"/>
          </a:xfrm>
          <a:prstGeom prst="rect">
            <a:avLst/>
          </a:prstGeom>
          <a:noFill/>
        </p:spPr>
        <p:txBody>
          <a:bodyPr wrap="square" rtlCol="0">
            <a:spAutoFit/>
          </a:bodyPr>
          <a:lstStyle/>
          <a:p>
            <a:pPr marL="514350" marR="0" lvl="0" indent="-514350" defTabSz="685817" rtl="0" eaLnBrk="1" fontAlgn="auto" latinLnBrk="0" hangingPunct="1">
              <a:lnSpc>
                <a:spcPct val="100000"/>
              </a:lnSpc>
              <a:spcBef>
                <a:spcPts val="0"/>
              </a:spcBef>
              <a:spcAft>
                <a:spcPts val="0"/>
              </a:spcAft>
              <a:buClrTx/>
              <a:buSzTx/>
              <a:buFont typeface="+mj-lt"/>
              <a:buAutoNum type="arabicPeriod"/>
              <a:tabLst/>
              <a:defRPr/>
            </a:pPr>
            <a:r>
              <a:rPr kumimoji="1" lang="ja-JP" altLang="en-US" sz="2800" b="1" dirty="0">
                <a:solidFill>
                  <a:schemeClr val="bg1">
                    <a:lumMod val="75000"/>
                  </a:schemeClr>
                </a:solidFill>
                <a:latin typeface="游ゴシック" panose="020F0502020204030204"/>
                <a:ea typeface="游ゴシック" panose="020B0400000000000000" pitchFamily="34" charset="-128"/>
              </a:rPr>
              <a:t>選手の飛躍を評価する文化をつくる</a:t>
            </a:r>
            <a:endParaRPr kumimoji="1" lang="en-US" altLang="ja-JP" sz="2800" b="1" dirty="0">
              <a:solidFill>
                <a:schemeClr val="bg1">
                  <a:lumMod val="75000"/>
                </a:schemeClr>
              </a:solidFill>
              <a:latin typeface="游ゴシック" panose="020F0502020204030204"/>
              <a:ea typeface="游ゴシック" panose="020B0400000000000000" pitchFamily="34" charset="-128"/>
            </a:endParaRPr>
          </a:p>
          <a:p>
            <a:pPr marL="514350" marR="0" lvl="0" indent="-514350" defTabSz="685817" rtl="0" eaLnBrk="1" fontAlgn="auto" latinLnBrk="0" hangingPunct="1">
              <a:lnSpc>
                <a:spcPct val="100000"/>
              </a:lnSpc>
              <a:spcBef>
                <a:spcPts val="0"/>
              </a:spcBef>
              <a:spcAft>
                <a:spcPts val="0"/>
              </a:spcAft>
              <a:buClrTx/>
              <a:buSzTx/>
              <a:buFont typeface="+mj-lt"/>
              <a:buAutoNum type="arabicPeriod"/>
              <a:tabLst/>
              <a:defRPr/>
            </a:pPr>
            <a:endParaRPr kumimoji="1" lang="en-US" altLang="ja-JP" sz="2800" b="1" dirty="0">
              <a:solidFill>
                <a:prstClr val="black"/>
              </a:solidFill>
              <a:latin typeface="游ゴシック" panose="020F0502020204030204"/>
              <a:ea typeface="游ゴシック" panose="020B0400000000000000" pitchFamily="34" charset="-128"/>
            </a:endParaRPr>
          </a:p>
          <a:p>
            <a:pPr marL="514350" marR="0" lvl="0" indent="-514350" defTabSz="685817" rtl="0" eaLnBrk="1" fontAlgn="auto" latinLnBrk="0" hangingPunct="1">
              <a:lnSpc>
                <a:spcPct val="100000"/>
              </a:lnSpc>
              <a:spcBef>
                <a:spcPts val="0"/>
              </a:spcBef>
              <a:spcAft>
                <a:spcPts val="0"/>
              </a:spcAft>
              <a:buClrTx/>
              <a:buSzTx/>
              <a:buFont typeface="+mj-lt"/>
              <a:buAutoNum type="arabicPeriod"/>
              <a:tabLst/>
              <a:defRPr/>
            </a:pPr>
            <a:r>
              <a:rPr kumimoji="1" lang="ja-JP" altLang="en-US" sz="2800" b="1" dirty="0">
                <a:solidFill>
                  <a:prstClr val="black"/>
                </a:solidFill>
                <a:latin typeface="游ゴシック" panose="020F0502020204030204"/>
                <a:ea typeface="游ゴシック" panose="020B0400000000000000" pitchFamily="34" charset="-128"/>
              </a:rPr>
              <a:t>なりたい姿を想像する機会を提供する</a:t>
            </a:r>
            <a:endParaRPr kumimoji="1" lang="en-US" altLang="ja-JP" sz="2800" b="1" dirty="0">
              <a:solidFill>
                <a:prstClr val="black"/>
              </a:solidFill>
              <a:latin typeface="游ゴシック" panose="020F0502020204030204"/>
              <a:ea typeface="游ゴシック" panose="020B0400000000000000" pitchFamily="34" charset="-128"/>
            </a:endParaRPr>
          </a:p>
          <a:p>
            <a:pPr marL="514350" marR="0" lvl="0" indent="-514350" defTabSz="685817" rtl="0" eaLnBrk="1" fontAlgn="auto" latinLnBrk="0" hangingPunct="1">
              <a:lnSpc>
                <a:spcPct val="100000"/>
              </a:lnSpc>
              <a:spcBef>
                <a:spcPts val="0"/>
              </a:spcBef>
              <a:spcAft>
                <a:spcPts val="0"/>
              </a:spcAft>
              <a:buClrTx/>
              <a:buSzTx/>
              <a:buFont typeface="+mj-lt"/>
              <a:buAutoNum type="arabicPeriod"/>
              <a:tabLst/>
              <a:defRPr/>
            </a:pPr>
            <a:endParaRPr kumimoji="1" lang="en-US" altLang="ja-JP" sz="2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34" charset="-128"/>
              <a:cs typeface="+mn-cs"/>
            </a:endParaRPr>
          </a:p>
          <a:p>
            <a:pPr marL="514350" marR="0" lvl="0" indent="-514350" defTabSz="685817" rtl="0" eaLnBrk="1" fontAlgn="auto" latinLnBrk="0" hangingPunct="1">
              <a:lnSpc>
                <a:spcPct val="100000"/>
              </a:lnSpc>
              <a:spcBef>
                <a:spcPts val="0"/>
              </a:spcBef>
              <a:spcAft>
                <a:spcPts val="0"/>
              </a:spcAft>
              <a:buClrTx/>
              <a:buSzTx/>
              <a:buFont typeface="+mj-lt"/>
              <a:buAutoNum type="arabicPeriod"/>
              <a:tabLst/>
              <a:defRPr/>
            </a:pPr>
            <a:r>
              <a:rPr kumimoji="1" lang="ja-JP" altLang="en-US" sz="2800" b="1" dirty="0">
                <a:solidFill>
                  <a:schemeClr val="bg1">
                    <a:lumMod val="75000"/>
                  </a:schemeClr>
                </a:solidFill>
                <a:latin typeface="游ゴシック" panose="020F0502020204030204"/>
                <a:ea typeface="游ゴシック" panose="020B0400000000000000" pitchFamily="34" charset="-128"/>
              </a:rPr>
              <a:t>ポジティブなことに意識を向ける支援をすること</a:t>
            </a:r>
            <a:endParaRPr kumimoji="1" lang="en-US" altLang="ja-JP" sz="2800" b="1" i="0" u="none" strike="noStrike" kern="1200" cap="none" spc="0" normalizeH="0" baseline="0" noProof="0" dirty="0">
              <a:ln>
                <a:noFill/>
              </a:ln>
              <a:solidFill>
                <a:schemeClr val="bg1">
                  <a:lumMod val="75000"/>
                </a:schemeClr>
              </a:solidFill>
              <a:effectLst/>
              <a:uLnTx/>
              <a:uFillTx/>
              <a:latin typeface="游ゴシック" panose="020F0502020204030204"/>
              <a:ea typeface="游ゴシック" panose="020B0400000000000000" pitchFamily="34" charset="-128"/>
              <a:cs typeface="+mn-cs"/>
            </a:endParaRPr>
          </a:p>
        </p:txBody>
      </p:sp>
      <p:sp>
        <p:nvSpPr>
          <p:cNvPr id="4" name="Title 1">
            <a:extLst>
              <a:ext uri="{FF2B5EF4-FFF2-40B4-BE49-F238E27FC236}">
                <a16:creationId xmlns:a16="http://schemas.microsoft.com/office/drawing/2014/main" id="{0D74EE55-B22D-4EC6-916F-51B84C502FA1}"/>
              </a:ext>
            </a:extLst>
          </p:cNvPr>
          <p:cNvSpPr txBox="1">
            <a:spLocks/>
          </p:cNvSpPr>
          <p:nvPr/>
        </p:nvSpPr>
        <p:spPr>
          <a:xfrm>
            <a:off x="583374" y="432244"/>
            <a:ext cx="8787961" cy="738668"/>
          </a:xfrm>
          <a:prstGeom prst="rect">
            <a:avLst/>
          </a:prstGeom>
        </p:spPr>
        <p:txBody>
          <a:bodyPr vert="horz" lIns="74295" tIns="37148" rIns="74295" bIns="3714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23" rtl="0" eaLnBrk="1" fontAlgn="auto" latinLnBrk="0" hangingPunct="1">
              <a:lnSpc>
                <a:spcPct val="90000"/>
              </a:lnSpc>
              <a:spcBef>
                <a:spcPct val="0"/>
              </a:spcBef>
              <a:spcAft>
                <a:spcPts val="0"/>
              </a:spcAft>
              <a:buClrTx/>
              <a:buSzTx/>
              <a:buFontTx/>
              <a:buNone/>
              <a:tabLst/>
              <a:defRPr/>
            </a:pPr>
            <a:r>
              <a:rPr lang="ja-JP" altLang="en-US" sz="2800" b="1" dirty="0">
                <a:solidFill>
                  <a:prstClr val="black"/>
                </a:solidFill>
                <a:latin typeface="游ゴシック" panose="020B0400000000000000" pitchFamily="34" charset="-128"/>
                <a:ea typeface="游ゴシック" panose="020B0400000000000000" pitchFamily="34" charset="-128"/>
              </a:rPr>
              <a:t>３つのアクション</a:t>
            </a:r>
            <a:endParaRPr kumimoji="0" lang="en-US" sz="28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23945254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4" name="Title 1">
            <a:extLst>
              <a:ext uri="{FF2B5EF4-FFF2-40B4-BE49-F238E27FC236}">
                <a16:creationId xmlns:a16="http://schemas.microsoft.com/office/drawing/2014/main" id="{3E5E03C4-4199-47F3-B812-B538F6CF8A00}"/>
              </a:ext>
            </a:extLst>
          </p:cNvPr>
          <p:cNvSpPr txBox="1">
            <a:spLocks/>
          </p:cNvSpPr>
          <p:nvPr/>
        </p:nvSpPr>
        <p:spPr>
          <a:xfrm>
            <a:off x="473666" y="145745"/>
            <a:ext cx="8787961" cy="738668"/>
          </a:xfrm>
          <a:prstGeom prst="rect">
            <a:avLst/>
          </a:prstGeom>
        </p:spPr>
        <p:txBody>
          <a:bodyPr vert="horz" lIns="74295" tIns="37148" rIns="74295" bIns="3714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23" rtl="0" eaLnBrk="1" fontAlgn="auto" latinLnBrk="0" hangingPunct="1">
              <a:lnSpc>
                <a:spcPct val="90000"/>
              </a:lnSpc>
              <a:spcBef>
                <a:spcPct val="0"/>
              </a:spcBef>
              <a:spcAft>
                <a:spcPts val="0"/>
              </a:spcAft>
              <a:buClrTx/>
              <a:buSzTx/>
              <a:buFontTx/>
              <a:buNone/>
              <a:tabLst/>
              <a:defRPr/>
            </a:pPr>
            <a:r>
              <a:rPr lang="ja-JP" altLang="en-US" sz="2800" b="1" dirty="0">
                <a:solidFill>
                  <a:prstClr val="black"/>
                </a:solidFill>
                <a:latin typeface="游ゴシック" panose="020B0400000000000000" pitchFamily="50" charset="-128"/>
                <a:ea typeface="游ゴシック" panose="020B0400000000000000" pitchFamily="50" charset="-128"/>
              </a:rPr>
              <a:t>選手に歩ませたい思考の</a:t>
            </a:r>
            <a:r>
              <a:rPr kumimoji="0" lang="ja-JP" altLang="en-US"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j-cs"/>
              </a:rPr>
              <a:t>ステップ</a:t>
            </a:r>
            <a:endParaRPr kumimoji="0" lang="en-US" altLang="ja-JP"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j-cs"/>
            </a:endParaRPr>
          </a:p>
        </p:txBody>
      </p:sp>
      <p:sp>
        <p:nvSpPr>
          <p:cNvPr id="37" name="Freeform: Shape 3">
            <a:extLst>
              <a:ext uri="{FF2B5EF4-FFF2-40B4-BE49-F238E27FC236}">
                <a16:creationId xmlns:a16="http://schemas.microsoft.com/office/drawing/2014/main" id="{B6B4924D-62F9-47C6-ADE5-B06A104F6A0E}"/>
              </a:ext>
            </a:extLst>
          </p:cNvPr>
          <p:cNvSpPr/>
          <p:nvPr/>
        </p:nvSpPr>
        <p:spPr>
          <a:xfrm>
            <a:off x="5209626" y="1193781"/>
            <a:ext cx="1912193" cy="1912193"/>
          </a:xfrm>
          <a:custGeom>
            <a:avLst/>
            <a:gdLst>
              <a:gd name="connsiteX0" fmla="*/ 0 w 1912193"/>
              <a:gd name="connsiteY0" fmla="*/ 956097 h 1912193"/>
              <a:gd name="connsiteX1" fmla="*/ 956097 w 1912193"/>
              <a:gd name="connsiteY1" fmla="*/ 0 h 1912193"/>
              <a:gd name="connsiteX2" fmla="*/ 1912194 w 1912193"/>
              <a:gd name="connsiteY2" fmla="*/ 956097 h 1912193"/>
              <a:gd name="connsiteX3" fmla="*/ 956097 w 1912193"/>
              <a:gd name="connsiteY3" fmla="*/ 1912194 h 1912193"/>
              <a:gd name="connsiteX4" fmla="*/ 0 w 1912193"/>
              <a:gd name="connsiteY4" fmla="*/ 956097 h 1912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2193" h="1912193">
                <a:moveTo>
                  <a:pt x="0" y="956097"/>
                </a:moveTo>
                <a:cubicBezTo>
                  <a:pt x="0" y="428059"/>
                  <a:pt x="428059" y="0"/>
                  <a:pt x="956097" y="0"/>
                </a:cubicBezTo>
                <a:cubicBezTo>
                  <a:pt x="1484135" y="0"/>
                  <a:pt x="1912194" y="428059"/>
                  <a:pt x="1912194" y="956097"/>
                </a:cubicBezTo>
                <a:cubicBezTo>
                  <a:pt x="1912194" y="1484135"/>
                  <a:pt x="1484135" y="1912194"/>
                  <a:pt x="956097" y="1912194"/>
                </a:cubicBezTo>
                <a:cubicBezTo>
                  <a:pt x="428059" y="1912194"/>
                  <a:pt x="0" y="1484135"/>
                  <a:pt x="0" y="956097"/>
                </a:cubicBezTo>
                <a:close/>
              </a:path>
            </a:pathLst>
          </a:custGeom>
          <a:solidFill>
            <a:srgbClr val="92D050"/>
          </a:solidFill>
          <a:ln w="12700" cap="flat" cmpd="sng" algn="ctr">
            <a:solidFill>
              <a:sysClr val="window" lastClr="FFFFFF">
                <a:hueOff val="0"/>
                <a:satOff val="0"/>
                <a:lumOff val="0"/>
                <a:alphaOff val="0"/>
              </a:sysClr>
            </a:solidFill>
            <a:prstDash val="solid"/>
            <a:miter lim="800000"/>
          </a:ln>
          <a:effectLst/>
        </p:spPr>
        <p:txBody>
          <a:bodyPr spcFirstLastPara="0" vert="horz" wrap="square" lIns="311784" tIns="311784" rIns="311784" bIns="311784" numCol="1" spcCol="1270" anchor="ctr" anchorCtr="0">
            <a:noAutofit/>
          </a:bodyPr>
          <a:lstStyle/>
          <a:p>
            <a:pPr marL="0" marR="0" lvl="0" indent="0" algn="ctr" defTabSz="1111250" rtl="0" eaLnBrk="1" fontAlgn="auto" latinLnBrk="0" hangingPunct="1">
              <a:lnSpc>
                <a:spcPct val="90000"/>
              </a:lnSpc>
              <a:spcBef>
                <a:spcPct val="0"/>
              </a:spcBef>
              <a:spcAft>
                <a:spcPct val="35000"/>
              </a:spcAft>
              <a:buClrTx/>
              <a:buSzTx/>
              <a:buFontTx/>
              <a:buNone/>
              <a:tabLst/>
              <a:defRPr/>
            </a:pPr>
            <a:r>
              <a:rPr lang="ja-JP" altLang="en-US" sz="2500" b="1" kern="0" dirty="0">
                <a:solidFill>
                  <a:prstClr val="white"/>
                </a:solidFill>
                <a:latin typeface="Calibri" panose="020F0502020204030204"/>
                <a:ea typeface="游ゴシック" panose="020B0400000000000000" pitchFamily="50" charset="-128"/>
              </a:rPr>
              <a:t>理想の</a:t>
            </a:r>
            <a:endParaRPr lang="en-US" altLang="ja-JP" sz="2500" b="1" kern="0" dirty="0">
              <a:solidFill>
                <a:prstClr val="white"/>
              </a:solidFill>
              <a:latin typeface="Calibri" panose="020F0502020204030204"/>
              <a:ea typeface="游ゴシック" panose="020B0400000000000000" pitchFamily="50" charset="-128"/>
            </a:endParaRPr>
          </a:p>
          <a:p>
            <a:pPr marL="0" marR="0" lvl="0" indent="0" algn="ctr" defTabSz="1111250" rtl="0" eaLnBrk="1" fontAlgn="auto" latinLnBrk="0" hangingPunct="1">
              <a:lnSpc>
                <a:spcPct val="90000"/>
              </a:lnSpc>
              <a:spcBef>
                <a:spcPct val="0"/>
              </a:spcBef>
              <a:spcAft>
                <a:spcPct val="35000"/>
              </a:spcAft>
              <a:buClrTx/>
              <a:buSzTx/>
              <a:buFontTx/>
              <a:buNone/>
              <a:tabLst/>
              <a:defRPr/>
            </a:pPr>
            <a:r>
              <a:rPr kumimoji="0" lang="ja-JP" altLang="en-US" sz="2500" b="1" i="0" u="none" strike="noStrike" kern="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状態</a:t>
            </a:r>
            <a:endParaRPr kumimoji="0" lang="en-US" altLang="ja-JP" sz="2500" b="1" i="0" u="none" strike="noStrike" kern="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8" name="Freeform: Shape 4">
            <a:extLst>
              <a:ext uri="{FF2B5EF4-FFF2-40B4-BE49-F238E27FC236}">
                <a16:creationId xmlns:a16="http://schemas.microsoft.com/office/drawing/2014/main" id="{51CF8AF2-E42F-4229-A199-C6994CC22BA1}"/>
              </a:ext>
            </a:extLst>
          </p:cNvPr>
          <p:cNvSpPr/>
          <p:nvPr/>
        </p:nvSpPr>
        <p:spPr>
          <a:xfrm rot="3600000">
            <a:off x="6671607" y="3084273"/>
            <a:ext cx="509881" cy="645365"/>
          </a:xfrm>
          <a:custGeom>
            <a:avLst/>
            <a:gdLst>
              <a:gd name="connsiteX0" fmla="*/ 0 w 509881"/>
              <a:gd name="connsiteY0" fmla="*/ 129073 h 645365"/>
              <a:gd name="connsiteX1" fmla="*/ 254941 w 509881"/>
              <a:gd name="connsiteY1" fmla="*/ 129073 h 645365"/>
              <a:gd name="connsiteX2" fmla="*/ 254941 w 509881"/>
              <a:gd name="connsiteY2" fmla="*/ 0 h 645365"/>
              <a:gd name="connsiteX3" fmla="*/ 509881 w 509881"/>
              <a:gd name="connsiteY3" fmla="*/ 322683 h 645365"/>
              <a:gd name="connsiteX4" fmla="*/ 254941 w 509881"/>
              <a:gd name="connsiteY4" fmla="*/ 645365 h 645365"/>
              <a:gd name="connsiteX5" fmla="*/ 254941 w 509881"/>
              <a:gd name="connsiteY5" fmla="*/ 516292 h 645365"/>
              <a:gd name="connsiteX6" fmla="*/ 0 w 509881"/>
              <a:gd name="connsiteY6" fmla="*/ 516292 h 645365"/>
              <a:gd name="connsiteX7" fmla="*/ 0 w 509881"/>
              <a:gd name="connsiteY7" fmla="*/ 129073 h 645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9881" h="645365">
                <a:moveTo>
                  <a:pt x="0" y="129073"/>
                </a:moveTo>
                <a:lnTo>
                  <a:pt x="254941" y="129073"/>
                </a:lnTo>
                <a:lnTo>
                  <a:pt x="254941" y="0"/>
                </a:lnTo>
                <a:lnTo>
                  <a:pt x="509881" y="322683"/>
                </a:lnTo>
                <a:lnTo>
                  <a:pt x="254941" y="645365"/>
                </a:lnTo>
                <a:lnTo>
                  <a:pt x="254941" y="516292"/>
                </a:lnTo>
                <a:lnTo>
                  <a:pt x="0" y="516292"/>
                </a:lnTo>
                <a:lnTo>
                  <a:pt x="0" y="129073"/>
                </a:lnTo>
                <a:close/>
              </a:path>
            </a:pathLst>
          </a:custGeom>
          <a:solidFill>
            <a:srgbClr val="92D050"/>
          </a:solidFill>
          <a:ln>
            <a:noFill/>
          </a:ln>
          <a:effectLst/>
        </p:spPr>
        <p:txBody>
          <a:bodyPr spcFirstLastPara="0" vert="horz" wrap="square" lIns="0" tIns="129072" rIns="152963" bIns="129073"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9" name="Freeform: Shape 5">
            <a:extLst>
              <a:ext uri="{FF2B5EF4-FFF2-40B4-BE49-F238E27FC236}">
                <a16:creationId xmlns:a16="http://schemas.microsoft.com/office/drawing/2014/main" id="{E8655135-5F6F-4B08-89C0-2D230E2E3941}"/>
              </a:ext>
            </a:extLst>
          </p:cNvPr>
          <p:cNvSpPr/>
          <p:nvPr/>
        </p:nvSpPr>
        <p:spPr>
          <a:xfrm>
            <a:off x="6646743" y="3682941"/>
            <a:ext cx="1912193" cy="1912193"/>
          </a:xfrm>
          <a:custGeom>
            <a:avLst/>
            <a:gdLst>
              <a:gd name="connsiteX0" fmla="*/ 0 w 1912193"/>
              <a:gd name="connsiteY0" fmla="*/ 956097 h 1912193"/>
              <a:gd name="connsiteX1" fmla="*/ 956097 w 1912193"/>
              <a:gd name="connsiteY1" fmla="*/ 0 h 1912193"/>
              <a:gd name="connsiteX2" fmla="*/ 1912194 w 1912193"/>
              <a:gd name="connsiteY2" fmla="*/ 956097 h 1912193"/>
              <a:gd name="connsiteX3" fmla="*/ 956097 w 1912193"/>
              <a:gd name="connsiteY3" fmla="*/ 1912194 h 1912193"/>
              <a:gd name="connsiteX4" fmla="*/ 0 w 1912193"/>
              <a:gd name="connsiteY4" fmla="*/ 956097 h 1912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2193" h="1912193">
                <a:moveTo>
                  <a:pt x="0" y="956097"/>
                </a:moveTo>
                <a:cubicBezTo>
                  <a:pt x="0" y="428059"/>
                  <a:pt x="428059" y="0"/>
                  <a:pt x="956097" y="0"/>
                </a:cubicBezTo>
                <a:cubicBezTo>
                  <a:pt x="1484135" y="0"/>
                  <a:pt x="1912194" y="428059"/>
                  <a:pt x="1912194" y="956097"/>
                </a:cubicBezTo>
                <a:cubicBezTo>
                  <a:pt x="1912194" y="1484135"/>
                  <a:pt x="1484135" y="1912194"/>
                  <a:pt x="956097" y="1912194"/>
                </a:cubicBezTo>
                <a:cubicBezTo>
                  <a:pt x="428059" y="1912194"/>
                  <a:pt x="0" y="1484135"/>
                  <a:pt x="0" y="956097"/>
                </a:cubicBezTo>
                <a:close/>
              </a:path>
            </a:pathLst>
          </a:custGeom>
          <a:solidFill>
            <a:srgbClr val="FFC000"/>
          </a:solidFill>
          <a:ln w="12700" cap="flat" cmpd="sng" algn="ctr">
            <a:solidFill>
              <a:sysClr val="window" lastClr="FFFFFF">
                <a:hueOff val="0"/>
                <a:satOff val="0"/>
                <a:lumOff val="0"/>
                <a:alphaOff val="0"/>
              </a:sysClr>
            </a:solidFill>
            <a:prstDash val="solid"/>
            <a:miter lim="800000"/>
          </a:ln>
          <a:effectLst/>
        </p:spPr>
        <p:txBody>
          <a:bodyPr spcFirstLastPara="0" vert="horz" wrap="square" lIns="311784" tIns="311784" rIns="311784" bIns="311784" numCol="1" spcCol="1270" anchor="ctr" anchorCtr="0">
            <a:noAutofit/>
          </a:bodyPr>
          <a:lstStyle/>
          <a:p>
            <a:pPr marL="0" marR="0" lvl="0" indent="0" algn="ctr" defTabSz="1111250" rtl="0" eaLnBrk="1" fontAlgn="auto" latinLnBrk="0" hangingPunct="1">
              <a:lnSpc>
                <a:spcPct val="90000"/>
              </a:lnSpc>
              <a:spcBef>
                <a:spcPct val="0"/>
              </a:spcBef>
              <a:spcAft>
                <a:spcPct val="35000"/>
              </a:spcAft>
              <a:buClrTx/>
              <a:buSzTx/>
              <a:buFontTx/>
              <a:buNone/>
              <a:tabLst/>
              <a:defRPr/>
            </a:pPr>
            <a:r>
              <a:rPr kumimoji="0" lang="ja-JP" altLang="en-US" sz="2500" b="1" i="0" u="none" strike="noStrike" kern="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実行</a:t>
            </a:r>
            <a:endParaRPr kumimoji="0" lang="en-US" sz="25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0" name="Freeform: Shape 6">
            <a:extLst>
              <a:ext uri="{FF2B5EF4-FFF2-40B4-BE49-F238E27FC236}">
                <a16:creationId xmlns:a16="http://schemas.microsoft.com/office/drawing/2014/main" id="{C59C0DC0-39EE-4685-9080-B633AC30F282}"/>
              </a:ext>
            </a:extLst>
          </p:cNvPr>
          <p:cNvSpPr/>
          <p:nvPr/>
        </p:nvSpPr>
        <p:spPr>
          <a:xfrm>
            <a:off x="5925211" y="4316353"/>
            <a:ext cx="509882" cy="645366"/>
          </a:xfrm>
          <a:custGeom>
            <a:avLst/>
            <a:gdLst>
              <a:gd name="connsiteX0" fmla="*/ 0 w 509881"/>
              <a:gd name="connsiteY0" fmla="*/ 129073 h 645365"/>
              <a:gd name="connsiteX1" fmla="*/ 254941 w 509881"/>
              <a:gd name="connsiteY1" fmla="*/ 129073 h 645365"/>
              <a:gd name="connsiteX2" fmla="*/ 254941 w 509881"/>
              <a:gd name="connsiteY2" fmla="*/ 0 h 645365"/>
              <a:gd name="connsiteX3" fmla="*/ 509881 w 509881"/>
              <a:gd name="connsiteY3" fmla="*/ 322683 h 645365"/>
              <a:gd name="connsiteX4" fmla="*/ 254941 w 509881"/>
              <a:gd name="connsiteY4" fmla="*/ 645365 h 645365"/>
              <a:gd name="connsiteX5" fmla="*/ 254941 w 509881"/>
              <a:gd name="connsiteY5" fmla="*/ 516292 h 645365"/>
              <a:gd name="connsiteX6" fmla="*/ 0 w 509881"/>
              <a:gd name="connsiteY6" fmla="*/ 516292 h 645365"/>
              <a:gd name="connsiteX7" fmla="*/ 0 w 509881"/>
              <a:gd name="connsiteY7" fmla="*/ 129073 h 645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9881" h="645365">
                <a:moveTo>
                  <a:pt x="509881" y="516292"/>
                </a:moveTo>
                <a:lnTo>
                  <a:pt x="254940" y="516292"/>
                </a:lnTo>
                <a:lnTo>
                  <a:pt x="254940" y="645365"/>
                </a:lnTo>
                <a:lnTo>
                  <a:pt x="0" y="322682"/>
                </a:lnTo>
                <a:lnTo>
                  <a:pt x="254940" y="0"/>
                </a:lnTo>
                <a:lnTo>
                  <a:pt x="254940" y="129073"/>
                </a:lnTo>
                <a:lnTo>
                  <a:pt x="509881" y="129073"/>
                </a:lnTo>
                <a:lnTo>
                  <a:pt x="509881" y="516292"/>
                </a:lnTo>
                <a:close/>
              </a:path>
            </a:pathLst>
          </a:custGeom>
          <a:solidFill>
            <a:srgbClr val="FFC000"/>
          </a:solidFill>
          <a:ln>
            <a:noFill/>
          </a:ln>
          <a:effectLst/>
        </p:spPr>
        <p:txBody>
          <a:bodyPr spcFirstLastPara="0" vert="horz" wrap="square" lIns="152964" tIns="129074" rIns="1" bIns="129073"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1" name="Freeform: Shape 7">
            <a:extLst>
              <a:ext uri="{FF2B5EF4-FFF2-40B4-BE49-F238E27FC236}">
                <a16:creationId xmlns:a16="http://schemas.microsoft.com/office/drawing/2014/main" id="{9DE927E3-9046-41B6-B317-7F8415BF39A6}"/>
              </a:ext>
            </a:extLst>
          </p:cNvPr>
          <p:cNvSpPr/>
          <p:nvPr/>
        </p:nvSpPr>
        <p:spPr>
          <a:xfrm>
            <a:off x="3772508" y="3682941"/>
            <a:ext cx="1912193" cy="1912193"/>
          </a:xfrm>
          <a:custGeom>
            <a:avLst/>
            <a:gdLst>
              <a:gd name="connsiteX0" fmla="*/ 0 w 1912193"/>
              <a:gd name="connsiteY0" fmla="*/ 956097 h 1912193"/>
              <a:gd name="connsiteX1" fmla="*/ 956097 w 1912193"/>
              <a:gd name="connsiteY1" fmla="*/ 0 h 1912193"/>
              <a:gd name="connsiteX2" fmla="*/ 1912194 w 1912193"/>
              <a:gd name="connsiteY2" fmla="*/ 956097 h 1912193"/>
              <a:gd name="connsiteX3" fmla="*/ 956097 w 1912193"/>
              <a:gd name="connsiteY3" fmla="*/ 1912194 h 1912193"/>
              <a:gd name="connsiteX4" fmla="*/ 0 w 1912193"/>
              <a:gd name="connsiteY4" fmla="*/ 956097 h 1912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2193" h="1912193">
                <a:moveTo>
                  <a:pt x="0" y="956097"/>
                </a:moveTo>
                <a:cubicBezTo>
                  <a:pt x="0" y="428059"/>
                  <a:pt x="428059" y="0"/>
                  <a:pt x="956097" y="0"/>
                </a:cubicBezTo>
                <a:cubicBezTo>
                  <a:pt x="1484135" y="0"/>
                  <a:pt x="1912194" y="428059"/>
                  <a:pt x="1912194" y="956097"/>
                </a:cubicBezTo>
                <a:cubicBezTo>
                  <a:pt x="1912194" y="1484135"/>
                  <a:pt x="1484135" y="1912194"/>
                  <a:pt x="956097" y="1912194"/>
                </a:cubicBezTo>
                <a:cubicBezTo>
                  <a:pt x="428059" y="1912194"/>
                  <a:pt x="0" y="1484135"/>
                  <a:pt x="0" y="956097"/>
                </a:cubicBezTo>
                <a:close/>
              </a:path>
            </a:pathLst>
          </a:custGeom>
          <a:solidFill>
            <a:srgbClr val="8BC145">
              <a:hueOff val="6366461"/>
              <a:satOff val="10800"/>
              <a:lumOff val="-392"/>
              <a:alphaOff val="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311784" tIns="311784" rIns="311784" bIns="311784" numCol="1" spcCol="1270" anchor="ctr" anchorCtr="0">
            <a:noAutofit/>
          </a:bodyPr>
          <a:lstStyle/>
          <a:p>
            <a:pPr marL="0" marR="0" lvl="0" indent="0" algn="ctr" defTabSz="1111250" rtl="0" eaLnBrk="1" fontAlgn="auto" latinLnBrk="0" hangingPunct="1">
              <a:lnSpc>
                <a:spcPct val="90000"/>
              </a:lnSpc>
              <a:spcBef>
                <a:spcPct val="0"/>
              </a:spcBef>
              <a:spcAft>
                <a:spcPct val="35000"/>
              </a:spcAft>
              <a:buClrTx/>
              <a:buSzTx/>
              <a:buFontTx/>
              <a:buNone/>
              <a:tabLst/>
              <a:defRPr/>
            </a:pPr>
            <a:r>
              <a:rPr kumimoji="0" lang="ja-JP" altLang="en-US" sz="2500" b="1" i="0" u="none" strike="noStrike" kern="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振り返り</a:t>
            </a:r>
            <a:endParaRPr kumimoji="0" lang="en-US" sz="25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2" name="Freeform: Shape 9">
            <a:extLst>
              <a:ext uri="{FF2B5EF4-FFF2-40B4-BE49-F238E27FC236}">
                <a16:creationId xmlns:a16="http://schemas.microsoft.com/office/drawing/2014/main" id="{90A027B5-5955-480B-9A35-26FAE5C5B467}"/>
              </a:ext>
            </a:extLst>
          </p:cNvPr>
          <p:cNvSpPr/>
          <p:nvPr/>
        </p:nvSpPr>
        <p:spPr>
          <a:xfrm rot="18000000">
            <a:off x="5185008" y="3084273"/>
            <a:ext cx="509881" cy="645365"/>
          </a:xfrm>
          <a:custGeom>
            <a:avLst/>
            <a:gdLst>
              <a:gd name="connsiteX0" fmla="*/ 0 w 509881"/>
              <a:gd name="connsiteY0" fmla="*/ 129073 h 645365"/>
              <a:gd name="connsiteX1" fmla="*/ 254941 w 509881"/>
              <a:gd name="connsiteY1" fmla="*/ 129073 h 645365"/>
              <a:gd name="connsiteX2" fmla="*/ 254941 w 509881"/>
              <a:gd name="connsiteY2" fmla="*/ 0 h 645365"/>
              <a:gd name="connsiteX3" fmla="*/ 509881 w 509881"/>
              <a:gd name="connsiteY3" fmla="*/ 322683 h 645365"/>
              <a:gd name="connsiteX4" fmla="*/ 254941 w 509881"/>
              <a:gd name="connsiteY4" fmla="*/ 645365 h 645365"/>
              <a:gd name="connsiteX5" fmla="*/ 254941 w 509881"/>
              <a:gd name="connsiteY5" fmla="*/ 516292 h 645365"/>
              <a:gd name="connsiteX6" fmla="*/ 0 w 509881"/>
              <a:gd name="connsiteY6" fmla="*/ 516292 h 645365"/>
              <a:gd name="connsiteX7" fmla="*/ 0 w 509881"/>
              <a:gd name="connsiteY7" fmla="*/ 129073 h 645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9881" h="645365">
                <a:moveTo>
                  <a:pt x="0" y="129073"/>
                </a:moveTo>
                <a:lnTo>
                  <a:pt x="254941" y="129073"/>
                </a:lnTo>
                <a:lnTo>
                  <a:pt x="254941" y="0"/>
                </a:lnTo>
                <a:lnTo>
                  <a:pt x="509881" y="322683"/>
                </a:lnTo>
                <a:lnTo>
                  <a:pt x="254941" y="645365"/>
                </a:lnTo>
                <a:lnTo>
                  <a:pt x="254941" y="516292"/>
                </a:lnTo>
                <a:lnTo>
                  <a:pt x="0" y="516292"/>
                </a:lnTo>
                <a:lnTo>
                  <a:pt x="0" y="129073"/>
                </a:lnTo>
                <a:close/>
              </a:path>
            </a:pathLst>
          </a:custGeom>
          <a:solidFill>
            <a:srgbClr val="8BC145">
              <a:hueOff val="6366461"/>
              <a:satOff val="10800"/>
              <a:lumOff val="-392"/>
              <a:alphaOff val="0"/>
            </a:srgbClr>
          </a:solidFill>
          <a:ln>
            <a:noFill/>
          </a:ln>
          <a:effectLst/>
        </p:spPr>
        <p:txBody>
          <a:bodyPr spcFirstLastPara="0" vert="horz" wrap="square" lIns="-1" tIns="129073" rIns="152964" bIns="129072"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3" name="Freeform: Shape 14">
            <a:extLst>
              <a:ext uri="{FF2B5EF4-FFF2-40B4-BE49-F238E27FC236}">
                <a16:creationId xmlns:a16="http://schemas.microsoft.com/office/drawing/2014/main" id="{CB4F3C2E-8787-4DA8-9394-E634A3EC2540}"/>
              </a:ext>
            </a:extLst>
          </p:cNvPr>
          <p:cNvSpPr/>
          <p:nvPr/>
        </p:nvSpPr>
        <p:spPr>
          <a:xfrm>
            <a:off x="5870498" y="4046344"/>
            <a:ext cx="590451" cy="590451"/>
          </a:xfrm>
          <a:custGeom>
            <a:avLst/>
            <a:gdLst>
              <a:gd name="connsiteX0" fmla="*/ 0 w 590451"/>
              <a:gd name="connsiteY0" fmla="*/ 0 h 590451"/>
              <a:gd name="connsiteX1" fmla="*/ 590451 w 590451"/>
              <a:gd name="connsiteY1" fmla="*/ 0 h 590451"/>
              <a:gd name="connsiteX2" fmla="*/ 590451 w 590451"/>
              <a:gd name="connsiteY2" fmla="*/ 590451 h 590451"/>
              <a:gd name="connsiteX3" fmla="*/ 0 w 590451"/>
              <a:gd name="connsiteY3" fmla="*/ 590451 h 590451"/>
              <a:gd name="connsiteX4" fmla="*/ 0 w 590451"/>
              <a:gd name="connsiteY4" fmla="*/ 0 h 590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451" h="590451">
                <a:moveTo>
                  <a:pt x="0" y="0"/>
                </a:moveTo>
                <a:lnTo>
                  <a:pt x="590451" y="0"/>
                </a:lnTo>
                <a:lnTo>
                  <a:pt x="590451" y="590451"/>
                </a:lnTo>
                <a:lnTo>
                  <a:pt x="0" y="590451"/>
                </a:lnTo>
                <a:lnTo>
                  <a:pt x="0" y="0"/>
                </a:lnTo>
                <a:close/>
              </a:path>
            </a:pathLst>
          </a:custGeom>
          <a:noFill/>
          <a:ln>
            <a:noFill/>
          </a:ln>
          <a:effectLst/>
        </p:spPr>
        <p:txBody>
          <a:bodyPr spcFirstLastPara="0" vert="horz" wrap="square" lIns="33020" tIns="33020" rIns="33020" bIns="33020" numCol="1" spcCol="1270" anchor="ctr" anchorCtr="0">
            <a:noAutofit/>
          </a:bodyPr>
          <a:lstStyle/>
          <a:p>
            <a:pPr marL="0" marR="0" lvl="0" indent="0" algn="ctr" defTabSz="1155700" rtl="0" eaLnBrk="1" fontAlgn="auto" latinLnBrk="0" hangingPunct="1">
              <a:lnSpc>
                <a:spcPct val="90000"/>
              </a:lnSpc>
              <a:spcBef>
                <a:spcPct val="0"/>
              </a:spcBef>
              <a:spcAft>
                <a:spcPct val="35000"/>
              </a:spcAft>
              <a:buClrTx/>
              <a:buSzTx/>
              <a:buFontTx/>
              <a:buNone/>
              <a:tabLst/>
              <a:defRPr/>
            </a:pPr>
            <a:r>
              <a:rPr kumimoji="0" lang="ja-JP" altLang="en-US" sz="2600" b="0" i="0"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游ゴシック" panose="020B0400000000000000" pitchFamily="50" charset="-128"/>
                <a:cs typeface="+mn-cs"/>
              </a:rPr>
              <a:t>　</a:t>
            </a:r>
            <a:endParaRPr kumimoji="0" lang="en-US" sz="2600" b="0" i="0"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2016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500"/>
                                        <p:tgtEl>
                                          <p:spTgt spid="3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500"/>
                                        <p:tgtEl>
                                          <p:spTgt spid="4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1" grpId="0" animBg="1"/>
      <p:bldP spid="4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16" name="Rectangle 18">
            <a:extLst>
              <a:ext uri="{FF2B5EF4-FFF2-40B4-BE49-F238E27FC236}">
                <a16:creationId xmlns:a16="http://schemas.microsoft.com/office/drawing/2014/main" id="{8F5BE796-08FF-43DD-BF66-7B6C13B714FE}"/>
              </a:ext>
            </a:extLst>
          </p:cNvPr>
          <p:cNvSpPr/>
          <p:nvPr/>
        </p:nvSpPr>
        <p:spPr>
          <a:xfrm>
            <a:off x="450243" y="36035"/>
            <a:ext cx="8214823" cy="664862"/>
          </a:xfrm>
          <a:prstGeom prst="rect">
            <a:avLst/>
          </a:prstGeom>
        </p:spPr>
        <p:txBody>
          <a:bodyPr wrap="square">
            <a:spAutoFit/>
          </a:bodyPr>
          <a:lstStyle/>
          <a:p>
            <a:pPr marL="0" marR="0" lvl="0" indent="0" algn="l" defTabSz="457200" rtl="0" eaLnBrk="1" fontAlgn="auto" latinLnBrk="0" hangingPunct="1">
              <a:lnSpc>
                <a:spcPct val="150000"/>
              </a:lnSpc>
              <a:spcBef>
                <a:spcPts val="0"/>
              </a:spcBef>
              <a:spcAft>
                <a:spcPts val="0"/>
              </a:spcAft>
              <a:buClr>
                <a:prstClr val="black">
                  <a:lumMod val="95000"/>
                  <a:lumOff val="5000"/>
                </a:prstClr>
              </a:buClr>
              <a:buSzTx/>
              <a:buFontTx/>
              <a:buNone/>
              <a:tabLst/>
              <a:defRPr/>
            </a:pPr>
            <a:r>
              <a:rPr kumimoji="0" lang="en-US" altLang="ja-JP" sz="28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WATER:</a:t>
            </a:r>
            <a:r>
              <a:rPr kumimoji="0" lang="ja-JP" altLang="en-US" sz="28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主体性を育む水やりサイクル</a:t>
            </a:r>
            <a:endParaRPr kumimoji="0" lang="en-US" altLang="ja-JP" sz="28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33" name="図 32" descr="花, 食品, スポーツゲーム が含まれている画像&#10;&#10;自動的に生成された説明">
            <a:extLst>
              <a:ext uri="{FF2B5EF4-FFF2-40B4-BE49-F238E27FC236}">
                <a16:creationId xmlns:a16="http://schemas.microsoft.com/office/drawing/2014/main" id="{E7DD7612-8144-45AE-9C2D-F6970109BE52}"/>
              </a:ext>
            </a:extLst>
          </p:cNvPr>
          <p:cNvPicPr>
            <a:picLocks noChangeAspect="1"/>
          </p:cNvPicPr>
          <p:nvPr/>
        </p:nvPicPr>
        <p:blipFill rotWithShape="1">
          <a:blip r:embed="rId3">
            <a:extLst>
              <a:ext uri="{28A0092B-C50C-407E-A947-70E740481C1C}">
                <a14:useLocalDpi xmlns:a14="http://schemas.microsoft.com/office/drawing/2010/main" val="0"/>
              </a:ext>
            </a:extLst>
          </a:blip>
          <a:srcRect l="14213" r="14150"/>
          <a:stretch/>
        </p:blipFill>
        <p:spPr>
          <a:xfrm>
            <a:off x="4911755" y="2484680"/>
            <a:ext cx="2368492" cy="2190907"/>
          </a:xfrm>
          <a:prstGeom prst="rect">
            <a:avLst/>
          </a:prstGeom>
        </p:spPr>
      </p:pic>
      <p:sp>
        <p:nvSpPr>
          <p:cNvPr id="34" name="Content Placeholder 2">
            <a:extLst>
              <a:ext uri="{FF2B5EF4-FFF2-40B4-BE49-F238E27FC236}">
                <a16:creationId xmlns:a16="http://schemas.microsoft.com/office/drawing/2014/main" id="{9D3C8AA2-975A-4022-8149-B07EDCB326E6}"/>
              </a:ext>
            </a:extLst>
          </p:cNvPr>
          <p:cNvSpPr txBox="1">
            <a:spLocks/>
          </p:cNvSpPr>
          <p:nvPr/>
        </p:nvSpPr>
        <p:spPr>
          <a:xfrm>
            <a:off x="2225512" y="2243743"/>
            <a:ext cx="7755757" cy="4351338"/>
          </a:xfrm>
          <a:prstGeom prst="rect">
            <a:avLst/>
          </a:prstGeom>
        </p:spPr>
        <p:txBody>
          <a:bodyPr vert="horz" lIns="91425" tIns="91425" rIns="91425" bIns="91425" rtlCol="0" anchor="t" anchorCtr="0">
            <a:normAutofit/>
          </a:bodyPr>
          <a:lstStyle>
            <a:lvl1pPr marL="349250" lvl="0" indent="-349250" algn="l" defTabSz="914400" rtl="0" eaLnBrk="1" latinLnBrk="0" hangingPunct="1">
              <a:spcBef>
                <a:spcPts val="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lvl="1" indent="-336550" algn="l" defTabSz="914400" rtl="0" eaLnBrk="1" latinLnBrk="0" hangingPunct="1">
              <a:spcBef>
                <a:spcPts val="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lvl="2" indent="-282575" algn="l" defTabSz="914400" rtl="0" eaLnBrk="1" latinLnBrk="0" hangingPunct="1">
              <a:spcBef>
                <a:spcPts val="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lvl="3" indent="-295275" algn="l" defTabSz="914400" rtl="0" eaLnBrk="1" latinLnBrk="0" hangingPunct="1">
              <a:spcBef>
                <a:spcPts val="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lvl="4" indent="-282575" algn="l" defTabSz="914400" rtl="0" eaLnBrk="1" latinLnBrk="0" hangingPunct="1">
              <a:spcBef>
                <a:spcPts val="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lvl="5" indent="-282575" algn="l" defTabSz="914400" rtl="0" eaLnBrk="1" latinLnBrk="0" hangingPunct="1">
              <a:spcBef>
                <a:spcPts val="0"/>
              </a:spcBef>
              <a:buClr>
                <a:schemeClr val="accent2"/>
              </a:buClr>
              <a:buSzPct val="110000"/>
              <a:buFont typeface="Wingdings 2" pitchFamily="18" charset="2"/>
              <a:buChar char=""/>
              <a:defRPr lang="en-US" sz="1800" kern="1200">
                <a:solidFill>
                  <a:schemeClr val="tx1">
                    <a:lumMod val="65000"/>
                    <a:lumOff val="35000"/>
                  </a:schemeClr>
                </a:solidFill>
                <a:latin typeface="+mn-lt"/>
                <a:ea typeface="+mn-ea"/>
                <a:cs typeface="+mn-cs"/>
              </a:defRPr>
            </a:lvl6pPr>
            <a:lvl7pPr marL="2117725" lvl="6" indent="-282575" algn="l" defTabSz="914400" rtl="0" eaLnBrk="1" latinLnBrk="0" hangingPunct="1">
              <a:spcBef>
                <a:spcPts val="0"/>
              </a:spcBef>
              <a:buClr>
                <a:schemeClr val="accent1">
                  <a:lumMod val="60000"/>
                  <a:lumOff val="40000"/>
                </a:schemeClr>
              </a:buClr>
              <a:buSzPct val="110000"/>
              <a:buFont typeface="Wingdings 2" pitchFamily="18" charset="2"/>
              <a:buChar char=""/>
              <a:defRPr lang="en-US" sz="1800" kern="1200">
                <a:solidFill>
                  <a:schemeClr val="tx1">
                    <a:lumMod val="65000"/>
                    <a:lumOff val="35000"/>
                  </a:schemeClr>
                </a:solidFill>
                <a:latin typeface="+mn-lt"/>
                <a:ea typeface="+mn-ea"/>
                <a:cs typeface="+mn-cs"/>
              </a:defRPr>
            </a:lvl7pPr>
            <a:lvl8pPr marL="2398713" lvl="7" indent="-282575" algn="l" defTabSz="914400" rtl="0" eaLnBrk="1" latinLnBrk="0" hangingPunct="1">
              <a:spcBef>
                <a:spcPts val="0"/>
              </a:spcBef>
              <a:buClr>
                <a:schemeClr val="accent2"/>
              </a:buClr>
              <a:buSzPct val="110000"/>
              <a:buFont typeface="Wingdings 2" pitchFamily="18" charset="2"/>
              <a:buChar char=""/>
              <a:defRPr lang="en-US" sz="1800" kern="1200">
                <a:solidFill>
                  <a:schemeClr val="tx1">
                    <a:lumMod val="65000"/>
                    <a:lumOff val="35000"/>
                  </a:schemeClr>
                </a:solidFill>
                <a:latin typeface="+mn-lt"/>
                <a:ea typeface="+mn-ea"/>
                <a:cs typeface="+mn-cs"/>
              </a:defRPr>
            </a:lvl8pPr>
            <a:lvl9pPr marL="2689225" lvl="8" indent="-282575" algn="l" defTabSz="914400" rtl="0" eaLnBrk="1" latinLnBrk="0" hangingPunct="1">
              <a:spcBef>
                <a:spcPts val="0"/>
              </a:spcBef>
              <a:buClr>
                <a:schemeClr val="accent1">
                  <a:lumMod val="60000"/>
                  <a:lumOff val="40000"/>
                </a:schemeClr>
              </a:buClr>
              <a:buSzPct val="110000"/>
              <a:buFont typeface="Wingdings 2" pitchFamily="18" charset="2"/>
              <a:buChar char=""/>
              <a:defRPr lang="en-US" sz="1800" kern="120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
                <a:prstClr val="black">
                  <a:lumMod val="95000"/>
                  <a:lumOff val="5000"/>
                </a:prstClr>
              </a:buClr>
              <a:buSzPct val="110000"/>
              <a:buFont typeface="Wingdings 2" pitchFamily="18" charset="2"/>
              <a:buNone/>
              <a:tabLst/>
              <a:defRPr/>
            </a:pPr>
            <a:endParaRPr kumimoji="0" lang="en-US" altLang="ja-JP" sz="3200" b="0" i="0" u="none" strike="noStrike" kern="1200" cap="none" spc="0" normalizeH="0" baseline="0" noProof="0" dirty="0">
              <a:ln>
                <a:noFill/>
              </a:ln>
              <a:solidFill>
                <a:srgbClr val="000000"/>
              </a:solidFill>
              <a:effectLst/>
              <a:uLnTx/>
              <a:uFillTx/>
              <a:latin typeface="Calibri" panose="020F0502020204030204"/>
              <a:ea typeface="游ゴシック" panose="020B0400000000000000" pitchFamily="50" charset="-128"/>
              <a:cs typeface="Calibri"/>
            </a:endParaRPr>
          </a:p>
          <a:p>
            <a:pPr marL="0" marR="0" lvl="0" indent="0" algn="l" defTabSz="914400" rtl="0" eaLnBrk="1" fontAlgn="auto" latinLnBrk="0" hangingPunct="1">
              <a:lnSpc>
                <a:spcPct val="150000"/>
              </a:lnSpc>
              <a:spcBef>
                <a:spcPts val="0"/>
              </a:spcBef>
              <a:spcAft>
                <a:spcPts val="0"/>
              </a:spcAft>
              <a:buClr>
                <a:prstClr val="black">
                  <a:lumMod val="95000"/>
                  <a:lumOff val="5000"/>
                </a:prstClr>
              </a:buClr>
              <a:buSzPct val="110000"/>
              <a:buFont typeface="Wingdings 2" pitchFamily="18" charset="2"/>
              <a:buNone/>
              <a:tabLst/>
              <a:defRPr/>
            </a:pPr>
            <a:endParaRPr kumimoji="0" lang="en-US" altLang="ja-JP" sz="3200" b="0" i="0" u="none" strike="noStrike" kern="1200" cap="none" spc="0" normalizeH="0" baseline="0" noProof="0" dirty="0">
              <a:ln>
                <a:noFill/>
              </a:ln>
              <a:solidFill>
                <a:srgbClr val="000000"/>
              </a:solidFill>
              <a:effectLst/>
              <a:uLnTx/>
              <a:uFillTx/>
              <a:latin typeface="Calibri" panose="020F0502020204030204"/>
              <a:ea typeface="游ゴシック" panose="020B0400000000000000" pitchFamily="50" charset="-128"/>
              <a:cs typeface="Calibri"/>
            </a:endParaRPr>
          </a:p>
        </p:txBody>
      </p:sp>
      <p:sp>
        <p:nvSpPr>
          <p:cNvPr id="35" name="TextBox 7">
            <a:extLst>
              <a:ext uri="{FF2B5EF4-FFF2-40B4-BE49-F238E27FC236}">
                <a16:creationId xmlns:a16="http://schemas.microsoft.com/office/drawing/2014/main" id="{F01252B5-A3A5-49F8-A4CE-8C8F1E783F98}"/>
              </a:ext>
            </a:extLst>
          </p:cNvPr>
          <p:cNvSpPr txBox="1"/>
          <p:nvPr/>
        </p:nvSpPr>
        <p:spPr>
          <a:xfrm>
            <a:off x="9171230" y="3105834"/>
            <a:ext cx="2673439" cy="147732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②集中することや</a:t>
            </a:r>
            <a:endParaRPr kumimoji="0" lang="en-US" altLang="ja-JP"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作戦を整理する</a:t>
            </a:r>
            <a:endParaRPr kumimoji="0" lang="en-US" altLang="ja-JP"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lang="ja-JP" altLang="en-US" b="1" dirty="0">
                <a:solidFill>
                  <a:prstClr val="black"/>
                </a:solidFill>
                <a:latin typeface="Calibri" panose="020F0502020204030204"/>
                <a:ea typeface="游ゴシック" panose="020B0400000000000000" pitchFamily="50" charset="-128"/>
              </a:rPr>
              <a:t>そのためにどんなアクションが取れそう？</a:t>
            </a:r>
            <a:r>
              <a:rPr kumimoji="0"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endParaRPr kumimoji="0"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b="1" dirty="0">
                <a:solidFill>
                  <a:prstClr val="black"/>
                </a:solidFill>
                <a:latin typeface="Calibri" panose="020F0502020204030204"/>
                <a:ea typeface="游ゴシック" panose="020B0400000000000000" pitchFamily="50" charset="-128"/>
              </a:rPr>
              <a:t>“こんな戦略はどう？”</a:t>
            </a:r>
            <a:endParaRPr kumimoji="0"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6" name="TextBox 9">
            <a:extLst>
              <a:ext uri="{FF2B5EF4-FFF2-40B4-BE49-F238E27FC236}">
                <a16:creationId xmlns:a16="http://schemas.microsoft.com/office/drawing/2014/main" id="{CF163993-FAE9-4B07-9AF3-736DEE7E1B20}"/>
              </a:ext>
            </a:extLst>
          </p:cNvPr>
          <p:cNvSpPr txBox="1"/>
          <p:nvPr/>
        </p:nvSpPr>
        <p:spPr>
          <a:xfrm>
            <a:off x="347331" y="4624048"/>
            <a:ext cx="3435273" cy="147732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④励ます、ほめる、支援する</a:t>
            </a:r>
            <a:endParaRPr kumimoji="0" lang="en-US" altLang="ja-JP"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で挑戦を応援する</a:t>
            </a:r>
            <a:endParaRPr kumimoji="0" lang="en-US" altLang="ja-JP"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lang="ja-JP" altLang="en-US" b="1" dirty="0">
                <a:solidFill>
                  <a:prstClr val="black"/>
                </a:solidFill>
                <a:latin typeface="Calibri" panose="020F0502020204030204"/>
                <a:ea typeface="游ゴシック" panose="020B0400000000000000" pitchFamily="50" charset="-128"/>
              </a:rPr>
              <a:t>みんななら</a:t>
            </a:r>
            <a:r>
              <a:rPr kumimoji="0"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やれるよ！”</a:t>
            </a:r>
            <a:endParaRPr kumimoji="0"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“良いアクション取れてるね！”</a:t>
            </a:r>
            <a:endParaRPr kumimoji="0"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a:defRPr/>
            </a:pPr>
            <a:r>
              <a:rPr kumimoji="0"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“何か必要な支援あるかな？”</a:t>
            </a:r>
            <a:endParaRPr kumimoji="0"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7" name="TextBox 10">
            <a:extLst>
              <a:ext uri="{FF2B5EF4-FFF2-40B4-BE49-F238E27FC236}">
                <a16:creationId xmlns:a16="http://schemas.microsoft.com/office/drawing/2014/main" id="{0E464CCC-C835-4434-895D-D485A76B0C13}"/>
              </a:ext>
            </a:extLst>
          </p:cNvPr>
          <p:cNvSpPr txBox="1"/>
          <p:nvPr/>
        </p:nvSpPr>
        <p:spPr>
          <a:xfrm>
            <a:off x="244700" y="795340"/>
            <a:ext cx="3615147" cy="147732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⑤学び認識することを目的に</a:t>
            </a:r>
            <a:endParaRPr kumimoji="0" lang="en-US" altLang="ja-JP"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振り返りを行う</a:t>
            </a:r>
            <a:br>
              <a:rPr kumimoji="0" lang="en-US" altLang="ja-JP"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br>
            <a:r>
              <a:rPr kumimoji="0"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“今日の</a:t>
            </a:r>
            <a:r>
              <a:rPr kumimoji="0"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Good</a:t>
            </a:r>
            <a:r>
              <a:rPr kumimoji="0"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は？”</a:t>
            </a:r>
            <a:endParaRPr kumimoji="0"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“どんな学び</a:t>
            </a:r>
            <a:r>
              <a:rPr lang="ja-JP" altLang="en-US" b="1" dirty="0">
                <a:solidFill>
                  <a:prstClr val="black"/>
                </a:solidFill>
                <a:latin typeface="Calibri" panose="020F0502020204030204"/>
                <a:ea typeface="游ゴシック" panose="020B0400000000000000" pitchFamily="50" charset="-128"/>
              </a:rPr>
              <a:t>があった</a:t>
            </a:r>
            <a:r>
              <a:rPr kumimoji="0"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endParaRPr kumimoji="0"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“次どんなことに挑戦してみる？”</a:t>
            </a:r>
            <a:endParaRPr kumimoji="0"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8" name="TextBox 7">
            <a:extLst>
              <a:ext uri="{FF2B5EF4-FFF2-40B4-BE49-F238E27FC236}">
                <a16:creationId xmlns:a16="http://schemas.microsoft.com/office/drawing/2014/main" id="{20927003-280D-4710-93D4-7212CE94597A}"/>
              </a:ext>
            </a:extLst>
          </p:cNvPr>
          <p:cNvSpPr txBox="1"/>
          <p:nvPr/>
        </p:nvSpPr>
        <p:spPr>
          <a:xfrm>
            <a:off x="7430916" y="1038519"/>
            <a:ext cx="4174453"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①目指すことを引き出す</a:t>
            </a:r>
            <a:br>
              <a:rPr kumimoji="0"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br>
            <a:r>
              <a:rPr kumimoji="0"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“（ペアに分かれて</a:t>
            </a:r>
            <a:r>
              <a:rPr lang="ja-JP" altLang="en-US" b="1" dirty="0">
                <a:solidFill>
                  <a:prstClr val="black"/>
                </a:solidFill>
                <a:latin typeface="Calibri" panose="020F0502020204030204"/>
                <a:ea typeface="游ゴシック" panose="020B0400000000000000" pitchFamily="50" charset="-128"/>
              </a:rPr>
              <a:t>）今日の練習でどんなことができたら</a:t>
            </a:r>
            <a:r>
              <a:rPr kumimoji="0"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うれしい？”</a:t>
            </a:r>
            <a:endParaRPr kumimoji="0"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9" name="TextBox 7">
            <a:extLst>
              <a:ext uri="{FF2B5EF4-FFF2-40B4-BE49-F238E27FC236}">
                <a16:creationId xmlns:a16="http://schemas.microsoft.com/office/drawing/2014/main" id="{AF7FDD1F-E1C1-4ABF-A9CD-9E7D1D513A27}"/>
              </a:ext>
            </a:extLst>
          </p:cNvPr>
          <p:cNvSpPr txBox="1"/>
          <p:nvPr/>
        </p:nvSpPr>
        <p:spPr>
          <a:xfrm>
            <a:off x="8538332" y="4894591"/>
            <a:ext cx="3572152"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③実践を促す</a:t>
            </a:r>
            <a:br>
              <a:rPr kumimoji="0"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br>
            <a:r>
              <a:rPr kumimoji="0"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“アクション忘れないように！”</a:t>
            </a:r>
            <a:endParaRPr kumimoji="0"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b="1" dirty="0">
                <a:solidFill>
                  <a:prstClr val="black"/>
                </a:solidFill>
                <a:latin typeface="Calibri" panose="020F0502020204030204"/>
                <a:ea typeface="游ゴシック" panose="020B0400000000000000" pitchFamily="50" charset="-128"/>
              </a:rPr>
              <a:t>“○○に集中しよう！”</a:t>
            </a:r>
            <a:endParaRPr kumimoji="0"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b="1" dirty="0">
                <a:solidFill>
                  <a:prstClr val="black"/>
                </a:solidFill>
                <a:latin typeface="Calibri" panose="020F0502020204030204"/>
                <a:ea typeface="游ゴシック" panose="020B0400000000000000" pitchFamily="50" charset="-128"/>
              </a:rPr>
              <a:t>アクションへの集中を促す。</a:t>
            </a:r>
            <a:endParaRPr kumimoji="0"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graphicFrame>
        <p:nvGraphicFramePr>
          <p:cNvPr id="40" name="Diagram 5">
            <a:extLst>
              <a:ext uri="{FF2B5EF4-FFF2-40B4-BE49-F238E27FC236}">
                <a16:creationId xmlns:a16="http://schemas.microsoft.com/office/drawing/2014/main" id="{73C9510F-97AB-4BE0-A75A-5F1DE8B6B696}"/>
              </a:ext>
            </a:extLst>
          </p:cNvPr>
          <p:cNvGraphicFramePr/>
          <p:nvPr/>
        </p:nvGraphicFramePr>
        <p:xfrm>
          <a:off x="1562584" y="756624"/>
          <a:ext cx="9066832" cy="54154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112680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775497A2-8DE2-4F61-BF75-F626D2EE5097}"/>
              </a:ext>
            </a:extLst>
          </p:cNvPr>
          <p:cNvSpPr txBox="1"/>
          <p:nvPr/>
        </p:nvSpPr>
        <p:spPr>
          <a:xfrm>
            <a:off x="1879035" y="2305615"/>
            <a:ext cx="9024812" cy="2246769"/>
          </a:xfrm>
          <a:prstGeom prst="rect">
            <a:avLst/>
          </a:prstGeom>
          <a:noFill/>
        </p:spPr>
        <p:txBody>
          <a:bodyPr wrap="square" rtlCol="0">
            <a:spAutoFit/>
          </a:bodyPr>
          <a:lstStyle/>
          <a:p>
            <a:pPr marL="514350" marR="0" lvl="0" indent="-514350" defTabSz="685817" rtl="0" eaLnBrk="1" fontAlgn="auto" latinLnBrk="0" hangingPunct="1">
              <a:lnSpc>
                <a:spcPct val="100000"/>
              </a:lnSpc>
              <a:spcBef>
                <a:spcPts val="0"/>
              </a:spcBef>
              <a:spcAft>
                <a:spcPts val="0"/>
              </a:spcAft>
              <a:buClrTx/>
              <a:buSzTx/>
              <a:buFont typeface="+mj-lt"/>
              <a:buAutoNum type="arabicPeriod"/>
              <a:tabLst/>
              <a:defRPr/>
            </a:pPr>
            <a:r>
              <a:rPr kumimoji="1" lang="ja-JP" altLang="en-US" sz="2800" b="1" dirty="0">
                <a:solidFill>
                  <a:schemeClr val="bg1">
                    <a:lumMod val="75000"/>
                  </a:schemeClr>
                </a:solidFill>
                <a:latin typeface="游ゴシック" panose="020F0502020204030204"/>
                <a:ea typeface="游ゴシック" panose="020B0400000000000000" pitchFamily="34" charset="-128"/>
              </a:rPr>
              <a:t>選手の飛躍を評価する文化をつくる</a:t>
            </a:r>
            <a:endParaRPr kumimoji="1" lang="en-US" altLang="ja-JP" sz="2800" b="1" dirty="0">
              <a:solidFill>
                <a:schemeClr val="bg1">
                  <a:lumMod val="75000"/>
                </a:schemeClr>
              </a:solidFill>
              <a:latin typeface="游ゴシック" panose="020F0502020204030204"/>
              <a:ea typeface="游ゴシック" panose="020B0400000000000000" pitchFamily="34" charset="-128"/>
            </a:endParaRPr>
          </a:p>
          <a:p>
            <a:pPr marL="514350" marR="0" lvl="0" indent="-514350" defTabSz="685817" rtl="0" eaLnBrk="1" fontAlgn="auto" latinLnBrk="0" hangingPunct="1">
              <a:lnSpc>
                <a:spcPct val="100000"/>
              </a:lnSpc>
              <a:spcBef>
                <a:spcPts val="0"/>
              </a:spcBef>
              <a:spcAft>
                <a:spcPts val="0"/>
              </a:spcAft>
              <a:buClrTx/>
              <a:buSzTx/>
              <a:buFont typeface="+mj-lt"/>
              <a:buAutoNum type="arabicPeriod"/>
              <a:tabLst/>
              <a:defRPr/>
            </a:pPr>
            <a:endParaRPr kumimoji="1" lang="en-US" altLang="ja-JP" sz="2800" b="1" dirty="0">
              <a:solidFill>
                <a:schemeClr val="bg1">
                  <a:lumMod val="75000"/>
                </a:schemeClr>
              </a:solidFill>
              <a:latin typeface="游ゴシック" panose="020F0502020204030204"/>
              <a:ea typeface="游ゴシック" panose="020B0400000000000000" pitchFamily="34" charset="-128"/>
            </a:endParaRPr>
          </a:p>
          <a:p>
            <a:pPr marL="514350" marR="0" lvl="0" indent="-514350" defTabSz="685817" rtl="0" eaLnBrk="1" fontAlgn="auto" latinLnBrk="0" hangingPunct="1">
              <a:lnSpc>
                <a:spcPct val="100000"/>
              </a:lnSpc>
              <a:spcBef>
                <a:spcPts val="0"/>
              </a:spcBef>
              <a:spcAft>
                <a:spcPts val="0"/>
              </a:spcAft>
              <a:buClrTx/>
              <a:buSzTx/>
              <a:buFont typeface="+mj-lt"/>
              <a:buAutoNum type="arabicPeriod"/>
              <a:tabLst/>
              <a:defRPr/>
            </a:pPr>
            <a:r>
              <a:rPr kumimoji="1" lang="ja-JP" altLang="en-US" sz="2800" b="1" dirty="0">
                <a:solidFill>
                  <a:schemeClr val="bg1">
                    <a:lumMod val="75000"/>
                  </a:schemeClr>
                </a:solidFill>
                <a:latin typeface="游ゴシック" panose="020F0502020204030204"/>
                <a:ea typeface="游ゴシック" panose="020B0400000000000000" pitchFamily="34" charset="-128"/>
              </a:rPr>
              <a:t>なりたい姿を想像する機会を提供する</a:t>
            </a:r>
            <a:endParaRPr kumimoji="1" lang="en-US" altLang="ja-JP" sz="2800" b="1" dirty="0">
              <a:solidFill>
                <a:schemeClr val="bg1">
                  <a:lumMod val="75000"/>
                </a:schemeClr>
              </a:solidFill>
              <a:latin typeface="游ゴシック" panose="020F0502020204030204"/>
              <a:ea typeface="游ゴシック" panose="020B0400000000000000" pitchFamily="34" charset="-128"/>
            </a:endParaRPr>
          </a:p>
          <a:p>
            <a:pPr marL="514350" marR="0" lvl="0" indent="-514350" defTabSz="685817" rtl="0" eaLnBrk="1" fontAlgn="auto" latinLnBrk="0" hangingPunct="1">
              <a:lnSpc>
                <a:spcPct val="100000"/>
              </a:lnSpc>
              <a:spcBef>
                <a:spcPts val="0"/>
              </a:spcBef>
              <a:spcAft>
                <a:spcPts val="0"/>
              </a:spcAft>
              <a:buClrTx/>
              <a:buSzTx/>
              <a:buFont typeface="+mj-lt"/>
              <a:buAutoNum type="arabicPeriod"/>
              <a:tabLst/>
              <a:defRPr/>
            </a:pPr>
            <a:endParaRPr kumimoji="1" lang="en-US" altLang="ja-JP" sz="2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34" charset="-128"/>
              <a:cs typeface="+mn-cs"/>
            </a:endParaRPr>
          </a:p>
          <a:p>
            <a:pPr marL="514350" marR="0" lvl="0" indent="-514350" defTabSz="685817" rtl="0" eaLnBrk="1" fontAlgn="auto" latinLnBrk="0" hangingPunct="1">
              <a:lnSpc>
                <a:spcPct val="100000"/>
              </a:lnSpc>
              <a:spcBef>
                <a:spcPts val="0"/>
              </a:spcBef>
              <a:spcAft>
                <a:spcPts val="0"/>
              </a:spcAft>
              <a:buClrTx/>
              <a:buSzTx/>
              <a:buFont typeface="+mj-lt"/>
              <a:buAutoNum type="arabicPeriod"/>
              <a:tabLst/>
              <a:defRPr/>
            </a:pPr>
            <a:r>
              <a:rPr kumimoji="1" lang="ja-JP" altLang="en-US" sz="2800" b="1" dirty="0">
                <a:latin typeface="游ゴシック" panose="020F0502020204030204"/>
                <a:ea typeface="游ゴシック" panose="020B0400000000000000" pitchFamily="34" charset="-128"/>
              </a:rPr>
              <a:t>ポジティブなことに意識を向ける支援をすること</a:t>
            </a:r>
            <a:endParaRPr kumimoji="1" lang="en-US" altLang="ja-JP" sz="2800" b="1" i="0" u="none" strike="noStrike" kern="1200" cap="none" spc="0" normalizeH="0" baseline="0" noProof="0" dirty="0">
              <a:ln>
                <a:noFill/>
              </a:ln>
              <a:effectLst/>
              <a:uLnTx/>
              <a:uFillTx/>
              <a:latin typeface="游ゴシック" panose="020F0502020204030204"/>
              <a:ea typeface="游ゴシック" panose="020B0400000000000000" pitchFamily="34" charset="-128"/>
              <a:cs typeface="+mn-cs"/>
            </a:endParaRPr>
          </a:p>
        </p:txBody>
      </p:sp>
      <p:sp>
        <p:nvSpPr>
          <p:cNvPr id="4" name="Title 1">
            <a:extLst>
              <a:ext uri="{FF2B5EF4-FFF2-40B4-BE49-F238E27FC236}">
                <a16:creationId xmlns:a16="http://schemas.microsoft.com/office/drawing/2014/main" id="{0D74EE55-B22D-4EC6-916F-51B84C502FA1}"/>
              </a:ext>
            </a:extLst>
          </p:cNvPr>
          <p:cNvSpPr txBox="1">
            <a:spLocks/>
          </p:cNvSpPr>
          <p:nvPr/>
        </p:nvSpPr>
        <p:spPr>
          <a:xfrm>
            <a:off x="583374" y="432244"/>
            <a:ext cx="8787961" cy="738668"/>
          </a:xfrm>
          <a:prstGeom prst="rect">
            <a:avLst/>
          </a:prstGeom>
        </p:spPr>
        <p:txBody>
          <a:bodyPr vert="horz" lIns="74295" tIns="37148" rIns="74295" bIns="3714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23" rtl="0" eaLnBrk="1" fontAlgn="auto" latinLnBrk="0" hangingPunct="1">
              <a:lnSpc>
                <a:spcPct val="90000"/>
              </a:lnSpc>
              <a:spcBef>
                <a:spcPct val="0"/>
              </a:spcBef>
              <a:spcAft>
                <a:spcPts val="0"/>
              </a:spcAft>
              <a:buClrTx/>
              <a:buSzTx/>
              <a:buFontTx/>
              <a:buNone/>
              <a:tabLst/>
              <a:defRPr/>
            </a:pPr>
            <a:r>
              <a:rPr lang="ja-JP" altLang="en-US" sz="2800" b="1" dirty="0">
                <a:solidFill>
                  <a:prstClr val="black"/>
                </a:solidFill>
                <a:latin typeface="游ゴシック" panose="020B0400000000000000" pitchFamily="34" charset="-128"/>
                <a:ea typeface="游ゴシック" panose="020B0400000000000000" pitchFamily="34" charset="-128"/>
              </a:rPr>
              <a:t>３つのアクション</a:t>
            </a:r>
            <a:endParaRPr kumimoji="0" lang="en-US" sz="28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27650129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327F01F6-A751-4107-851D-B3ECF9C61EA3}"/>
              </a:ext>
            </a:extLst>
          </p:cNvPr>
          <p:cNvSpPr/>
          <p:nvPr/>
        </p:nvSpPr>
        <p:spPr>
          <a:xfrm>
            <a:off x="2669716" y="5863865"/>
            <a:ext cx="6852568" cy="317459"/>
          </a:xfrm>
          <a:prstGeom prst="rect">
            <a:avLst/>
          </a:prstGeom>
        </p:spPr>
        <p:txBody>
          <a:bodyPr wrap="square">
            <a:spAutoFit/>
          </a:bodyPr>
          <a:lstStyle/>
          <a:p>
            <a:pPr algn="ctr" defTabSz="371475">
              <a:defRPr/>
            </a:pPr>
            <a:r>
              <a:rPr lang="en-US" sz="1463" b="1" dirty="0">
                <a:solidFill>
                  <a:prstClr val="white"/>
                </a:solidFill>
                <a:latin typeface="Calibri" panose="020F0502020204030204"/>
              </a:rPr>
              <a:t>Compassion All copyrights reserved.</a:t>
            </a:r>
            <a:endParaRPr lang="en-US" sz="2600" b="1" dirty="0">
              <a:solidFill>
                <a:prstClr val="black"/>
              </a:solidFill>
              <a:latin typeface="Calibri" panose="020F0502020204030204"/>
            </a:endParaRPr>
          </a:p>
        </p:txBody>
      </p:sp>
      <p:sp>
        <p:nvSpPr>
          <p:cNvPr id="4" name="Rectangle 9">
            <a:extLst>
              <a:ext uri="{FF2B5EF4-FFF2-40B4-BE49-F238E27FC236}">
                <a16:creationId xmlns:a16="http://schemas.microsoft.com/office/drawing/2014/main" id="{AC936089-5C7C-4250-8688-9017BBD47907}"/>
              </a:ext>
            </a:extLst>
          </p:cNvPr>
          <p:cNvSpPr/>
          <p:nvPr/>
        </p:nvSpPr>
        <p:spPr>
          <a:xfrm>
            <a:off x="879474" y="415066"/>
            <a:ext cx="8012778" cy="523220"/>
          </a:xfrm>
          <a:prstGeom prst="rect">
            <a:avLst/>
          </a:prstGeom>
        </p:spPr>
        <p:txBody>
          <a:bodyPr wrap="square">
            <a:spAutoFit/>
          </a:bodyPr>
          <a:lstStyle/>
          <a:p>
            <a:pPr defTabSz="844083">
              <a:defRPr/>
            </a:pPr>
            <a:r>
              <a:rPr lang="ja-JP" altLang="en-US" sz="2800" b="1" dirty="0">
                <a:solidFill>
                  <a:prstClr val="black"/>
                </a:solidFill>
                <a:ea typeface="游ゴシック" panose="020B0400000000000000" pitchFamily="34" charset="-128"/>
                <a:cs typeface="Calibri"/>
              </a:rPr>
              <a:t>思考の癖</a:t>
            </a:r>
            <a:endParaRPr lang="en-US" sz="2800" b="1" dirty="0">
              <a:solidFill>
                <a:prstClr val="black"/>
              </a:solidFill>
              <a:cs typeface="Calibri"/>
            </a:endParaRPr>
          </a:p>
        </p:txBody>
      </p:sp>
      <p:pic>
        <p:nvPicPr>
          <p:cNvPr id="5" name="Picture 4" descr="http://www.eye-eye.net/siryoku_kensa/3m/01_180.gif">
            <a:extLst>
              <a:ext uri="{FF2B5EF4-FFF2-40B4-BE49-F238E27FC236}">
                <a16:creationId xmlns:a16="http://schemas.microsoft.com/office/drawing/2014/main" id="{A247EAE7-26A1-4F3F-A3C2-896AECA6A3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8083" y="1572956"/>
            <a:ext cx="4075834" cy="4075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7499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775497A2-8DE2-4F61-BF75-F626D2EE5097}"/>
              </a:ext>
            </a:extLst>
          </p:cNvPr>
          <p:cNvSpPr txBox="1"/>
          <p:nvPr/>
        </p:nvSpPr>
        <p:spPr>
          <a:xfrm>
            <a:off x="1396481" y="3136612"/>
            <a:ext cx="9399038" cy="584775"/>
          </a:xfrm>
          <a:prstGeom prst="rect">
            <a:avLst/>
          </a:prstGeom>
          <a:noFill/>
        </p:spPr>
        <p:txBody>
          <a:bodyPr wrap="square" rtlCol="0">
            <a:spAutoFit/>
          </a:bodyPr>
          <a:lstStyle/>
          <a:p>
            <a:pPr algn="ctr" defTabSz="685817">
              <a:defRPr/>
            </a:pPr>
            <a:r>
              <a:rPr kumimoji="1" lang="ja-JP" altLang="en-US" sz="3200" b="1" dirty="0">
                <a:solidFill>
                  <a:prstClr val="black"/>
                </a:solidFill>
                <a:latin typeface="游ゴシック" panose="020F0502020204030204"/>
                <a:ea typeface="游ゴシック" panose="020B0400000000000000" pitchFamily="34" charset="-128"/>
              </a:rPr>
              <a:t>スポーツには人生を豊かにする力がある</a:t>
            </a:r>
            <a:endParaRPr kumimoji="1" lang="en-US" altLang="ja-JP" sz="3200" b="1" dirty="0">
              <a:solidFill>
                <a:prstClr val="black"/>
              </a:solidFill>
              <a:latin typeface="游ゴシック" panose="020F0502020204030204"/>
              <a:ea typeface="游ゴシック" panose="020B0400000000000000" pitchFamily="34" charset="-128"/>
            </a:endParaRPr>
          </a:p>
        </p:txBody>
      </p:sp>
      <p:sp>
        <p:nvSpPr>
          <p:cNvPr id="4" name="Rectangle 18">
            <a:extLst>
              <a:ext uri="{FF2B5EF4-FFF2-40B4-BE49-F238E27FC236}">
                <a16:creationId xmlns:a16="http://schemas.microsoft.com/office/drawing/2014/main" id="{CACD3BD6-818C-4516-964D-AFB88E33EE03}"/>
              </a:ext>
            </a:extLst>
          </p:cNvPr>
          <p:cNvSpPr/>
          <p:nvPr/>
        </p:nvSpPr>
        <p:spPr>
          <a:xfrm>
            <a:off x="754679" y="364865"/>
            <a:ext cx="9647850" cy="677108"/>
          </a:xfrm>
          <a:prstGeom prst="rect">
            <a:avLst/>
          </a:prstGeom>
        </p:spPr>
        <p:txBody>
          <a:bodyPr wrap="square">
            <a:spAutoFit/>
          </a:bodyPr>
          <a:lstStyle/>
          <a:p>
            <a:pPr defTabSz="371484">
              <a:lnSpc>
                <a:spcPct val="150000"/>
              </a:lnSpc>
              <a:buClr>
                <a:prstClr val="black">
                  <a:lumMod val="95000"/>
                  <a:lumOff val="5000"/>
                </a:prstClr>
              </a:buClr>
              <a:defRPr/>
            </a:pPr>
            <a:r>
              <a:rPr lang="ja-JP" altLang="en-US" sz="2800" b="1" dirty="0">
                <a:solidFill>
                  <a:prstClr val="black"/>
                </a:solidFill>
                <a:latin typeface="游ゴシック" panose="020B0400000000000000" pitchFamily="50" charset="-128"/>
                <a:ea typeface="游ゴシック" panose="020B0400000000000000" pitchFamily="50" charset="-128"/>
              </a:rPr>
              <a:t>大前提の共有</a:t>
            </a:r>
            <a:endParaRPr lang="en-US" altLang="ja-JP" sz="2800" b="1" dirty="0">
              <a:solidFill>
                <a:prstClr val="black"/>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4091779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3" name="Rectangle 18">
            <a:extLst>
              <a:ext uri="{FF2B5EF4-FFF2-40B4-BE49-F238E27FC236}">
                <a16:creationId xmlns:a16="http://schemas.microsoft.com/office/drawing/2014/main" id="{402DE007-94CC-4840-8AE8-D5E67D77CDA0}"/>
              </a:ext>
            </a:extLst>
          </p:cNvPr>
          <p:cNvSpPr/>
          <p:nvPr/>
        </p:nvSpPr>
        <p:spPr>
          <a:xfrm>
            <a:off x="605739" y="170623"/>
            <a:ext cx="9707226" cy="671851"/>
          </a:xfrm>
          <a:prstGeom prst="rect">
            <a:avLst/>
          </a:prstGeom>
        </p:spPr>
        <p:txBody>
          <a:bodyPr wrap="square">
            <a:spAutoFit/>
          </a:bodyPr>
          <a:lstStyle/>
          <a:p>
            <a:pPr marL="0" marR="0" lvl="0" indent="0" algn="l" defTabSz="457200" rtl="0" eaLnBrk="1" fontAlgn="auto" latinLnBrk="0" hangingPunct="1">
              <a:lnSpc>
                <a:spcPct val="150000"/>
              </a:lnSpc>
              <a:spcBef>
                <a:spcPts val="0"/>
              </a:spcBef>
              <a:spcAft>
                <a:spcPts val="0"/>
              </a:spcAft>
              <a:buClr>
                <a:prstClr val="black">
                  <a:lumMod val="95000"/>
                  <a:lumOff val="5000"/>
                </a:prstClr>
              </a:buClr>
              <a:buSzTx/>
              <a:buFontTx/>
              <a:buNone/>
              <a:tabLst/>
              <a:defRPr/>
            </a:pPr>
            <a:r>
              <a:rPr lang="ja-JP" altLang="en-US" sz="2800" b="1" dirty="0">
                <a:solidFill>
                  <a:prstClr val="black"/>
                </a:solidFill>
                <a:latin typeface="Calibri" panose="020F0502020204030204"/>
                <a:ea typeface="ＭＳ Ｐゴシック" panose="020B0600070205080204" pitchFamily="50" charset="-128"/>
              </a:rPr>
              <a:t>すべての経験をポジティブに変える振り返り</a:t>
            </a:r>
            <a:endParaRPr kumimoji="0" lang="en-US" altLang="ja-JP" sz="28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graphicFrame>
        <p:nvGraphicFramePr>
          <p:cNvPr id="5" name="図表 4">
            <a:extLst>
              <a:ext uri="{FF2B5EF4-FFF2-40B4-BE49-F238E27FC236}">
                <a16:creationId xmlns:a16="http://schemas.microsoft.com/office/drawing/2014/main" id="{1D7F4DBD-FAEE-46DD-ABB0-58CB1C29FC16}"/>
              </a:ext>
            </a:extLst>
          </p:cNvPr>
          <p:cNvGraphicFramePr/>
          <p:nvPr/>
        </p:nvGraphicFramePr>
        <p:xfrm>
          <a:off x="1902696" y="1016796"/>
          <a:ext cx="8563589" cy="2809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正方形/長方形 1">
            <a:extLst>
              <a:ext uri="{FF2B5EF4-FFF2-40B4-BE49-F238E27FC236}">
                <a16:creationId xmlns:a16="http://schemas.microsoft.com/office/drawing/2014/main" id="{BC780CC7-41DF-4D80-94FF-075422D3A199}"/>
              </a:ext>
            </a:extLst>
          </p:cNvPr>
          <p:cNvSpPr/>
          <p:nvPr/>
        </p:nvSpPr>
        <p:spPr>
          <a:xfrm>
            <a:off x="1605116" y="4047522"/>
            <a:ext cx="2890684" cy="20156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どんなに成果が出なかろうと、必ず良かったこと、継続すべき点はある。</a:t>
            </a: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そこに意識を向ける時間を取ることで、ノウハウの蓄積や自信の構築にも繋がる。</a:t>
            </a: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8" name="正方形/長方形 7">
            <a:extLst>
              <a:ext uri="{FF2B5EF4-FFF2-40B4-BE49-F238E27FC236}">
                <a16:creationId xmlns:a16="http://schemas.microsoft.com/office/drawing/2014/main" id="{A15016BD-06B2-4DCC-9E1D-CE93C19FFD70}"/>
              </a:ext>
            </a:extLst>
          </p:cNvPr>
          <p:cNvSpPr/>
          <p:nvPr/>
        </p:nvSpPr>
        <p:spPr>
          <a:xfrm>
            <a:off x="4822721" y="4051816"/>
            <a:ext cx="2723536" cy="201561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しっかり良かった点を整理した上で、さらに伸びるポイントを探したい。</a:t>
            </a: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指摘するのは最後の手段。できる限り自ら見つけられるように促したい。</a:t>
            </a: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0" name="正方形/長方形 9">
            <a:extLst>
              <a:ext uri="{FF2B5EF4-FFF2-40B4-BE49-F238E27FC236}">
                <a16:creationId xmlns:a16="http://schemas.microsoft.com/office/drawing/2014/main" id="{4983F36D-5DA6-4AAB-82FF-E638DB690257}"/>
              </a:ext>
            </a:extLst>
          </p:cNvPr>
          <p:cNvSpPr/>
          <p:nvPr/>
        </p:nvSpPr>
        <p:spPr>
          <a:xfrm>
            <a:off x="7873178" y="4051816"/>
            <a:ext cx="2723536" cy="201131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Good</a:t>
            </a:r>
            <a:r>
              <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More</a:t>
            </a:r>
            <a:r>
              <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を探求した上で、次回に向けてどうするかを固められれば、すべての経験が意義あったものに変わる。</a:t>
            </a: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勝った負けたに関わらず、学びこそが成功！</a:t>
            </a: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0853807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a:extLst>
              <a:ext uri="{FF2B5EF4-FFF2-40B4-BE49-F238E27FC236}">
                <a16:creationId xmlns:a16="http://schemas.microsoft.com/office/drawing/2014/main" id="{9B706C51-BC40-4259-8976-5C2C142525E6}"/>
              </a:ext>
            </a:extLst>
          </p:cNvPr>
          <p:cNvSpPr txBox="1"/>
          <p:nvPr/>
        </p:nvSpPr>
        <p:spPr>
          <a:xfrm>
            <a:off x="319291" y="3013501"/>
            <a:ext cx="11553417" cy="954107"/>
          </a:xfrm>
          <a:prstGeom prst="rect">
            <a:avLst/>
          </a:prstGeom>
          <a:noFill/>
        </p:spPr>
        <p:txBody>
          <a:bodyPr wrap="square" rtlCol="0">
            <a:spAutoFit/>
          </a:bodyPr>
          <a:lstStyle/>
          <a:p>
            <a:pPr marR="0" lvl="0" algn="ctr" defTabSz="685817" rtl="0" eaLnBrk="1" fontAlgn="auto" latinLnBrk="0" hangingPunct="1">
              <a:lnSpc>
                <a:spcPct val="100000"/>
              </a:lnSpc>
              <a:spcBef>
                <a:spcPts val="0"/>
              </a:spcBef>
              <a:spcAft>
                <a:spcPts val="0"/>
              </a:spcAft>
              <a:buClrTx/>
              <a:buSzTx/>
              <a:tabLst/>
              <a:defRPr/>
            </a:pPr>
            <a:r>
              <a:rPr kumimoji="1" lang="ja-JP" altLang="en-US" sz="2800" b="1" dirty="0">
                <a:solidFill>
                  <a:prstClr val="black"/>
                </a:solidFill>
                <a:latin typeface="游ゴシック" panose="020F0502020204030204"/>
                <a:ea typeface="游ゴシック" panose="020B0400000000000000" pitchFamily="34" charset="-128"/>
              </a:rPr>
              <a:t>勝ったから良い、負けたから悪いという短絡的な思考から</a:t>
            </a:r>
            <a:endParaRPr kumimoji="1" lang="en-US" altLang="ja-JP" sz="2800" b="1" dirty="0">
              <a:solidFill>
                <a:prstClr val="black"/>
              </a:solidFill>
              <a:latin typeface="游ゴシック" panose="020F0502020204030204"/>
              <a:ea typeface="游ゴシック" panose="020B0400000000000000" pitchFamily="34" charset="-128"/>
            </a:endParaRPr>
          </a:p>
          <a:p>
            <a:pPr marR="0" lvl="0" algn="ctr" defTabSz="685817" rtl="0" eaLnBrk="1" fontAlgn="auto" latinLnBrk="0" hangingPunct="1">
              <a:lnSpc>
                <a:spcPct val="100000"/>
              </a:lnSpc>
              <a:spcBef>
                <a:spcPts val="0"/>
              </a:spcBef>
              <a:spcAft>
                <a:spcPts val="0"/>
              </a:spcAft>
              <a:buClrTx/>
              <a:buSzTx/>
              <a:tabLst/>
              <a:defRPr/>
            </a:pPr>
            <a:r>
              <a:rPr kumimoji="1" lang="ja-JP" altLang="en-US" sz="2800" b="1" dirty="0">
                <a:solidFill>
                  <a:prstClr val="black"/>
                </a:solidFill>
                <a:latin typeface="游ゴシック" panose="020F0502020204030204"/>
                <a:ea typeface="游ゴシック" panose="020B0400000000000000" pitchFamily="34" charset="-128"/>
              </a:rPr>
              <a:t>すべての経験から学ぶことができる成長思考へ</a:t>
            </a:r>
          </a:p>
        </p:txBody>
      </p:sp>
    </p:spTree>
    <p:extLst>
      <p:ext uri="{BB962C8B-B14F-4D97-AF65-F5344CB8AC3E}">
        <p14:creationId xmlns:p14="http://schemas.microsoft.com/office/powerpoint/2010/main" val="2295123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8">
            <a:extLst>
              <a:ext uri="{FF2B5EF4-FFF2-40B4-BE49-F238E27FC236}">
                <a16:creationId xmlns:a16="http://schemas.microsoft.com/office/drawing/2014/main" id="{CACD3BD6-818C-4516-964D-AFB88E33EE03}"/>
              </a:ext>
            </a:extLst>
          </p:cNvPr>
          <p:cNvSpPr/>
          <p:nvPr/>
        </p:nvSpPr>
        <p:spPr>
          <a:xfrm>
            <a:off x="430238" y="304613"/>
            <a:ext cx="9647850" cy="677108"/>
          </a:xfrm>
          <a:prstGeom prst="rect">
            <a:avLst/>
          </a:prstGeom>
        </p:spPr>
        <p:txBody>
          <a:bodyPr wrap="square">
            <a:spAutoFit/>
          </a:bodyPr>
          <a:lstStyle/>
          <a:p>
            <a:pPr defTabSz="371484">
              <a:lnSpc>
                <a:spcPct val="150000"/>
              </a:lnSpc>
              <a:buClr>
                <a:prstClr val="black">
                  <a:lumMod val="95000"/>
                  <a:lumOff val="5000"/>
                </a:prstClr>
              </a:buClr>
              <a:defRPr/>
            </a:pPr>
            <a:r>
              <a:rPr lang="ja-JP" altLang="en-US" sz="2800" b="1" dirty="0">
                <a:solidFill>
                  <a:prstClr val="black"/>
                </a:solidFill>
                <a:latin typeface="游ゴシック" panose="020B0400000000000000" pitchFamily="50" charset="-128"/>
                <a:ea typeface="游ゴシック" panose="020B0400000000000000" pitchFamily="50" charset="-128"/>
              </a:rPr>
              <a:t>講習骨子</a:t>
            </a:r>
            <a:endParaRPr lang="en-US" altLang="ja-JP" sz="2800" b="1" dirty="0">
              <a:solidFill>
                <a:prstClr val="black"/>
              </a:solidFill>
              <a:latin typeface="游ゴシック" panose="020B0400000000000000" pitchFamily="50" charset="-128"/>
              <a:ea typeface="游ゴシック" panose="020B0400000000000000" pitchFamily="50" charset="-128"/>
            </a:endParaRPr>
          </a:p>
        </p:txBody>
      </p:sp>
      <p:sp>
        <p:nvSpPr>
          <p:cNvPr id="3" name="正方形/長方形 2">
            <a:extLst>
              <a:ext uri="{FF2B5EF4-FFF2-40B4-BE49-F238E27FC236}">
                <a16:creationId xmlns:a16="http://schemas.microsoft.com/office/drawing/2014/main" id="{A81FC98F-435C-469C-893C-5D282B5CFF14}"/>
              </a:ext>
            </a:extLst>
          </p:cNvPr>
          <p:cNvSpPr/>
          <p:nvPr/>
        </p:nvSpPr>
        <p:spPr>
          <a:xfrm>
            <a:off x="6529836" y="3315139"/>
            <a:ext cx="2340946" cy="1441200"/>
          </a:xfrm>
          <a:prstGeom prst="rect">
            <a:avLst/>
          </a:prstGeom>
          <a:solidFill>
            <a:srgbClr val="0070C0"/>
          </a:solidFill>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600" b="1" dirty="0">
                <a:latin typeface="游ゴシック" panose="020B0400000000000000" pitchFamily="50" charset="-128"/>
                <a:ea typeface="游ゴシック" panose="020B0400000000000000" pitchFamily="50" charset="-128"/>
              </a:rPr>
              <a:t>“スポーツは楽しい”</a:t>
            </a:r>
            <a:endParaRPr kumimoji="1" lang="en-US" altLang="ja-JP" sz="1600" b="1" dirty="0">
              <a:latin typeface="游ゴシック" panose="020B0400000000000000" pitchFamily="50" charset="-128"/>
              <a:ea typeface="游ゴシック" panose="020B0400000000000000" pitchFamily="50" charset="-128"/>
            </a:endParaRPr>
          </a:p>
          <a:p>
            <a:pPr algn="ctr"/>
            <a:endParaRPr kumimoji="1" lang="en-US" altLang="ja-JP" sz="1600" b="1" dirty="0">
              <a:latin typeface="游ゴシック" panose="020B0400000000000000" pitchFamily="50" charset="-128"/>
              <a:ea typeface="游ゴシック" panose="020B0400000000000000" pitchFamily="50" charset="-128"/>
            </a:endParaRPr>
          </a:p>
          <a:p>
            <a:pPr algn="ctr"/>
            <a:r>
              <a:rPr kumimoji="1" lang="ja-JP" altLang="en-US" sz="1600" b="1" dirty="0">
                <a:latin typeface="游ゴシック" panose="020B0400000000000000" pitchFamily="50" charset="-128"/>
                <a:ea typeface="游ゴシック" panose="020B0400000000000000" pitchFamily="50" charset="-128"/>
              </a:rPr>
              <a:t>“スポーツは人生を</a:t>
            </a:r>
            <a:endParaRPr kumimoji="1" lang="en-US" altLang="ja-JP" sz="1600" b="1" dirty="0">
              <a:latin typeface="游ゴシック" panose="020B0400000000000000" pitchFamily="50" charset="-128"/>
              <a:ea typeface="游ゴシック" panose="020B0400000000000000" pitchFamily="50" charset="-128"/>
            </a:endParaRPr>
          </a:p>
          <a:p>
            <a:pPr algn="ctr"/>
            <a:r>
              <a:rPr kumimoji="1" lang="ja-JP" altLang="en-US" sz="1600" b="1" dirty="0">
                <a:latin typeface="游ゴシック" panose="020B0400000000000000" pitchFamily="50" charset="-128"/>
                <a:ea typeface="游ゴシック" panose="020B0400000000000000" pitchFamily="50" charset="-128"/>
              </a:rPr>
              <a:t>豊かにしてくれるもの”</a:t>
            </a:r>
          </a:p>
        </p:txBody>
      </p:sp>
      <p:sp>
        <p:nvSpPr>
          <p:cNvPr id="5" name="テキスト ボックス 4">
            <a:extLst>
              <a:ext uri="{FF2B5EF4-FFF2-40B4-BE49-F238E27FC236}">
                <a16:creationId xmlns:a16="http://schemas.microsoft.com/office/drawing/2014/main" id="{716CE076-59EC-48F2-B44F-647A9A5C81D2}"/>
              </a:ext>
            </a:extLst>
          </p:cNvPr>
          <p:cNvSpPr txBox="1"/>
          <p:nvPr/>
        </p:nvSpPr>
        <p:spPr>
          <a:xfrm>
            <a:off x="624936" y="1291507"/>
            <a:ext cx="1893345" cy="646331"/>
          </a:xfrm>
          <a:prstGeom prst="rect">
            <a:avLst/>
          </a:prstGeom>
          <a:noFill/>
        </p:spPr>
        <p:txBody>
          <a:bodyPr wrap="square" rtlCol="0">
            <a:spAutoFit/>
          </a:bodyPr>
          <a:lstStyle/>
          <a:p>
            <a:pPr algn="ctr"/>
            <a:r>
              <a:rPr kumimoji="1" lang="ja-JP" altLang="en-US" b="1" u="sng" dirty="0"/>
              <a:t>インプット</a:t>
            </a:r>
            <a:endParaRPr kumimoji="1" lang="en-US" altLang="ja-JP" b="1" u="sng" dirty="0"/>
          </a:p>
          <a:p>
            <a:pPr algn="ctr"/>
            <a:r>
              <a:rPr kumimoji="1" lang="ja-JP" altLang="en-US" b="1" dirty="0"/>
              <a:t>（指導）</a:t>
            </a:r>
          </a:p>
        </p:txBody>
      </p:sp>
      <p:sp>
        <p:nvSpPr>
          <p:cNvPr id="7" name="テキスト ボックス 6">
            <a:extLst>
              <a:ext uri="{FF2B5EF4-FFF2-40B4-BE49-F238E27FC236}">
                <a16:creationId xmlns:a16="http://schemas.microsoft.com/office/drawing/2014/main" id="{867BF70E-56FC-4DEB-8F07-20A6A6273D4F}"/>
              </a:ext>
            </a:extLst>
          </p:cNvPr>
          <p:cNvSpPr txBox="1"/>
          <p:nvPr/>
        </p:nvSpPr>
        <p:spPr>
          <a:xfrm>
            <a:off x="3771976" y="1282598"/>
            <a:ext cx="1893345" cy="646331"/>
          </a:xfrm>
          <a:prstGeom prst="rect">
            <a:avLst/>
          </a:prstGeom>
          <a:noFill/>
        </p:spPr>
        <p:txBody>
          <a:bodyPr wrap="square" rtlCol="0">
            <a:spAutoFit/>
          </a:bodyPr>
          <a:lstStyle/>
          <a:p>
            <a:pPr algn="ctr"/>
            <a:r>
              <a:rPr kumimoji="1" lang="ja-JP" altLang="en-US" b="1" u="sng" dirty="0"/>
              <a:t>アウトプット</a:t>
            </a:r>
            <a:endParaRPr kumimoji="1" lang="en-US" altLang="ja-JP" b="1" u="sng" dirty="0"/>
          </a:p>
          <a:p>
            <a:pPr algn="ctr"/>
            <a:r>
              <a:rPr kumimoji="1" lang="ja-JP" altLang="en-US" b="1" dirty="0"/>
              <a:t>（選手の状態）</a:t>
            </a:r>
          </a:p>
        </p:txBody>
      </p:sp>
      <p:sp>
        <p:nvSpPr>
          <p:cNvPr id="8" name="テキスト ボックス 7">
            <a:extLst>
              <a:ext uri="{FF2B5EF4-FFF2-40B4-BE49-F238E27FC236}">
                <a16:creationId xmlns:a16="http://schemas.microsoft.com/office/drawing/2014/main" id="{7F5D2E3C-AD56-4234-9203-C499E460ADDD}"/>
              </a:ext>
            </a:extLst>
          </p:cNvPr>
          <p:cNvSpPr txBox="1"/>
          <p:nvPr/>
        </p:nvSpPr>
        <p:spPr>
          <a:xfrm>
            <a:off x="9735296" y="1294092"/>
            <a:ext cx="1893345" cy="646331"/>
          </a:xfrm>
          <a:prstGeom prst="rect">
            <a:avLst/>
          </a:prstGeom>
          <a:noFill/>
        </p:spPr>
        <p:txBody>
          <a:bodyPr wrap="square" rtlCol="0">
            <a:spAutoFit/>
          </a:bodyPr>
          <a:lstStyle/>
          <a:p>
            <a:pPr algn="ctr"/>
            <a:r>
              <a:rPr kumimoji="1" lang="ja-JP" altLang="en-US" b="1" u="sng" dirty="0"/>
              <a:t>長期アウトカム</a:t>
            </a:r>
            <a:endParaRPr kumimoji="1" lang="en-US" altLang="ja-JP" b="1" u="sng" dirty="0"/>
          </a:p>
          <a:p>
            <a:pPr algn="ctr"/>
            <a:r>
              <a:rPr kumimoji="1" lang="ja-JP" altLang="en-US" b="1" dirty="0"/>
              <a:t>（長期的な成果）</a:t>
            </a:r>
          </a:p>
        </p:txBody>
      </p:sp>
      <p:sp>
        <p:nvSpPr>
          <p:cNvPr id="9" name="テキスト ボックス 8">
            <a:extLst>
              <a:ext uri="{FF2B5EF4-FFF2-40B4-BE49-F238E27FC236}">
                <a16:creationId xmlns:a16="http://schemas.microsoft.com/office/drawing/2014/main" id="{EB0B99AD-EB1B-42FF-875B-E96D8CCBA708}"/>
              </a:ext>
            </a:extLst>
          </p:cNvPr>
          <p:cNvSpPr txBox="1"/>
          <p:nvPr/>
        </p:nvSpPr>
        <p:spPr>
          <a:xfrm>
            <a:off x="6753636" y="1288020"/>
            <a:ext cx="1893345" cy="646331"/>
          </a:xfrm>
          <a:prstGeom prst="rect">
            <a:avLst/>
          </a:prstGeom>
          <a:noFill/>
        </p:spPr>
        <p:txBody>
          <a:bodyPr wrap="square" rtlCol="0">
            <a:spAutoFit/>
          </a:bodyPr>
          <a:lstStyle/>
          <a:p>
            <a:pPr algn="ctr"/>
            <a:r>
              <a:rPr kumimoji="1" lang="ja-JP" altLang="en-US" b="1" u="sng" dirty="0"/>
              <a:t>短期アウトカム</a:t>
            </a:r>
            <a:endParaRPr kumimoji="1" lang="en-US" altLang="ja-JP" b="1" u="sng" dirty="0"/>
          </a:p>
          <a:p>
            <a:pPr algn="ctr"/>
            <a:r>
              <a:rPr kumimoji="1" lang="ja-JP" altLang="en-US" b="1" dirty="0"/>
              <a:t>（短期的な成果）</a:t>
            </a:r>
          </a:p>
        </p:txBody>
      </p:sp>
      <p:sp>
        <p:nvSpPr>
          <p:cNvPr id="10" name="正方形/長方形 9">
            <a:extLst>
              <a:ext uri="{FF2B5EF4-FFF2-40B4-BE49-F238E27FC236}">
                <a16:creationId xmlns:a16="http://schemas.microsoft.com/office/drawing/2014/main" id="{06D3289B-9783-42A5-B8BB-91DC4EDC583F}"/>
              </a:ext>
            </a:extLst>
          </p:cNvPr>
          <p:cNvSpPr/>
          <p:nvPr/>
        </p:nvSpPr>
        <p:spPr>
          <a:xfrm>
            <a:off x="3483217" y="3315139"/>
            <a:ext cx="2470861" cy="1441200"/>
          </a:xfrm>
          <a:prstGeom prst="rect">
            <a:avLst/>
          </a:prstGeom>
          <a:solidFill>
            <a:srgbClr val="0070C0"/>
          </a:solidFill>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600" b="1" dirty="0">
                <a:latin typeface="游ゴシック" panose="020B0400000000000000" pitchFamily="50" charset="-128"/>
                <a:ea typeface="游ゴシック" panose="020B0400000000000000" pitchFamily="50" charset="-128"/>
              </a:rPr>
              <a:t>自分達が思い描く飛躍に向けて邁進している状態</a:t>
            </a:r>
            <a:endParaRPr kumimoji="1" lang="en-US" altLang="ja-JP" sz="1600" b="1" dirty="0">
              <a:latin typeface="游ゴシック" panose="020B0400000000000000" pitchFamily="50" charset="-128"/>
              <a:ea typeface="游ゴシック" panose="020B0400000000000000" pitchFamily="50" charset="-128"/>
            </a:endParaRPr>
          </a:p>
        </p:txBody>
      </p:sp>
      <p:sp>
        <p:nvSpPr>
          <p:cNvPr id="11" name="正方形/長方形 10">
            <a:extLst>
              <a:ext uri="{FF2B5EF4-FFF2-40B4-BE49-F238E27FC236}">
                <a16:creationId xmlns:a16="http://schemas.microsoft.com/office/drawing/2014/main" id="{80D855C8-6CB2-4693-BC5B-C62A20DC2D28}"/>
              </a:ext>
            </a:extLst>
          </p:cNvPr>
          <p:cNvSpPr/>
          <p:nvPr/>
        </p:nvSpPr>
        <p:spPr>
          <a:xfrm>
            <a:off x="9550513" y="3315139"/>
            <a:ext cx="2262913" cy="1441200"/>
          </a:xfrm>
          <a:prstGeom prst="rect">
            <a:avLst/>
          </a:prstGeom>
          <a:solidFill>
            <a:srgbClr val="0070C0"/>
          </a:solidFill>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600" b="1" dirty="0">
                <a:latin typeface="游ゴシック" panose="020B0400000000000000" pitchFamily="50" charset="-128"/>
                <a:ea typeface="游ゴシック" panose="020B0400000000000000" pitchFamily="50" charset="-128"/>
              </a:rPr>
              <a:t>生涯運動習慣の実践</a:t>
            </a:r>
            <a:endParaRPr kumimoji="1" lang="en-US" altLang="ja-JP" sz="1600" b="1" dirty="0">
              <a:latin typeface="游ゴシック" panose="020B0400000000000000" pitchFamily="50" charset="-128"/>
              <a:ea typeface="游ゴシック" panose="020B0400000000000000" pitchFamily="50" charset="-128"/>
            </a:endParaRPr>
          </a:p>
          <a:p>
            <a:pPr algn="ctr"/>
            <a:r>
              <a:rPr kumimoji="1" lang="ja-JP" altLang="en-US" sz="1600" b="1" dirty="0">
                <a:latin typeface="游ゴシック" panose="020B0400000000000000" pitchFamily="50" charset="-128"/>
                <a:ea typeface="游ゴシック" panose="020B0400000000000000" pitchFamily="50" charset="-128"/>
              </a:rPr>
              <a:t>（豊かな</a:t>
            </a:r>
            <a:endParaRPr kumimoji="1" lang="en-US" altLang="ja-JP" sz="1600" b="1" dirty="0">
              <a:latin typeface="游ゴシック" panose="020B0400000000000000" pitchFamily="50" charset="-128"/>
              <a:ea typeface="游ゴシック" panose="020B0400000000000000" pitchFamily="50" charset="-128"/>
            </a:endParaRPr>
          </a:p>
          <a:p>
            <a:pPr algn="ctr"/>
            <a:r>
              <a:rPr kumimoji="1" lang="ja-JP" altLang="en-US" sz="1600" b="1" dirty="0">
                <a:latin typeface="游ゴシック" panose="020B0400000000000000" pitchFamily="50" charset="-128"/>
                <a:ea typeface="游ゴシック" panose="020B0400000000000000" pitchFamily="50" charset="-128"/>
              </a:rPr>
              <a:t>スポーツライフ）</a:t>
            </a:r>
            <a:endParaRPr kumimoji="1" lang="en-US" altLang="ja-JP" sz="1600" b="1" dirty="0">
              <a:latin typeface="游ゴシック" panose="020B0400000000000000" pitchFamily="50" charset="-128"/>
              <a:ea typeface="游ゴシック" panose="020B0400000000000000" pitchFamily="50" charset="-128"/>
            </a:endParaRPr>
          </a:p>
        </p:txBody>
      </p:sp>
      <p:sp>
        <p:nvSpPr>
          <p:cNvPr id="12" name="正方形/長方形 11">
            <a:extLst>
              <a:ext uri="{FF2B5EF4-FFF2-40B4-BE49-F238E27FC236}">
                <a16:creationId xmlns:a16="http://schemas.microsoft.com/office/drawing/2014/main" id="{F381D85F-67E9-4372-87ED-7511A51A5ECC}"/>
              </a:ext>
            </a:extLst>
          </p:cNvPr>
          <p:cNvSpPr/>
          <p:nvPr/>
        </p:nvSpPr>
        <p:spPr>
          <a:xfrm>
            <a:off x="336179" y="2232535"/>
            <a:ext cx="2470861" cy="1046019"/>
          </a:xfrm>
          <a:prstGeom prst="rect">
            <a:avLst/>
          </a:prstGeom>
          <a:solidFill>
            <a:srgbClr val="0070C0"/>
          </a:solidFill>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600" b="1" dirty="0">
                <a:latin typeface="游ゴシック" panose="020B0400000000000000" pitchFamily="50" charset="-128"/>
                <a:ea typeface="游ゴシック" panose="020B0400000000000000" pitchFamily="50" charset="-128"/>
              </a:rPr>
              <a:t>飛躍を評価</a:t>
            </a:r>
            <a:endParaRPr kumimoji="1" lang="en-US" altLang="ja-JP" sz="1600" b="1" dirty="0">
              <a:latin typeface="游ゴシック" panose="020B0400000000000000" pitchFamily="50" charset="-128"/>
              <a:ea typeface="游ゴシック" panose="020B0400000000000000" pitchFamily="50" charset="-128"/>
            </a:endParaRPr>
          </a:p>
        </p:txBody>
      </p:sp>
      <p:sp>
        <p:nvSpPr>
          <p:cNvPr id="13" name="正方形/長方形 12">
            <a:extLst>
              <a:ext uri="{FF2B5EF4-FFF2-40B4-BE49-F238E27FC236}">
                <a16:creationId xmlns:a16="http://schemas.microsoft.com/office/drawing/2014/main" id="{826AC3AB-A42E-4618-959F-79310A867CCD}"/>
              </a:ext>
            </a:extLst>
          </p:cNvPr>
          <p:cNvSpPr/>
          <p:nvPr/>
        </p:nvSpPr>
        <p:spPr>
          <a:xfrm>
            <a:off x="339732" y="3491444"/>
            <a:ext cx="2470861" cy="1046019"/>
          </a:xfrm>
          <a:prstGeom prst="rect">
            <a:avLst/>
          </a:prstGeom>
          <a:solidFill>
            <a:srgbClr val="0070C0"/>
          </a:solidFill>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600" b="1" dirty="0">
                <a:latin typeface="游ゴシック" panose="020B0400000000000000" pitchFamily="50" charset="-128"/>
                <a:ea typeface="游ゴシック" panose="020B0400000000000000" pitchFamily="50" charset="-128"/>
              </a:rPr>
              <a:t>なりたい姿を描く</a:t>
            </a:r>
            <a:endParaRPr kumimoji="1" lang="en-US" altLang="ja-JP" sz="1600" b="1" dirty="0">
              <a:latin typeface="游ゴシック" panose="020B0400000000000000" pitchFamily="50" charset="-128"/>
              <a:ea typeface="游ゴシック" panose="020B0400000000000000" pitchFamily="50" charset="-128"/>
            </a:endParaRPr>
          </a:p>
          <a:p>
            <a:pPr algn="ctr"/>
            <a:r>
              <a:rPr kumimoji="1" lang="ja-JP" altLang="en-US" sz="1600" b="1" dirty="0">
                <a:latin typeface="游ゴシック" panose="020B0400000000000000" pitchFamily="50" charset="-128"/>
                <a:ea typeface="游ゴシック" panose="020B0400000000000000" pitchFamily="50" charset="-128"/>
              </a:rPr>
              <a:t>機会の提供</a:t>
            </a:r>
            <a:endParaRPr kumimoji="1" lang="en-US" altLang="ja-JP" sz="1600" b="1" dirty="0">
              <a:latin typeface="游ゴシック" panose="020B0400000000000000" pitchFamily="50" charset="-128"/>
              <a:ea typeface="游ゴシック" panose="020B0400000000000000" pitchFamily="50" charset="-128"/>
            </a:endParaRPr>
          </a:p>
        </p:txBody>
      </p:sp>
      <p:sp>
        <p:nvSpPr>
          <p:cNvPr id="14" name="正方形/長方形 13">
            <a:extLst>
              <a:ext uri="{FF2B5EF4-FFF2-40B4-BE49-F238E27FC236}">
                <a16:creationId xmlns:a16="http://schemas.microsoft.com/office/drawing/2014/main" id="{40D67E62-FFE3-42E5-9680-EF575315036A}"/>
              </a:ext>
            </a:extLst>
          </p:cNvPr>
          <p:cNvSpPr/>
          <p:nvPr/>
        </p:nvSpPr>
        <p:spPr>
          <a:xfrm>
            <a:off x="336179" y="4756339"/>
            <a:ext cx="2470861" cy="1046019"/>
          </a:xfrm>
          <a:prstGeom prst="rect">
            <a:avLst/>
          </a:prstGeom>
          <a:solidFill>
            <a:srgbClr val="0070C0"/>
          </a:solidFill>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600" b="1" dirty="0">
                <a:latin typeface="游ゴシック" panose="020B0400000000000000" pitchFamily="50" charset="-128"/>
                <a:ea typeface="游ゴシック" panose="020B0400000000000000" pitchFamily="50" charset="-128"/>
              </a:rPr>
              <a:t>出来ていることに</a:t>
            </a:r>
            <a:endParaRPr kumimoji="1" lang="en-US" altLang="ja-JP" sz="1600" b="1" dirty="0">
              <a:latin typeface="游ゴシック" panose="020B0400000000000000" pitchFamily="50" charset="-128"/>
              <a:ea typeface="游ゴシック" panose="020B0400000000000000" pitchFamily="50" charset="-128"/>
            </a:endParaRPr>
          </a:p>
          <a:p>
            <a:pPr algn="ctr"/>
            <a:r>
              <a:rPr kumimoji="1" lang="ja-JP" altLang="en-US" sz="1600" b="1" dirty="0">
                <a:latin typeface="游ゴシック" panose="020B0400000000000000" pitchFamily="50" charset="-128"/>
                <a:ea typeface="游ゴシック" panose="020B0400000000000000" pitchFamily="50" charset="-128"/>
              </a:rPr>
              <a:t>意識を向ける支援</a:t>
            </a:r>
            <a:endParaRPr kumimoji="1" lang="en-US" altLang="ja-JP" sz="1600" b="1" dirty="0">
              <a:latin typeface="游ゴシック" panose="020B0400000000000000" pitchFamily="50" charset="-128"/>
              <a:ea typeface="游ゴシック" panose="020B0400000000000000" pitchFamily="50" charset="-128"/>
            </a:endParaRPr>
          </a:p>
        </p:txBody>
      </p:sp>
      <p:sp>
        <p:nvSpPr>
          <p:cNvPr id="15" name="二等辺三角形 14">
            <a:extLst>
              <a:ext uri="{FF2B5EF4-FFF2-40B4-BE49-F238E27FC236}">
                <a16:creationId xmlns:a16="http://schemas.microsoft.com/office/drawing/2014/main" id="{B84E2352-452B-4133-929E-B2008693C7A8}"/>
              </a:ext>
            </a:extLst>
          </p:cNvPr>
          <p:cNvSpPr>
            <a:spLocks/>
          </p:cNvSpPr>
          <p:nvPr/>
        </p:nvSpPr>
        <p:spPr>
          <a:xfrm rot="5400000">
            <a:off x="2415000" y="3882330"/>
            <a:ext cx="1463810" cy="256259"/>
          </a:xfrm>
          <a:prstGeom prst="triangle">
            <a:avLst/>
          </a:prstGeom>
          <a:solidFill>
            <a:schemeClr val="accent1"/>
          </a:solidFill>
          <a:ln w="12700" cap="flat" cmpd="sng" algn="ctr">
            <a:noFill/>
            <a:prstDash val="solid"/>
            <a:miter lim="800000"/>
          </a:ln>
          <a:effectLst/>
        </p:spPr>
        <p:txBody>
          <a:bodyPr rtlCol="0" anchor="ctr"/>
          <a:lstStyle/>
          <a:p>
            <a:endParaRPr lang="ja-JP" altLang="en-US"/>
          </a:p>
        </p:txBody>
      </p:sp>
      <p:sp>
        <p:nvSpPr>
          <p:cNvPr id="16" name="二等辺三角形 15">
            <a:extLst>
              <a:ext uri="{FF2B5EF4-FFF2-40B4-BE49-F238E27FC236}">
                <a16:creationId xmlns:a16="http://schemas.microsoft.com/office/drawing/2014/main" id="{07CC83B4-D343-4103-8460-939824F1E113}"/>
              </a:ext>
            </a:extLst>
          </p:cNvPr>
          <p:cNvSpPr>
            <a:spLocks/>
          </p:cNvSpPr>
          <p:nvPr/>
        </p:nvSpPr>
        <p:spPr>
          <a:xfrm rot="5400000">
            <a:off x="5507979" y="3907610"/>
            <a:ext cx="1463810" cy="256259"/>
          </a:xfrm>
          <a:prstGeom prst="triangle">
            <a:avLst/>
          </a:prstGeom>
          <a:solidFill>
            <a:schemeClr val="accent1"/>
          </a:solidFill>
          <a:ln w="12700" cap="flat" cmpd="sng" algn="ctr">
            <a:noFill/>
            <a:prstDash val="solid"/>
            <a:miter lim="800000"/>
          </a:ln>
          <a:effectLst/>
        </p:spPr>
        <p:txBody>
          <a:bodyPr rtlCol="0" anchor="ctr"/>
          <a:lstStyle/>
          <a:p>
            <a:endParaRPr lang="ja-JP" altLang="en-US"/>
          </a:p>
        </p:txBody>
      </p:sp>
      <p:sp>
        <p:nvSpPr>
          <p:cNvPr id="17" name="二等辺三角形 16">
            <a:extLst>
              <a:ext uri="{FF2B5EF4-FFF2-40B4-BE49-F238E27FC236}">
                <a16:creationId xmlns:a16="http://schemas.microsoft.com/office/drawing/2014/main" id="{986DBDDD-AC3B-4132-A76D-38D7FC425AF5}"/>
              </a:ext>
            </a:extLst>
          </p:cNvPr>
          <p:cNvSpPr>
            <a:spLocks/>
          </p:cNvSpPr>
          <p:nvPr/>
        </p:nvSpPr>
        <p:spPr>
          <a:xfrm rot="5400000">
            <a:off x="8478742" y="3882330"/>
            <a:ext cx="1463810" cy="256259"/>
          </a:xfrm>
          <a:prstGeom prst="triangle">
            <a:avLst/>
          </a:prstGeom>
          <a:solidFill>
            <a:schemeClr val="accent1"/>
          </a:solidFill>
          <a:ln w="12700" cap="flat" cmpd="sng" algn="ctr">
            <a:noFill/>
            <a:prstDash val="solid"/>
            <a:miter lim="800000"/>
          </a:ln>
          <a:effectLst/>
        </p:spPr>
        <p:txBody>
          <a:bodyPr rtlCol="0" anchor="ctr"/>
          <a:lstStyle/>
          <a:p>
            <a:endParaRPr lang="ja-JP" altLang="en-US"/>
          </a:p>
        </p:txBody>
      </p:sp>
    </p:spTree>
    <p:extLst>
      <p:ext uri="{BB962C8B-B14F-4D97-AF65-F5344CB8AC3E}">
        <p14:creationId xmlns:p14="http://schemas.microsoft.com/office/powerpoint/2010/main" val="19788397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14" name="Content Placeholder 2"/>
          <p:cNvSpPr txBox="1">
            <a:spLocks/>
          </p:cNvSpPr>
          <p:nvPr/>
        </p:nvSpPr>
        <p:spPr>
          <a:xfrm>
            <a:off x="2225512" y="2243743"/>
            <a:ext cx="7755757" cy="4351338"/>
          </a:xfrm>
          <a:prstGeom prst="rect">
            <a:avLst/>
          </a:prstGeom>
        </p:spPr>
        <p:txBody>
          <a:bodyPr vert="horz" lIns="91425" tIns="91425" rIns="91425" bIns="91425" rtlCol="0" anchor="t" anchorCtr="0">
            <a:normAutofit/>
          </a:bodyPr>
          <a:lstStyle>
            <a:lvl1pPr marL="349250" lvl="0" indent="-349250" algn="l" defTabSz="914400" rtl="0" eaLnBrk="1" latinLnBrk="0" hangingPunct="1">
              <a:spcBef>
                <a:spcPts val="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lvl="1" indent="-336550" algn="l" defTabSz="914400" rtl="0" eaLnBrk="1" latinLnBrk="0" hangingPunct="1">
              <a:spcBef>
                <a:spcPts val="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lvl="2" indent="-282575" algn="l" defTabSz="914400" rtl="0" eaLnBrk="1" latinLnBrk="0" hangingPunct="1">
              <a:spcBef>
                <a:spcPts val="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lvl="3" indent="-295275" algn="l" defTabSz="914400" rtl="0" eaLnBrk="1" latinLnBrk="0" hangingPunct="1">
              <a:spcBef>
                <a:spcPts val="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lvl="4" indent="-282575" algn="l" defTabSz="914400" rtl="0" eaLnBrk="1" latinLnBrk="0" hangingPunct="1">
              <a:spcBef>
                <a:spcPts val="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lvl="5" indent="-282575" algn="l" defTabSz="914400" rtl="0" eaLnBrk="1" latinLnBrk="0" hangingPunct="1">
              <a:spcBef>
                <a:spcPts val="0"/>
              </a:spcBef>
              <a:buClr>
                <a:schemeClr val="accent2"/>
              </a:buClr>
              <a:buSzPct val="110000"/>
              <a:buFont typeface="Wingdings 2" pitchFamily="18" charset="2"/>
              <a:buChar char=""/>
              <a:defRPr lang="en-US" sz="1800" kern="1200">
                <a:solidFill>
                  <a:schemeClr val="tx1">
                    <a:lumMod val="65000"/>
                    <a:lumOff val="35000"/>
                  </a:schemeClr>
                </a:solidFill>
                <a:latin typeface="+mn-lt"/>
                <a:ea typeface="+mn-ea"/>
                <a:cs typeface="+mn-cs"/>
              </a:defRPr>
            </a:lvl6pPr>
            <a:lvl7pPr marL="2117725" lvl="6" indent="-282575" algn="l" defTabSz="914400" rtl="0" eaLnBrk="1" latinLnBrk="0" hangingPunct="1">
              <a:spcBef>
                <a:spcPts val="0"/>
              </a:spcBef>
              <a:buClr>
                <a:schemeClr val="accent1">
                  <a:lumMod val="60000"/>
                  <a:lumOff val="40000"/>
                </a:schemeClr>
              </a:buClr>
              <a:buSzPct val="110000"/>
              <a:buFont typeface="Wingdings 2" pitchFamily="18" charset="2"/>
              <a:buChar char=""/>
              <a:defRPr lang="en-US" sz="1800" kern="1200">
                <a:solidFill>
                  <a:schemeClr val="tx1">
                    <a:lumMod val="65000"/>
                    <a:lumOff val="35000"/>
                  </a:schemeClr>
                </a:solidFill>
                <a:latin typeface="+mn-lt"/>
                <a:ea typeface="+mn-ea"/>
                <a:cs typeface="+mn-cs"/>
              </a:defRPr>
            </a:lvl7pPr>
            <a:lvl8pPr marL="2398713" lvl="7" indent="-282575" algn="l" defTabSz="914400" rtl="0" eaLnBrk="1" latinLnBrk="0" hangingPunct="1">
              <a:spcBef>
                <a:spcPts val="0"/>
              </a:spcBef>
              <a:buClr>
                <a:schemeClr val="accent2"/>
              </a:buClr>
              <a:buSzPct val="110000"/>
              <a:buFont typeface="Wingdings 2" pitchFamily="18" charset="2"/>
              <a:buChar char=""/>
              <a:defRPr lang="en-US" sz="1800" kern="1200">
                <a:solidFill>
                  <a:schemeClr val="tx1">
                    <a:lumMod val="65000"/>
                    <a:lumOff val="35000"/>
                  </a:schemeClr>
                </a:solidFill>
                <a:latin typeface="+mn-lt"/>
                <a:ea typeface="+mn-ea"/>
                <a:cs typeface="+mn-cs"/>
              </a:defRPr>
            </a:lvl8pPr>
            <a:lvl9pPr marL="2689225" lvl="8" indent="-282575" algn="l" defTabSz="914400" rtl="0" eaLnBrk="1" latinLnBrk="0" hangingPunct="1">
              <a:spcBef>
                <a:spcPts val="0"/>
              </a:spcBef>
              <a:buClr>
                <a:schemeClr val="accent1">
                  <a:lumMod val="60000"/>
                  <a:lumOff val="40000"/>
                </a:schemeClr>
              </a:buClr>
              <a:buSzPct val="110000"/>
              <a:buFont typeface="Wingdings 2" pitchFamily="18" charset="2"/>
              <a:buChar char=""/>
              <a:defRPr lang="en-US" sz="1800" kern="120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
                <a:prstClr val="black">
                  <a:lumMod val="95000"/>
                  <a:lumOff val="5000"/>
                </a:prstClr>
              </a:buClr>
              <a:buSzPct val="110000"/>
              <a:buFont typeface="Wingdings 2" pitchFamily="18" charset="2"/>
              <a:buNone/>
              <a:tabLst/>
              <a:defRPr/>
            </a:pPr>
            <a:endParaRPr kumimoji="0" lang="en-US" altLang="ja-JP" sz="3200"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Calibri"/>
            </a:endParaRPr>
          </a:p>
          <a:p>
            <a:pPr marL="0" marR="0" lvl="0" indent="0" algn="l" defTabSz="914400" rtl="0" eaLnBrk="1" fontAlgn="auto" latinLnBrk="0" hangingPunct="1">
              <a:lnSpc>
                <a:spcPct val="150000"/>
              </a:lnSpc>
              <a:spcBef>
                <a:spcPts val="0"/>
              </a:spcBef>
              <a:spcAft>
                <a:spcPts val="0"/>
              </a:spcAft>
              <a:buClr>
                <a:prstClr val="black">
                  <a:lumMod val="95000"/>
                  <a:lumOff val="5000"/>
                </a:prstClr>
              </a:buClr>
              <a:buSzPct val="110000"/>
              <a:buFont typeface="Wingdings 2" pitchFamily="18" charset="2"/>
              <a:buNone/>
              <a:tabLst/>
              <a:defRPr/>
            </a:pPr>
            <a:endParaRPr kumimoji="0" lang="en-US" altLang="ja-JP" sz="3200"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Calibri"/>
            </a:endParaRPr>
          </a:p>
        </p:txBody>
      </p:sp>
      <p:pic>
        <p:nvPicPr>
          <p:cNvPr id="7" name="Picture 4" descr="http://2.bp.blogspot.com/-qDahmji8cqE/UP_S35omD0I/AAAAAAAABn0/7HC6j61UuvU/s1600/dragon-ball-z-battle-of-gods-goku.png">
            <a:extLst>
              <a:ext uri="{FF2B5EF4-FFF2-40B4-BE49-F238E27FC236}">
                <a16:creationId xmlns:a16="http://schemas.microsoft.com/office/drawing/2014/main" id="{AF42E069-67DE-44BD-88E8-18753C7928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3835" y="3492803"/>
            <a:ext cx="1533458" cy="290098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www.toei-anim.co.jp/tv/dragon_s/assets/img/chara/satan/img01.png">
            <a:extLst>
              <a:ext uri="{FF2B5EF4-FFF2-40B4-BE49-F238E27FC236}">
                <a16:creationId xmlns:a16="http://schemas.microsoft.com/office/drawing/2014/main" id="{69B3AE98-4389-480F-A2DE-B29128A785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1559" y="3314865"/>
            <a:ext cx="2432845" cy="3256859"/>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2">
            <a:extLst>
              <a:ext uri="{FF2B5EF4-FFF2-40B4-BE49-F238E27FC236}">
                <a16:creationId xmlns:a16="http://schemas.microsoft.com/office/drawing/2014/main" id="{A4EDA903-4FFE-4028-B18C-45FD2B151AEE}"/>
              </a:ext>
            </a:extLst>
          </p:cNvPr>
          <p:cNvGrpSpPr/>
          <p:nvPr/>
        </p:nvGrpSpPr>
        <p:grpSpPr>
          <a:xfrm>
            <a:off x="1509622" y="1074403"/>
            <a:ext cx="9385289" cy="5040120"/>
            <a:chOff x="507226" y="656804"/>
            <a:chExt cx="11551125" cy="5763658"/>
          </a:xfrm>
        </p:grpSpPr>
        <p:sp>
          <p:nvSpPr>
            <p:cNvPr id="12" name="Content Placeholder 2">
              <a:extLst>
                <a:ext uri="{FF2B5EF4-FFF2-40B4-BE49-F238E27FC236}">
                  <a16:creationId xmlns:a16="http://schemas.microsoft.com/office/drawing/2014/main" id="{20B6E371-C44C-41F4-87C1-124AD34B8252}"/>
                </a:ext>
              </a:extLst>
            </p:cNvPr>
            <p:cNvSpPr txBox="1">
              <a:spLocks/>
            </p:cNvSpPr>
            <p:nvPr/>
          </p:nvSpPr>
          <p:spPr>
            <a:xfrm>
              <a:off x="2297821" y="2069124"/>
              <a:ext cx="7755757" cy="4351338"/>
            </a:xfrm>
            <a:prstGeom prst="rect">
              <a:avLst/>
            </a:prstGeom>
          </p:spPr>
          <p:txBody>
            <a:bodyPr vert="horz" lIns="74283" tIns="74283" rIns="74283" bIns="74283" rtlCol="0" anchor="t" anchorCtr="0">
              <a:normAutofit/>
            </a:bodyPr>
            <a:lstStyle>
              <a:lvl1pPr marL="349250" lvl="0" indent="-349250" algn="l" defTabSz="914400" rtl="0" eaLnBrk="1" latinLnBrk="0" hangingPunct="1">
                <a:spcBef>
                  <a:spcPts val="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lvl="1" indent="-336550" algn="l" defTabSz="914400" rtl="0" eaLnBrk="1" latinLnBrk="0" hangingPunct="1">
                <a:spcBef>
                  <a:spcPts val="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lvl="2" indent="-282575" algn="l" defTabSz="914400" rtl="0" eaLnBrk="1" latinLnBrk="0" hangingPunct="1">
                <a:spcBef>
                  <a:spcPts val="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lvl="3" indent="-295275" algn="l" defTabSz="914400" rtl="0" eaLnBrk="1" latinLnBrk="0" hangingPunct="1">
                <a:spcBef>
                  <a:spcPts val="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lvl="4" indent="-282575" algn="l" defTabSz="914400" rtl="0" eaLnBrk="1" latinLnBrk="0" hangingPunct="1">
                <a:spcBef>
                  <a:spcPts val="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lvl="5" indent="-282575" algn="l" defTabSz="914400" rtl="0" eaLnBrk="1" latinLnBrk="0" hangingPunct="1">
                <a:spcBef>
                  <a:spcPts val="0"/>
                </a:spcBef>
                <a:buClr>
                  <a:schemeClr val="accent2"/>
                </a:buClr>
                <a:buSzPct val="110000"/>
                <a:buFont typeface="Wingdings 2" pitchFamily="18" charset="2"/>
                <a:buChar char=""/>
                <a:defRPr lang="en-US" sz="1800" kern="1200">
                  <a:solidFill>
                    <a:schemeClr val="tx1">
                      <a:lumMod val="65000"/>
                      <a:lumOff val="35000"/>
                    </a:schemeClr>
                  </a:solidFill>
                  <a:latin typeface="+mn-lt"/>
                  <a:ea typeface="+mn-ea"/>
                  <a:cs typeface="+mn-cs"/>
                </a:defRPr>
              </a:lvl6pPr>
              <a:lvl7pPr marL="2117725" lvl="6" indent="-282575" algn="l" defTabSz="914400" rtl="0" eaLnBrk="1" latinLnBrk="0" hangingPunct="1">
                <a:spcBef>
                  <a:spcPts val="0"/>
                </a:spcBef>
                <a:buClr>
                  <a:schemeClr val="accent1">
                    <a:lumMod val="60000"/>
                    <a:lumOff val="40000"/>
                  </a:schemeClr>
                </a:buClr>
                <a:buSzPct val="110000"/>
                <a:buFont typeface="Wingdings 2" pitchFamily="18" charset="2"/>
                <a:buChar char=""/>
                <a:defRPr lang="en-US" sz="1800" kern="1200">
                  <a:solidFill>
                    <a:schemeClr val="tx1">
                      <a:lumMod val="65000"/>
                      <a:lumOff val="35000"/>
                    </a:schemeClr>
                  </a:solidFill>
                  <a:latin typeface="+mn-lt"/>
                  <a:ea typeface="+mn-ea"/>
                  <a:cs typeface="+mn-cs"/>
                </a:defRPr>
              </a:lvl7pPr>
              <a:lvl8pPr marL="2398713" lvl="7" indent="-282575" algn="l" defTabSz="914400" rtl="0" eaLnBrk="1" latinLnBrk="0" hangingPunct="1">
                <a:spcBef>
                  <a:spcPts val="0"/>
                </a:spcBef>
                <a:buClr>
                  <a:schemeClr val="accent2"/>
                </a:buClr>
                <a:buSzPct val="110000"/>
                <a:buFont typeface="Wingdings 2" pitchFamily="18" charset="2"/>
                <a:buChar char=""/>
                <a:defRPr lang="en-US" sz="1800" kern="1200">
                  <a:solidFill>
                    <a:schemeClr val="tx1">
                      <a:lumMod val="65000"/>
                      <a:lumOff val="35000"/>
                    </a:schemeClr>
                  </a:solidFill>
                  <a:latin typeface="+mn-lt"/>
                  <a:ea typeface="+mn-ea"/>
                  <a:cs typeface="+mn-cs"/>
                </a:defRPr>
              </a:lvl8pPr>
              <a:lvl9pPr marL="2689225" lvl="8" indent="-282575" algn="l" defTabSz="914400" rtl="0" eaLnBrk="1" latinLnBrk="0" hangingPunct="1">
                <a:spcBef>
                  <a:spcPts val="0"/>
                </a:spcBef>
                <a:buClr>
                  <a:schemeClr val="accent1">
                    <a:lumMod val="60000"/>
                    <a:lumOff val="40000"/>
                  </a:schemeClr>
                </a:buClr>
                <a:buSzPct val="110000"/>
                <a:buFont typeface="Wingdings 2" pitchFamily="18" charset="2"/>
                <a:buChar char=""/>
                <a:defRPr lang="en-US" sz="1800" kern="1200">
                  <a:solidFill>
                    <a:schemeClr val="tx1">
                      <a:lumMod val="65000"/>
                      <a:lumOff val="35000"/>
                    </a:schemeClr>
                  </a:solidFill>
                  <a:latin typeface="+mn-lt"/>
                  <a:ea typeface="+mn-ea"/>
                  <a:cs typeface="+mn-cs"/>
                </a:defRPr>
              </a:lvl9pPr>
            </a:lstStyle>
            <a:p>
              <a:pPr marL="0" marR="0" lvl="0" indent="0" algn="l" defTabSz="742969" rtl="0" eaLnBrk="1" fontAlgn="auto" latinLnBrk="0" hangingPunct="1">
                <a:lnSpc>
                  <a:spcPct val="150000"/>
                </a:lnSpc>
                <a:spcBef>
                  <a:spcPts val="0"/>
                </a:spcBef>
                <a:spcAft>
                  <a:spcPts val="0"/>
                </a:spcAft>
                <a:buClr>
                  <a:srgbClr val="000000">
                    <a:lumMod val="95000"/>
                    <a:lumOff val="5000"/>
                  </a:srgbClr>
                </a:buClr>
                <a:buSzPct val="110000"/>
                <a:buFont typeface="Wingdings 2" pitchFamily="18" charset="2"/>
                <a:buNone/>
                <a:tabLst/>
                <a:defRPr/>
              </a:pPr>
              <a:endParaRPr kumimoji="0" lang="en-US" altLang="ja-JP" sz="26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Calibri"/>
                <a:sym typeface="Arial"/>
              </a:endParaRPr>
            </a:p>
            <a:p>
              <a:pPr marL="0" marR="0" lvl="0" indent="0" algn="l" defTabSz="742969" rtl="0" eaLnBrk="1" fontAlgn="auto" latinLnBrk="0" hangingPunct="1">
                <a:lnSpc>
                  <a:spcPct val="150000"/>
                </a:lnSpc>
                <a:spcBef>
                  <a:spcPts val="0"/>
                </a:spcBef>
                <a:spcAft>
                  <a:spcPts val="0"/>
                </a:spcAft>
                <a:buClr>
                  <a:srgbClr val="000000">
                    <a:lumMod val="95000"/>
                    <a:lumOff val="5000"/>
                  </a:srgbClr>
                </a:buClr>
                <a:buSzPct val="110000"/>
                <a:buFont typeface="Wingdings 2" pitchFamily="18" charset="2"/>
                <a:buNone/>
                <a:tabLst/>
                <a:defRPr/>
              </a:pPr>
              <a:endParaRPr kumimoji="0" lang="en-US" altLang="ja-JP" sz="26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Calibri"/>
                <a:sym typeface="Arial"/>
              </a:endParaRPr>
            </a:p>
          </p:txBody>
        </p:sp>
        <p:pic>
          <p:nvPicPr>
            <p:cNvPr id="13" name="図 1">
              <a:extLst>
                <a:ext uri="{FF2B5EF4-FFF2-40B4-BE49-F238E27FC236}">
                  <a16:creationId xmlns:a16="http://schemas.microsoft.com/office/drawing/2014/main" id="{009B57AE-40AF-4979-9A88-830C7F593887}"/>
                </a:ext>
              </a:extLst>
            </p:cNvPr>
            <p:cNvPicPr>
              <a:picLocks noChangeAspect="1"/>
            </p:cNvPicPr>
            <p:nvPr/>
          </p:nvPicPr>
          <p:blipFill rotWithShape="1">
            <a:blip r:embed="rId5"/>
            <a:srcRect l="26111" t="40818" r="46426" b="22023"/>
            <a:stretch/>
          </p:blipFill>
          <p:spPr>
            <a:xfrm>
              <a:off x="3028208" y="951873"/>
              <a:ext cx="6283844" cy="5313857"/>
            </a:xfrm>
            <a:prstGeom prst="rect">
              <a:avLst/>
            </a:prstGeom>
          </p:spPr>
        </p:pic>
        <p:pic>
          <p:nvPicPr>
            <p:cNvPr id="15" name="図 8">
              <a:extLst>
                <a:ext uri="{FF2B5EF4-FFF2-40B4-BE49-F238E27FC236}">
                  <a16:creationId xmlns:a16="http://schemas.microsoft.com/office/drawing/2014/main" id="{C282E710-7BD7-43F2-BACD-08E58B32D860}"/>
                </a:ext>
              </a:extLst>
            </p:cNvPr>
            <p:cNvPicPr>
              <a:picLocks noChangeAspect="1"/>
            </p:cNvPicPr>
            <p:nvPr/>
          </p:nvPicPr>
          <p:blipFill rotWithShape="1">
            <a:blip r:embed="rId5"/>
            <a:srcRect l="39499" t="26319" r="46426" b="60285"/>
            <a:stretch/>
          </p:blipFill>
          <p:spPr>
            <a:xfrm>
              <a:off x="9044084" y="716238"/>
              <a:ext cx="3014267" cy="1792977"/>
            </a:xfrm>
            <a:prstGeom prst="rect">
              <a:avLst/>
            </a:prstGeom>
          </p:spPr>
        </p:pic>
        <p:pic>
          <p:nvPicPr>
            <p:cNvPr id="16" name="図 9">
              <a:extLst>
                <a:ext uri="{FF2B5EF4-FFF2-40B4-BE49-F238E27FC236}">
                  <a16:creationId xmlns:a16="http://schemas.microsoft.com/office/drawing/2014/main" id="{8DCD9C3D-F9F1-403F-9109-7F8D3C3E7D3B}"/>
                </a:ext>
              </a:extLst>
            </p:cNvPr>
            <p:cNvPicPr>
              <a:picLocks noChangeAspect="1"/>
            </p:cNvPicPr>
            <p:nvPr/>
          </p:nvPicPr>
          <p:blipFill rotWithShape="1">
            <a:blip r:embed="rId5"/>
            <a:srcRect l="26111" t="26319" r="60547" b="60285"/>
            <a:stretch/>
          </p:blipFill>
          <p:spPr>
            <a:xfrm>
              <a:off x="507226" y="656804"/>
              <a:ext cx="2857312" cy="1792978"/>
            </a:xfrm>
            <a:prstGeom prst="rect">
              <a:avLst/>
            </a:prstGeom>
          </p:spPr>
        </p:pic>
        <p:sp>
          <p:nvSpPr>
            <p:cNvPr id="17" name="テキスト ボックス 2">
              <a:extLst>
                <a:ext uri="{FF2B5EF4-FFF2-40B4-BE49-F238E27FC236}">
                  <a16:creationId xmlns:a16="http://schemas.microsoft.com/office/drawing/2014/main" id="{E5BA6573-D1C0-4EF6-B3BC-78DDA38AB2A0}"/>
                </a:ext>
              </a:extLst>
            </p:cNvPr>
            <p:cNvSpPr txBox="1"/>
            <p:nvPr/>
          </p:nvSpPr>
          <p:spPr>
            <a:xfrm>
              <a:off x="847225" y="730251"/>
              <a:ext cx="890546" cy="348587"/>
            </a:xfrm>
            <a:prstGeom prst="rect">
              <a:avLst/>
            </a:prstGeom>
            <a:solidFill>
              <a:srgbClr val="000026"/>
            </a:solidFill>
          </p:spPr>
          <p:txBody>
            <a:bodyPr wrap="square" rtlCol="0">
              <a:spAutoFit/>
            </a:bodyPr>
            <a:lstStyle/>
            <a:p>
              <a:pPr marL="0" marR="0" lvl="0" indent="0" algn="ctr" defTabSz="742969" rtl="0" eaLnBrk="1" fontAlgn="auto" latinLnBrk="0" hangingPunct="1">
                <a:lnSpc>
                  <a:spcPct val="100000"/>
                </a:lnSpc>
                <a:spcBef>
                  <a:spcPts val="0"/>
                </a:spcBef>
                <a:spcAft>
                  <a:spcPts val="0"/>
                </a:spcAft>
                <a:buClrTx/>
                <a:buSzTx/>
                <a:buFontTx/>
                <a:buNone/>
                <a:tabLst/>
                <a:defRPr/>
              </a:pPr>
              <a:r>
                <a:rPr kumimoji="1" lang="ja-JP" altLang="en-US" sz="1381" b="1" i="0" u="none" strike="noStrike" kern="0" cap="none" spc="0" normalizeH="0" baseline="0" noProof="0" dirty="0">
                  <a:ln>
                    <a:noFill/>
                  </a:ln>
                  <a:solidFill>
                    <a:srgbClr val="72D8FE"/>
                  </a:solidFill>
                  <a:effectLst/>
                  <a:uLnTx/>
                  <a:uFillTx/>
                  <a:latin typeface="Arial"/>
                  <a:ea typeface="游ゴシック" panose="020B0400000000000000" pitchFamily="34" charset="-128"/>
                  <a:cs typeface="Arial"/>
                  <a:sym typeface="Arial"/>
                </a:rPr>
                <a:t>固定</a:t>
              </a:r>
            </a:p>
          </p:txBody>
        </p:sp>
        <p:sp>
          <p:nvSpPr>
            <p:cNvPr id="18" name="テキスト ボックス 16">
              <a:extLst>
                <a:ext uri="{FF2B5EF4-FFF2-40B4-BE49-F238E27FC236}">
                  <a16:creationId xmlns:a16="http://schemas.microsoft.com/office/drawing/2014/main" id="{945B5688-879B-4E42-9080-EFD4AEA02748}"/>
                </a:ext>
              </a:extLst>
            </p:cNvPr>
            <p:cNvSpPr txBox="1"/>
            <p:nvPr/>
          </p:nvSpPr>
          <p:spPr>
            <a:xfrm>
              <a:off x="10637027" y="797976"/>
              <a:ext cx="1084409" cy="348587"/>
            </a:xfrm>
            <a:prstGeom prst="rect">
              <a:avLst/>
            </a:prstGeom>
            <a:solidFill>
              <a:srgbClr val="028764"/>
            </a:solidFill>
          </p:spPr>
          <p:txBody>
            <a:bodyPr wrap="square" rtlCol="0">
              <a:spAutoFit/>
            </a:bodyPr>
            <a:lstStyle/>
            <a:p>
              <a:pPr marL="0" marR="0" lvl="0" indent="0" algn="ctr" defTabSz="742969" rtl="0" eaLnBrk="1" fontAlgn="auto" latinLnBrk="0" hangingPunct="1">
                <a:lnSpc>
                  <a:spcPct val="100000"/>
                </a:lnSpc>
                <a:spcBef>
                  <a:spcPts val="0"/>
                </a:spcBef>
                <a:spcAft>
                  <a:spcPts val="0"/>
                </a:spcAft>
                <a:buClrTx/>
                <a:buSzTx/>
                <a:buFontTx/>
                <a:buNone/>
                <a:tabLst/>
                <a:defRPr/>
              </a:pPr>
              <a:r>
                <a:rPr kumimoji="1" lang="ja-JP" altLang="en-US" sz="1381" b="1" i="0" u="none" strike="noStrike" kern="0" cap="none" spc="0" normalizeH="0" baseline="0" noProof="0" dirty="0">
                  <a:ln>
                    <a:noFill/>
                  </a:ln>
                  <a:solidFill>
                    <a:srgbClr val="FFF100"/>
                  </a:solidFill>
                  <a:effectLst/>
                  <a:uLnTx/>
                  <a:uFillTx/>
                  <a:latin typeface="Arial"/>
                  <a:ea typeface="游ゴシック" panose="020B0400000000000000" pitchFamily="34" charset="-128"/>
                  <a:cs typeface="Arial"/>
                  <a:sym typeface="Arial"/>
                </a:rPr>
                <a:t>成長</a:t>
              </a:r>
            </a:p>
          </p:txBody>
        </p:sp>
        <p:sp>
          <p:nvSpPr>
            <p:cNvPr id="19" name="TextBox 19">
              <a:extLst>
                <a:ext uri="{FF2B5EF4-FFF2-40B4-BE49-F238E27FC236}">
                  <a16:creationId xmlns:a16="http://schemas.microsoft.com/office/drawing/2014/main" id="{7F31D819-6DE9-402D-91AC-9D41B7EF8F5F}"/>
                </a:ext>
              </a:extLst>
            </p:cNvPr>
            <p:cNvSpPr txBox="1"/>
            <p:nvPr/>
          </p:nvSpPr>
          <p:spPr>
            <a:xfrm>
              <a:off x="10781305" y="1423283"/>
              <a:ext cx="868975" cy="506089"/>
            </a:xfrm>
            <a:prstGeom prst="rect">
              <a:avLst/>
            </a:prstGeom>
            <a:solidFill>
              <a:srgbClr val="1B937C"/>
            </a:solidFill>
            <a:ln>
              <a:solidFill>
                <a:srgbClr val="169579"/>
              </a:solidFill>
            </a:ln>
          </p:spPr>
          <p:txBody>
            <a:bodyPr wrap="square" rtlCol="0">
              <a:spAutoFit/>
            </a:bodyPr>
            <a:lstStyle/>
            <a:p>
              <a:pPr marL="0" marR="0" lvl="0" indent="0" algn="ctr" defTabSz="742969" rtl="0" eaLnBrk="1" fontAlgn="auto" latinLnBrk="0" hangingPunct="1">
                <a:lnSpc>
                  <a:spcPct val="100000"/>
                </a:lnSpc>
                <a:spcBef>
                  <a:spcPts val="0"/>
                </a:spcBef>
                <a:spcAft>
                  <a:spcPts val="0"/>
                </a:spcAft>
                <a:buClrTx/>
                <a:buSzTx/>
                <a:buFontTx/>
                <a:buNone/>
                <a:tabLst/>
                <a:defRPr/>
              </a:pPr>
              <a:r>
                <a:rPr kumimoji="1" lang="ja-JP" altLang="en-US" sz="1138"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34" charset="-128"/>
                  <a:cs typeface="+mn-cs"/>
                </a:rPr>
                <a:t>成長が最優先</a:t>
              </a:r>
              <a:endParaRPr kumimoji="1" lang="en-US" sz="1138" b="1" i="0" u="none" strike="noStrike" kern="1200" cap="none" spc="0" normalizeH="0" baseline="0" noProof="0" dirty="0">
                <a:ln>
                  <a:noFill/>
                </a:ln>
                <a:solidFill>
                  <a:prstClr val="white"/>
                </a:solidFill>
                <a:effectLst/>
                <a:uLnTx/>
                <a:uFillTx/>
                <a:latin typeface="游ゴシック" panose="020F0502020204030204"/>
                <a:ea typeface="+mn-ea"/>
                <a:cs typeface="+mn-cs"/>
              </a:endParaRPr>
            </a:p>
          </p:txBody>
        </p:sp>
        <p:sp>
          <p:nvSpPr>
            <p:cNvPr id="20" name="TextBox 20">
              <a:extLst>
                <a:ext uri="{FF2B5EF4-FFF2-40B4-BE49-F238E27FC236}">
                  <a16:creationId xmlns:a16="http://schemas.microsoft.com/office/drawing/2014/main" id="{050199B2-5FE3-4158-A3DD-076EF5CA1FAA}"/>
                </a:ext>
              </a:extLst>
            </p:cNvPr>
            <p:cNvSpPr txBox="1"/>
            <p:nvPr/>
          </p:nvSpPr>
          <p:spPr>
            <a:xfrm>
              <a:off x="652613" y="1365430"/>
              <a:ext cx="1136430" cy="506089"/>
            </a:xfrm>
            <a:prstGeom prst="rect">
              <a:avLst/>
            </a:prstGeom>
            <a:solidFill>
              <a:srgbClr val="01265D"/>
            </a:solidFill>
          </p:spPr>
          <p:txBody>
            <a:bodyPr wrap="square" rtlCol="0">
              <a:spAutoFit/>
            </a:bodyPr>
            <a:lstStyle/>
            <a:p>
              <a:pPr marL="0" marR="0" lvl="0" indent="0" algn="ctr" defTabSz="742969" rtl="0" eaLnBrk="1" fontAlgn="auto" latinLnBrk="0" hangingPunct="1">
                <a:lnSpc>
                  <a:spcPct val="100000"/>
                </a:lnSpc>
                <a:spcBef>
                  <a:spcPts val="0"/>
                </a:spcBef>
                <a:spcAft>
                  <a:spcPts val="0"/>
                </a:spcAft>
                <a:buClrTx/>
                <a:buSzTx/>
                <a:buFontTx/>
                <a:buNone/>
                <a:tabLst/>
                <a:defRPr/>
              </a:pPr>
              <a:r>
                <a:rPr kumimoji="1" lang="ja-JP" altLang="en-US" sz="1138"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34" charset="-128"/>
                  <a:cs typeface="+mn-cs"/>
                </a:rPr>
                <a:t>結果が</a:t>
              </a:r>
              <a:endParaRPr kumimoji="1" lang="en-US" altLang="ja-JP" sz="1138"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34" charset="-128"/>
                <a:cs typeface="+mn-cs"/>
              </a:endParaRPr>
            </a:p>
            <a:p>
              <a:pPr marL="0" marR="0" lvl="0" indent="0" algn="ctr" defTabSz="742969" rtl="0" eaLnBrk="1" fontAlgn="auto" latinLnBrk="0" hangingPunct="1">
                <a:lnSpc>
                  <a:spcPct val="100000"/>
                </a:lnSpc>
                <a:spcBef>
                  <a:spcPts val="0"/>
                </a:spcBef>
                <a:spcAft>
                  <a:spcPts val="0"/>
                </a:spcAft>
                <a:buClrTx/>
                <a:buSzTx/>
                <a:buFontTx/>
                <a:buNone/>
                <a:tabLst/>
                <a:defRPr/>
              </a:pPr>
              <a:r>
                <a:rPr kumimoji="1" lang="ja-JP" altLang="en-US" sz="1138"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34" charset="-128"/>
                  <a:cs typeface="+mn-cs"/>
                </a:rPr>
                <a:t>最優先</a:t>
              </a:r>
              <a:endParaRPr kumimoji="1" lang="en-US" sz="1138" b="1" i="0" u="none" strike="noStrike" kern="1200" cap="none" spc="0" normalizeH="0" baseline="0" noProof="0" dirty="0">
                <a:ln>
                  <a:noFill/>
                </a:ln>
                <a:solidFill>
                  <a:prstClr val="white"/>
                </a:solidFill>
                <a:effectLst/>
                <a:uLnTx/>
                <a:uFillTx/>
                <a:latin typeface="游ゴシック" panose="020F0502020204030204"/>
                <a:ea typeface="+mn-ea"/>
                <a:cs typeface="+mn-cs"/>
              </a:endParaRPr>
            </a:p>
          </p:txBody>
        </p:sp>
        <p:sp>
          <p:nvSpPr>
            <p:cNvPr id="21" name="TextBox 21">
              <a:extLst>
                <a:ext uri="{FF2B5EF4-FFF2-40B4-BE49-F238E27FC236}">
                  <a16:creationId xmlns:a16="http://schemas.microsoft.com/office/drawing/2014/main" id="{059E1B98-D7ED-446D-AFBF-CC4F4AFF147B}"/>
                </a:ext>
              </a:extLst>
            </p:cNvPr>
            <p:cNvSpPr txBox="1"/>
            <p:nvPr/>
          </p:nvSpPr>
          <p:spPr>
            <a:xfrm>
              <a:off x="716139" y="1814049"/>
              <a:ext cx="1072903" cy="555877"/>
            </a:xfrm>
            <a:prstGeom prst="rect">
              <a:avLst/>
            </a:prstGeom>
            <a:solidFill>
              <a:schemeClr val="bg1"/>
            </a:solidFill>
          </p:spPr>
          <p:txBody>
            <a:bodyPr wrap="square" rtlCol="0">
              <a:spAutoFit/>
            </a:bodyPr>
            <a:lstStyle/>
            <a:p>
              <a:pPr marL="0" marR="0" lvl="0" indent="0" algn="ctr" defTabSz="742969" rtl="0" eaLnBrk="1" fontAlgn="auto" latinLnBrk="0" hangingPunct="1">
                <a:lnSpc>
                  <a:spcPct val="100000"/>
                </a:lnSpc>
                <a:spcBef>
                  <a:spcPts val="0"/>
                </a:spcBef>
                <a:spcAft>
                  <a:spcPts val="0"/>
                </a:spcAft>
                <a:buClrTx/>
                <a:buSzTx/>
                <a:buFontTx/>
                <a:buNone/>
                <a:tabLst/>
                <a:defRPr/>
              </a:pPr>
              <a:r>
                <a:rPr kumimoji="1" lang="ja-JP" altLang="en-US" sz="853" b="1" i="0" u="none" strike="noStrike" kern="1200" cap="none" spc="0" normalizeH="0" baseline="0" noProof="0" dirty="0">
                  <a:ln>
                    <a:noFill/>
                  </a:ln>
                  <a:solidFill>
                    <a:srgbClr val="2B7EB5"/>
                  </a:solidFill>
                  <a:effectLst/>
                  <a:uLnTx/>
                  <a:uFillTx/>
                  <a:latin typeface="游ゴシック" panose="020F0502020204030204"/>
                  <a:ea typeface="游ゴシック" panose="020B0400000000000000" pitchFamily="34" charset="-128"/>
                  <a:cs typeface="+mn-cs"/>
                </a:rPr>
                <a:t>結果を出さないと意味がないと思うため</a:t>
              </a:r>
              <a:endParaRPr kumimoji="1" lang="en-US" sz="853" b="1" i="0" u="none" strike="noStrike" kern="1200" cap="none" spc="0" normalizeH="0" baseline="0" noProof="0" dirty="0">
                <a:ln>
                  <a:noFill/>
                </a:ln>
                <a:solidFill>
                  <a:srgbClr val="2B7EB5"/>
                </a:solidFill>
                <a:effectLst/>
                <a:uLnTx/>
                <a:uFillTx/>
                <a:latin typeface="游ゴシック" panose="020F0502020204030204"/>
                <a:ea typeface="+mn-ea"/>
                <a:cs typeface="+mn-cs"/>
              </a:endParaRPr>
            </a:p>
          </p:txBody>
        </p:sp>
      </p:grpSp>
      <p:sp>
        <p:nvSpPr>
          <p:cNvPr id="22" name="Rectangle: Rounded Corners 22">
            <a:extLst>
              <a:ext uri="{FF2B5EF4-FFF2-40B4-BE49-F238E27FC236}">
                <a16:creationId xmlns:a16="http://schemas.microsoft.com/office/drawing/2014/main" id="{F81695B0-5EEF-4A9D-B295-3750BBF1C577}"/>
              </a:ext>
            </a:extLst>
          </p:cNvPr>
          <p:cNvSpPr/>
          <p:nvPr/>
        </p:nvSpPr>
        <p:spPr>
          <a:xfrm>
            <a:off x="1509619" y="2709025"/>
            <a:ext cx="2321566" cy="76998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742969"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プロセス自体に喜びを感じにくくなり、意欲が失われ、目標達成しにくくなる</a:t>
            </a:r>
            <a:endParaRPr kumimoji="1" lang="en-US" sz="13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23" name="Rectangle: Rounded Corners 23">
            <a:extLst>
              <a:ext uri="{FF2B5EF4-FFF2-40B4-BE49-F238E27FC236}">
                <a16:creationId xmlns:a16="http://schemas.microsoft.com/office/drawing/2014/main" id="{3AFAD435-78D6-4CD5-B448-8CD91CC0D33D}"/>
              </a:ext>
            </a:extLst>
          </p:cNvPr>
          <p:cNvSpPr/>
          <p:nvPr/>
        </p:nvSpPr>
        <p:spPr>
          <a:xfrm>
            <a:off x="8468081" y="2709788"/>
            <a:ext cx="2321566" cy="76998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742969"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プロセス自体に喜びを感じ、持続的な意欲が生まれ、高い目標が達成しやすくなる</a:t>
            </a:r>
            <a:endParaRPr kumimoji="1" lang="en-US" sz="13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4" name="Title 1">
            <a:extLst>
              <a:ext uri="{FF2B5EF4-FFF2-40B4-BE49-F238E27FC236}">
                <a16:creationId xmlns:a16="http://schemas.microsoft.com/office/drawing/2014/main" id="{3E5E03C4-4199-47F3-B812-B538F6CF8A00}"/>
              </a:ext>
            </a:extLst>
          </p:cNvPr>
          <p:cNvSpPr txBox="1">
            <a:spLocks/>
          </p:cNvSpPr>
          <p:nvPr/>
        </p:nvSpPr>
        <p:spPr>
          <a:xfrm>
            <a:off x="473666" y="145745"/>
            <a:ext cx="8787961" cy="738668"/>
          </a:xfrm>
          <a:prstGeom prst="rect">
            <a:avLst/>
          </a:prstGeom>
        </p:spPr>
        <p:txBody>
          <a:bodyPr vert="horz" lIns="74295" tIns="37148" rIns="74295" bIns="3714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23" rtl="0" eaLnBrk="1" fontAlgn="auto" latinLnBrk="0" hangingPunct="1">
              <a:lnSpc>
                <a:spcPct val="90000"/>
              </a:lnSpc>
              <a:spcBef>
                <a:spcPct val="0"/>
              </a:spcBef>
              <a:spcAft>
                <a:spcPts val="0"/>
              </a:spcAft>
              <a:buClrTx/>
              <a:buSzTx/>
              <a:buFontTx/>
              <a:buNone/>
              <a:tabLst/>
              <a:defRPr/>
            </a:pPr>
            <a:r>
              <a:rPr lang="ja-JP" altLang="en-US" sz="2800" b="1" dirty="0">
                <a:solidFill>
                  <a:prstClr val="black"/>
                </a:solidFill>
                <a:latin typeface="游ゴシック" panose="020B0400000000000000" pitchFamily="50" charset="-128"/>
                <a:ea typeface="游ゴシック" panose="020B0400000000000000" pitchFamily="50" charset="-128"/>
              </a:rPr>
              <a:t>成長思考のチェックリストとしても</a:t>
            </a:r>
            <a:r>
              <a:rPr lang="en-US" altLang="ja-JP" sz="2800" b="1" dirty="0">
                <a:solidFill>
                  <a:prstClr val="black"/>
                </a:solidFill>
                <a:latin typeface="游ゴシック" panose="020B0400000000000000" pitchFamily="50" charset="-128"/>
                <a:ea typeface="游ゴシック" panose="020B0400000000000000" pitchFamily="50" charset="-128"/>
              </a:rPr>
              <a:t>…</a:t>
            </a:r>
            <a:endParaRPr kumimoji="0" lang="en-US" altLang="ja-JP"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j-cs"/>
            </a:endParaRPr>
          </a:p>
        </p:txBody>
      </p:sp>
    </p:spTree>
    <p:extLst>
      <p:ext uri="{BB962C8B-B14F-4D97-AF65-F5344CB8AC3E}">
        <p14:creationId xmlns:p14="http://schemas.microsoft.com/office/powerpoint/2010/main" val="33136141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a:extLst>
              <a:ext uri="{FF2B5EF4-FFF2-40B4-BE49-F238E27FC236}">
                <a16:creationId xmlns:a16="http://schemas.microsoft.com/office/drawing/2014/main" id="{9B706C51-BC40-4259-8976-5C2C142525E6}"/>
              </a:ext>
            </a:extLst>
          </p:cNvPr>
          <p:cNvSpPr txBox="1"/>
          <p:nvPr/>
        </p:nvSpPr>
        <p:spPr>
          <a:xfrm>
            <a:off x="1156932" y="2736502"/>
            <a:ext cx="9878136" cy="1384995"/>
          </a:xfrm>
          <a:prstGeom prst="rect">
            <a:avLst/>
          </a:prstGeom>
          <a:noFill/>
        </p:spPr>
        <p:txBody>
          <a:bodyPr wrap="square" rtlCol="0">
            <a:spAutoFit/>
          </a:bodyPr>
          <a:lstStyle/>
          <a:p>
            <a:pPr marR="0" lvl="0" defTabSz="685817" rtl="0" eaLnBrk="1" fontAlgn="auto" latinLnBrk="0" hangingPunct="1">
              <a:lnSpc>
                <a:spcPct val="100000"/>
              </a:lnSpc>
              <a:spcBef>
                <a:spcPts val="0"/>
              </a:spcBef>
              <a:spcAft>
                <a:spcPts val="0"/>
              </a:spcAft>
              <a:buClrTx/>
              <a:buSzTx/>
              <a:tabLst/>
              <a:defRPr/>
            </a:pPr>
            <a:r>
              <a:rPr kumimoji="1" lang="ja-JP" altLang="en-US" sz="2800" b="1" dirty="0">
                <a:solidFill>
                  <a:prstClr val="black"/>
                </a:solidFill>
                <a:latin typeface="游ゴシック" panose="020F0502020204030204"/>
                <a:ea typeface="游ゴシック" panose="020B0400000000000000" pitchFamily="34" charset="-128"/>
              </a:rPr>
              <a:t>勝ち負けが優先されるほどに、スポーツの楽しさは奪われる。</a:t>
            </a:r>
            <a:endParaRPr kumimoji="1" lang="en-US" altLang="ja-JP" sz="2800" b="1" dirty="0">
              <a:solidFill>
                <a:prstClr val="black"/>
              </a:solidFill>
              <a:latin typeface="游ゴシック" panose="020F0502020204030204"/>
              <a:ea typeface="游ゴシック" panose="020B0400000000000000" pitchFamily="34" charset="-128"/>
            </a:endParaRPr>
          </a:p>
          <a:p>
            <a:pPr marR="0" lvl="0" defTabSz="685817" rtl="0" eaLnBrk="1" fontAlgn="auto" latinLnBrk="0" hangingPunct="1">
              <a:lnSpc>
                <a:spcPct val="100000"/>
              </a:lnSpc>
              <a:spcBef>
                <a:spcPts val="0"/>
              </a:spcBef>
              <a:spcAft>
                <a:spcPts val="0"/>
              </a:spcAft>
              <a:buClrTx/>
              <a:buSzTx/>
              <a:tabLst/>
              <a:defRPr/>
            </a:pPr>
            <a:r>
              <a:rPr kumimoji="1" lang="ja-JP" altLang="en-US" sz="2800" b="1" dirty="0">
                <a:solidFill>
                  <a:prstClr val="black"/>
                </a:solidFill>
                <a:latin typeface="游ゴシック" panose="020F0502020204030204"/>
                <a:ea typeface="游ゴシック" panose="020B0400000000000000" pitchFamily="34" charset="-128"/>
              </a:rPr>
              <a:t>スポーツの楽しさや上達する喜びを重要視する環境づくりが</a:t>
            </a:r>
            <a:endParaRPr kumimoji="1" lang="en-US" altLang="ja-JP" sz="2800" b="1" dirty="0">
              <a:solidFill>
                <a:prstClr val="black"/>
              </a:solidFill>
              <a:latin typeface="游ゴシック" panose="020F0502020204030204"/>
              <a:ea typeface="游ゴシック" panose="020B0400000000000000" pitchFamily="34" charset="-128"/>
            </a:endParaRPr>
          </a:p>
          <a:p>
            <a:pPr marR="0" lvl="0" defTabSz="685817" rtl="0" eaLnBrk="1" fontAlgn="auto" latinLnBrk="0" hangingPunct="1">
              <a:lnSpc>
                <a:spcPct val="100000"/>
              </a:lnSpc>
              <a:spcBef>
                <a:spcPts val="0"/>
              </a:spcBef>
              <a:spcAft>
                <a:spcPts val="0"/>
              </a:spcAft>
              <a:buClrTx/>
              <a:buSzTx/>
              <a:tabLst/>
              <a:defRPr/>
            </a:pPr>
            <a:r>
              <a:rPr kumimoji="1" lang="ja-JP" altLang="en-US" sz="2800" b="1" dirty="0">
                <a:solidFill>
                  <a:prstClr val="black"/>
                </a:solidFill>
                <a:latin typeface="游ゴシック" panose="020F0502020204030204"/>
                <a:ea typeface="游ゴシック" panose="020B0400000000000000" pitchFamily="34" charset="-128"/>
              </a:rPr>
              <a:t>長期的な運動習慣の獲得につながる。</a:t>
            </a:r>
          </a:p>
        </p:txBody>
      </p:sp>
      <p:sp>
        <p:nvSpPr>
          <p:cNvPr id="4" name="Rectangle 18">
            <a:extLst>
              <a:ext uri="{FF2B5EF4-FFF2-40B4-BE49-F238E27FC236}">
                <a16:creationId xmlns:a16="http://schemas.microsoft.com/office/drawing/2014/main" id="{DAFAB22E-C2B3-4FF5-8264-BD5B795862E7}"/>
              </a:ext>
            </a:extLst>
          </p:cNvPr>
          <p:cNvSpPr/>
          <p:nvPr/>
        </p:nvSpPr>
        <p:spPr>
          <a:xfrm>
            <a:off x="468470" y="548615"/>
            <a:ext cx="9647850" cy="677108"/>
          </a:xfrm>
          <a:prstGeom prst="rect">
            <a:avLst/>
          </a:prstGeom>
        </p:spPr>
        <p:txBody>
          <a:bodyPr wrap="square">
            <a:spAutoFit/>
          </a:bodyPr>
          <a:lstStyle/>
          <a:p>
            <a:pPr defTabSz="371484">
              <a:lnSpc>
                <a:spcPct val="150000"/>
              </a:lnSpc>
              <a:buClr>
                <a:prstClr val="black">
                  <a:lumMod val="95000"/>
                  <a:lumOff val="5000"/>
                </a:prstClr>
              </a:buClr>
              <a:defRPr/>
            </a:pPr>
            <a:r>
              <a:rPr lang="ja-JP" altLang="en-US" sz="2800" b="1" dirty="0">
                <a:solidFill>
                  <a:prstClr val="black"/>
                </a:solidFill>
                <a:latin typeface="游ゴシック" panose="020B0400000000000000" pitchFamily="50" charset="-128"/>
                <a:ea typeface="游ゴシック" panose="020B0400000000000000" pitchFamily="50" charset="-128"/>
              </a:rPr>
              <a:t>メインメッセージ</a:t>
            </a:r>
            <a:endParaRPr lang="en-US" altLang="ja-JP" sz="2800" b="1" dirty="0">
              <a:solidFill>
                <a:prstClr val="black"/>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2217049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8">
            <a:extLst>
              <a:ext uri="{FF2B5EF4-FFF2-40B4-BE49-F238E27FC236}">
                <a16:creationId xmlns:a16="http://schemas.microsoft.com/office/drawing/2014/main" id="{6321B1FF-C56F-44BF-84B3-B6072F952D61}"/>
              </a:ext>
            </a:extLst>
          </p:cNvPr>
          <p:cNvSpPr/>
          <p:nvPr/>
        </p:nvSpPr>
        <p:spPr>
          <a:xfrm>
            <a:off x="468470" y="548615"/>
            <a:ext cx="9647850" cy="677108"/>
          </a:xfrm>
          <a:prstGeom prst="rect">
            <a:avLst/>
          </a:prstGeom>
        </p:spPr>
        <p:txBody>
          <a:bodyPr wrap="square">
            <a:spAutoFit/>
          </a:bodyPr>
          <a:lstStyle/>
          <a:p>
            <a:pPr defTabSz="371484">
              <a:lnSpc>
                <a:spcPct val="150000"/>
              </a:lnSpc>
              <a:buClr>
                <a:prstClr val="black">
                  <a:lumMod val="95000"/>
                  <a:lumOff val="5000"/>
                </a:prstClr>
              </a:buClr>
              <a:defRPr/>
            </a:pPr>
            <a:r>
              <a:rPr lang="ja-JP" altLang="en-US" sz="2800" b="1" dirty="0">
                <a:solidFill>
                  <a:prstClr val="black"/>
                </a:solidFill>
                <a:latin typeface="游ゴシック" panose="020B0400000000000000" pitchFamily="50" charset="-128"/>
                <a:ea typeface="游ゴシック" panose="020B0400000000000000" pitchFamily="50" charset="-128"/>
              </a:rPr>
              <a:t>「スポーツ」を「学習」に置き換えてみると・・・</a:t>
            </a:r>
            <a:endParaRPr lang="en-US" altLang="ja-JP" sz="2800" b="1" dirty="0">
              <a:solidFill>
                <a:prstClr val="black"/>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6330859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775497A2-8DE2-4F61-BF75-F626D2EE5097}"/>
              </a:ext>
            </a:extLst>
          </p:cNvPr>
          <p:cNvSpPr txBox="1"/>
          <p:nvPr/>
        </p:nvSpPr>
        <p:spPr>
          <a:xfrm>
            <a:off x="1396481" y="3136612"/>
            <a:ext cx="9399038" cy="584775"/>
          </a:xfrm>
          <a:prstGeom prst="rect">
            <a:avLst/>
          </a:prstGeom>
          <a:noFill/>
        </p:spPr>
        <p:txBody>
          <a:bodyPr wrap="square" rtlCol="0">
            <a:spAutoFit/>
          </a:bodyPr>
          <a:lstStyle/>
          <a:p>
            <a:pPr algn="ctr" defTabSz="685817">
              <a:defRPr/>
            </a:pPr>
            <a:r>
              <a:rPr kumimoji="1" lang="ja-JP" altLang="en-US" sz="3200" b="1" dirty="0">
                <a:solidFill>
                  <a:srgbClr val="00B050"/>
                </a:solidFill>
                <a:latin typeface="游ゴシック" panose="020F0502020204030204"/>
                <a:ea typeface="游ゴシック" panose="020B0400000000000000" pitchFamily="34" charset="-128"/>
              </a:rPr>
              <a:t>学習</a:t>
            </a:r>
            <a:r>
              <a:rPr kumimoji="1" lang="ja-JP" altLang="en-US" sz="3200" b="1" dirty="0">
                <a:solidFill>
                  <a:prstClr val="black"/>
                </a:solidFill>
                <a:latin typeface="游ゴシック" panose="020F0502020204030204"/>
                <a:ea typeface="游ゴシック" panose="020B0400000000000000" pitchFamily="34" charset="-128"/>
              </a:rPr>
              <a:t>には人生を豊かにする力がある</a:t>
            </a:r>
            <a:endParaRPr kumimoji="1" lang="en-US" altLang="ja-JP" sz="3200" b="1" dirty="0">
              <a:solidFill>
                <a:prstClr val="black"/>
              </a:solidFill>
              <a:latin typeface="游ゴシック" panose="020F0502020204030204"/>
              <a:ea typeface="游ゴシック" panose="020B0400000000000000" pitchFamily="34" charset="-128"/>
            </a:endParaRPr>
          </a:p>
        </p:txBody>
      </p:sp>
      <p:sp>
        <p:nvSpPr>
          <p:cNvPr id="4" name="Rectangle 18">
            <a:extLst>
              <a:ext uri="{FF2B5EF4-FFF2-40B4-BE49-F238E27FC236}">
                <a16:creationId xmlns:a16="http://schemas.microsoft.com/office/drawing/2014/main" id="{CACD3BD6-818C-4516-964D-AFB88E33EE03}"/>
              </a:ext>
            </a:extLst>
          </p:cNvPr>
          <p:cNvSpPr/>
          <p:nvPr/>
        </p:nvSpPr>
        <p:spPr>
          <a:xfrm>
            <a:off x="754679" y="364865"/>
            <a:ext cx="9647850" cy="677108"/>
          </a:xfrm>
          <a:prstGeom prst="rect">
            <a:avLst/>
          </a:prstGeom>
        </p:spPr>
        <p:txBody>
          <a:bodyPr wrap="square">
            <a:spAutoFit/>
          </a:bodyPr>
          <a:lstStyle/>
          <a:p>
            <a:pPr defTabSz="371484">
              <a:lnSpc>
                <a:spcPct val="150000"/>
              </a:lnSpc>
              <a:buClr>
                <a:prstClr val="black">
                  <a:lumMod val="95000"/>
                  <a:lumOff val="5000"/>
                </a:prstClr>
              </a:buClr>
              <a:defRPr/>
            </a:pPr>
            <a:r>
              <a:rPr lang="ja-JP" altLang="en-US" sz="2800" b="1" dirty="0">
                <a:solidFill>
                  <a:prstClr val="black"/>
                </a:solidFill>
                <a:latin typeface="游ゴシック" panose="020B0400000000000000" pitchFamily="50" charset="-128"/>
                <a:ea typeface="游ゴシック" panose="020B0400000000000000" pitchFamily="50" charset="-128"/>
              </a:rPr>
              <a:t>大前提の共有</a:t>
            </a:r>
            <a:endParaRPr lang="en-US" altLang="ja-JP" sz="2800" b="1" dirty="0">
              <a:solidFill>
                <a:prstClr val="black"/>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4686862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775497A2-8DE2-4F61-BF75-F626D2EE5097}"/>
              </a:ext>
            </a:extLst>
          </p:cNvPr>
          <p:cNvSpPr txBox="1"/>
          <p:nvPr/>
        </p:nvSpPr>
        <p:spPr>
          <a:xfrm>
            <a:off x="820710" y="2736502"/>
            <a:ext cx="10550580" cy="1384995"/>
          </a:xfrm>
          <a:prstGeom prst="rect">
            <a:avLst/>
          </a:prstGeom>
          <a:noFill/>
        </p:spPr>
        <p:txBody>
          <a:bodyPr wrap="square" rtlCol="0">
            <a:spAutoFit/>
          </a:bodyPr>
          <a:lstStyle/>
          <a:p>
            <a:pPr defTabSz="685817">
              <a:defRPr/>
            </a:pPr>
            <a:r>
              <a:rPr kumimoji="1" lang="ja-JP" altLang="en-US" sz="2800" b="1" dirty="0">
                <a:solidFill>
                  <a:srgbClr val="00B050"/>
                </a:solidFill>
                <a:latin typeface="游ゴシック" panose="020F0502020204030204"/>
                <a:ea typeface="游ゴシック" panose="020B0400000000000000" pitchFamily="34" charset="-128"/>
              </a:rPr>
              <a:t>学習</a:t>
            </a:r>
            <a:r>
              <a:rPr kumimoji="1" lang="ja-JP" altLang="en-US" sz="2800" b="1" dirty="0">
                <a:solidFill>
                  <a:prstClr val="black"/>
                </a:solidFill>
                <a:latin typeface="游ゴシック" panose="020F0502020204030204"/>
                <a:ea typeface="游ゴシック" panose="020B0400000000000000" pitchFamily="34" charset="-128"/>
              </a:rPr>
              <a:t>好きの日常での運動実施回数は、</a:t>
            </a:r>
            <a:r>
              <a:rPr kumimoji="1" lang="ja-JP" altLang="en-US" sz="2800" b="1" dirty="0">
                <a:solidFill>
                  <a:srgbClr val="00B050"/>
                </a:solidFill>
                <a:latin typeface="游ゴシック" panose="020F0502020204030204"/>
                <a:ea typeface="游ゴシック" panose="020B0400000000000000" pitchFamily="34" charset="-128"/>
              </a:rPr>
              <a:t>学習</a:t>
            </a:r>
            <a:r>
              <a:rPr kumimoji="1" lang="ja-JP" altLang="en-US" sz="2800" b="1" dirty="0">
                <a:solidFill>
                  <a:prstClr val="black"/>
                </a:solidFill>
                <a:latin typeface="游ゴシック" panose="020F0502020204030204"/>
                <a:ea typeface="游ゴシック" panose="020B0400000000000000" pitchFamily="34" charset="-128"/>
              </a:rPr>
              <a:t>嫌いの約</a:t>
            </a:r>
            <a:r>
              <a:rPr kumimoji="1" lang="en-US" altLang="ja-JP" sz="2800" b="1" dirty="0">
                <a:solidFill>
                  <a:prstClr val="black"/>
                </a:solidFill>
                <a:latin typeface="游ゴシック" panose="020F0502020204030204"/>
                <a:ea typeface="游ゴシック" panose="020B0400000000000000" pitchFamily="34" charset="-128"/>
              </a:rPr>
              <a:t>3</a:t>
            </a:r>
            <a:r>
              <a:rPr kumimoji="1" lang="ja-JP" altLang="en-US" sz="2800" b="1" dirty="0">
                <a:solidFill>
                  <a:prstClr val="black"/>
                </a:solidFill>
                <a:latin typeface="游ゴシック" panose="020F0502020204030204"/>
                <a:ea typeface="游ゴシック" panose="020B0400000000000000" pitchFamily="34" charset="-128"/>
              </a:rPr>
              <a:t>倍。長期的に</a:t>
            </a:r>
            <a:r>
              <a:rPr kumimoji="1" lang="ja-JP" altLang="en-US" sz="2800" b="1" dirty="0">
                <a:solidFill>
                  <a:srgbClr val="00B050"/>
                </a:solidFill>
                <a:latin typeface="游ゴシック" panose="020F0502020204030204"/>
                <a:ea typeface="游ゴシック" panose="020B0400000000000000" pitchFamily="34" charset="-128"/>
              </a:rPr>
              <a:t>学習</a:t>
            </a:r>
            <a:r>
              <a:rPr kumimoji="1" lang="ja-JP" altLang="en-US" sz="2800" b="1" dirty="0">
                <a:solidFill>
                  <a:prstClr val="black"/>
                </a:solidFill>
                <a:latin typeface="游ゴシック" panose="020F0502020204030204"/>
                <a:ea typeface="游ゴシック" panose="020B0400000000000000" pitchFamily="34" charset="-128"/>
              </a:rPr>
              <a:t>を行う習慣を身に付ける上で、“好き・楽しい”というポジティブな感情を育むことは極めて重要な役割を担う。</a:t>
            </a:r>
            <a:endParaRPr kumimoji="1" lang="en-US" altLang="ja-JP" sz="2800" b="1" dirty="0">
              <a:solidFill>
                <a:prstClr val="black"/>
              </a:solidFill>
              <a:latin typeface="游ゴシック" panose="020F0502020204030204"/>
              <a:ea typeface="游ゴシック" panose="020B0400000000000000" pitchFamily="34" charset="-128"/>
            </a:endParaRPr>
          </a:p>
        </p:txBody>
      </p:sp>
      <p:sp>
        <p:nvSpPr>
          <p:cNvPr id="4" name="Rectangle 18">
            <a:extLst>
              <a:ext uri="{FF2B5EF4-FFF2-40B4-BE49-F238E27FC236}">
                <a16:creationId xmlns:a16="http://schemas.microsoft.com/office/drawing/2014/main" id="{CACD3BD6-818C-4516-964D-AFB88E33EE03}"/>
              </a:ext>
            </a:extLst>
          </p:cNvPr>
          <p:cNvSpPr/>
          <p:nvPr/>
        </p:nvSpPr>
        <p:spPr>
          <a:xfrm>
            <a:off x="754679" y="364865"/>
            <a:ext cx="9647850" cy="677108"/>
          </a:xfrm>
          <a:prstGeom prst="rect">
            <a:avLst/>
          </a:prstGeom>
        </p:spPr>
        <p:txBody>
          <a:bodyPr wrap="square">
            <a:spAutoFit/>
          </a:bodyPr>
          <a:lstStyle/>
          <a:p>
            <a:pPr defTabSz="371484">
              <a:lnSpc>
                <a:spcPct val="150000"/>
              </a:lnSpc>
              <a:buClr>
                <a:prstClr val="black">
                  <a:lumMod val="95000"/>
                  <a:lumOff val="5000"/>
                </a:prstClr>
              </a:buClr>
              <a:defRPr/>
            </a:pPr>
            <a:r>
              <a:rPr lang="ja-JP" altLang="en-US" sz="2800" b="1" dirty="0">
                <a:solidFill>
                  <a:prstClr val="black"/>
                </a:solidFill>
                <a:latin typeface="游ゴシック" panose="020B0400000000000000" pitchFamily="50" charset="-128"/>
                <a:ea typeface="游ゴシック" panose="020B0400000000000000" pitchFamily="50" charset="-128"/>
              </a:rPr>
              <a:t>結論</a:t>
            </a:r>
            <a:endParaRPr lang="en-US" altLang="ja-JP" sz="2800" b="1" dirty="0">
              <a:solidFill>
                <a:prstClr val="black"/>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9036650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14" name="Content Placeholder 2"/>
          <p:cNvSpPr txBox="1">
            <a:spLocks/>
          </p:cNvSpPr>
          <p:nvPr/>
        </p:nvSpPr>
        <p:spPr>
          <a:xfrm>
            <a:off x="2225511" y="2243743"/>
            <a:ext cx="7755757" cy="4351338"/>
          </a:xfrm>
          <a:prstGeom prst="rect">
            <a:avLst/>
          </a:prstGeom>
        </p:spPr>
        <p:txBody>
          <a:bodyPr vert="horz" lIns="91425" tIns="91425" rIns="91425" bIns="91425" rtlCol="0" anchor="t" anchorCtr="0">
            <a:normAutofit/>
          </a:bodyPr>
          <a:lstStyle>
            <a:lvl1pPr marL="349250" lvl="0" indent="-349250" algn="l" defTabSz="914400" rtl="0" eaLnBrk="1" latinLnBrk="0" hangingPunct="1">
              <a:spcBef>
                <a:spcPts val="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lvl="1" indent="-336550" algn="l" defTabSz="914400" rtl="0" eaLnBrk="1" latinLnBrk="0" hangingPunct="1">
              <a:spcBef>
                <a:spcPts val="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lvl="2" indent="-282575" algn="l" defTabSz="914400" rtl="0" eaLnBrk="1" latinLnBrk="0" hangingPunct="1">
              <a:spcBef>
                <a:spcPts val="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lvl="3" indent="-295275" algn="l" defTabSz="914400" rtl="0" eaLnBrk="1" latinLnBrk="0" hangingPunct="1">
              <a:spcBef>
                <a:spcPts val="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lvl="4" indent="-282575" algn="l" defTabSz="914400" rtl="0" eaLnBrk="1" latinLnBrk="0" hangingPunct="1">
              <a:spcBef>
                <a:spcPts val="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lvl="5" indent="-282575" algn="l" defTabSz="914400" rtl="0" eaLnBrk="1" latinLnBrk="0" hangingPunct="1">
              <a:spcBef>
                <a:spcPts val="0"/>
              </a:spcBef>
              <a:buClr>
                <a:schemeClr val="accent2"/>
              </a:buClr>
              <a:buSzPct val="110000"/>
              <a:buFont typeface="Wingdings 2" pitchFamily="18" charset="2"/>
              <a:buChar char=""/>
              <a:defRPr lang="en-US" sz="1800" kern="1200">
                <a:solidFill>
                  <a:schemeClr val="tx1">
                    <a:lumMod val="65000"/>
                    <a:lumOff val="35000"/>
                  </a:schemeClr>
                </a:solidFill>
                <a:latin typeface="+mn-lt"/>
                <a:ea typeface="+mn-ea"/>
                <a:cs typeface="+mn-cs"/>
              </a:defRPr>
            </a:lvl6pPr>
            <a:lvl7pPr marL="2117725" lvl="6" indent="-282575" algn="l" defTabSz="914400" rtl="0" eaLnBrk="1" latinLnBrk="0" hangingPunct="1">
              <a:spcBef>
                <a:spcPts val="0"/>
              </a:spcBef>
              <a:buClr>
                <a:schemeClr val="accent1">
                  <a:lumMod val="60000"/>
                  <a:lumOff val="40000"/>
                </a:schemeClr>
              </a:buClr>
              <a:buSzPct val="110000"/>
              <a:buFont typeface="Wingdings 2" pitchFamily="18" charset="2"/>
              <a:buChar char=""/>
              <a:defRPr lang="en-US" sz="1800" kern="1200">
                <a:solidFill>
                  <a:schemeClr val="tx1">
                    <a:lumMod val="65000"/>
                    <a:lumOff val="35000"/>
                  </a:schemeClr>
                </a:solidFill>
                <a:latin typeface="+mn-lt"/>
                <a:ea typeface="+mn-ea"/>
                <a:cs typeface="+mn-cs"/>
              </a:defRPr>
            </a:lvl7pPr>
            <a:lvl8pPr marL="2398713" lvl="7" indent="-282575" algn="l" defTabSz="914400" rtl="0" eaLnBrk="1" latinLnBrk="0" hangingPunct="1">
              <a:spcBef>
                <a:spcPts val="0"/>
              </a:spcBef>
              <a:buClr>
                <a:schemeClr val="accent2"/>
              </a:buClr>
              <a:buSzPct val="110000"/>
              <a:buFont typeface="Wingdings 2" pitchFamily="18" charset="2"/>
              <a:buChar char=""/>
              <a:defRPr lang="en-US" sz="1800" kern="1200">
                <a:solidFill>
                  <a:schemeClr val="tx1">
                    <a:lumMod val="65000"/>
                    <a:lumOff val="35000"/>
                  </a:schemeClr>
                </a:solidFill>
                <a:latin typeface="+mn-lt"/>
                <a:ea typeface="+mn-ea"/>
                <a:cs typeface="+mn-cs"/>
              </a:defRPr>
            </a:lvl8pPr>
            <a:lvl9pPr marL="2689225" lvl="8" indent="-282575" algn="l" defTabSz="914400" rtl="0" eaLnBrk="1" latinLnBrk="0" hangingPunct="1">
              <a:spcBef>
                <a:spcPts val="0"/>
              </a:spcBef>
              <a:buClr>
                <a:schemeClr val="accent1">
                  <a:lumMod val="60000"/>
                  <a:lumOff val="40000"/>
                </a:schemeClr>
              </a:buClr>
              <a:buSzPct val="110000"/>
              <a:buFont typeface="Wingdings 2" pitchFamily="18" charset="2"/>
              <a:buChar char=""/>
              <a:defRPr lang="en-US" sz="1800" kern="120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
                <a:prstClr val="black">
                  <a:lumMod val="95000"/>
                  <a:lumOff val="5000"/>
                </a:prstClr>
              </a:buClr>
              <a:buSzPct val="110000"/>
              <a:buFont typeface="Wingdings 2" pitchFamily="18" charset="2"/>
              <a:buNone/>
              <a:tabLst/>
              <a:defRPr/>
            </a:pPr>
            <a:endParaRPr kumimoji="0" lang="en-US" altLang="ja-JP" sz="3200"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Calibri"/>
            </a:endParaRPr>
          </a:p>
          <a:p>
            <a:pPr marL="0" marR="0" lvl="0" indent="0" algn="l" defTabSz="914400" rtl="0" eaLnBrk="1" fontAlgn="auto" latinLnBrk="0" hangingPunct="1">
              <a:lnSpc>
                <a:spcPct val="150000"/>
              </a:lnSpc>
              <a:spcBef>
                <a:spcPts val="0"/>
              </a:spcBef>
              <a:spcAft>
                <a:spcPts val="0"/>
              </a:spcAft>
              <a:buClr>
                <a:prstClr val="black">
                  <a:lumMod val="95000"/>
                  <a:lumOff val="5000"/>
                </a:prstClr>
              </a:buClr>
              <a:buSzPct val="110000"/>
              <a:buFont typeface="Wingdings 2" pitchFamily="18" charset="2"/>
              <a:buNone/>
              <a:tabLst/>
              <a:defRPr/>
            </a:pPr>
            <a:endParaRPr kumimoji="0" lang="en-US" altLang="ja-JP" sz="3200"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Calibri"/>
            </a:endParaRPr>
          </a:p>
        </p:txBody>
      </p:sp>
      <p:sp>
        <p:nvSpPr>
          <p:cNvPr id="19" name="Rectangle 18">
            <a:extLst>
              <a:ext uri="{FF2B5EF4-FFF2-40B4-BE49-F238E27FC236}">
                <a16:creationId xmlns:a16="http://schemas.microsoft.com/office/drawing/2014/main" id="{3ABEA6FB-431F-4BD0-A913-1B6CFB6D9B03}"/>
              </a:ext>
            </a:extLst>
          </p:cNvPr>
          <p:cNvSpPr/>
          <p:nvPr/>
        </p:nvSpPr>
        <p:spPr>
          <a:xfrm>
            <a:off x="822951" y="384892"/>
            <a:ext cx="8214823" cy="675891"/>
          </a:xfrm>
          <a:prstGeom prst="rect">
            <a:avLst/>
          </a:prstGeom>
        </p:spPr>
        <p:txBody>
          <a:bodyPr wrap="square">
            <a:spAutoFit/>
          </a:bodyPr>
          <a:lstStyle/>
          <a:p>
            <a:pPr marL="0" marR="0" lvl="0" indent="0" algn="l" defTabSz="457200" rtl="0" eaLnBrk="1" fontAlgn="auto" latinLnBrk="0" hangingPunct="1">
              <a:lnSpc>
                <a:spcPct val="150000"/>
              </a:lnSpc>
              <a:spcBef>
                <a:spcPts val="0"/>
              </a:spcBef>
              <a:spcAft>
                <a:spcPts val="0"/>
              </a:spcAft>
              <a:buClr>
                <a:prstClr val="black">
                  <a:lumMod val="95000"/>
                  <a:lumOff val="5000"/>
                </a:prstClr>
              </a:buClr>
              <a:buSzTx/>
              <a:buFontTx/>
              <a:buNone/>
              <a:tabLst/>
              <a:defRPr/>
            </a:pPr>
            <a:r>
              <a:rPr kumimoji="0" lang="ja-JP" altLang="en-US" sz="28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質の高い指導の定義</a:t>
            </a:r>
            <a:endParaRPr kumimoji="0" lang="en-US" altLang="ja-JP" sz="28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8" name="Content Placeholder 2">
            <a:extLst>
              <a:ext uri="{FF2B5EF4-FFF2-40B4-BE49-F238E27FC236}">
                <a16:creationId xmlns:a16="http://schemas.microsoft.com/office/drawing/2014/main" id="{F0C6A242-74E2-4169-96C2-9476DCC8B6DF}"/>
              </a:ext>
            </a:extLst>
          </p:cNvPr>
          <p:cNvSpPr txBox="1">
            <a:spLocks/>
          </p:cNvSpPr>
          <p:nvPr/>
        </p:nvSpPr>
        <p:spPr>
          <a:xfrm>
            <a:off x="1599830" y="1661997"/>
            <a:ext cx="9007118" cy="1767003"/>
          </a:xfrm>
          <a:prstGeom prst="rect">
            <a:avLst/>
          </a:prstGeom>
        </p:spPr>
        <p:txBody>
          <a:bodyPr vert="horz" lIns="91425" tIns="91425" rIns="91425" bIns="91425" rtlCol="0" anchor="ctr" anchorCtr="0">
            <a:normAutofit/>
          </a:bodyPr>
          <a:lstStyle>
            <a:lvl1pPr marL="349250" lvl="0" indent="-349250" algn="l" defTabSz="914400" rtl="0" eaLnBrk="1" latinLnBrk="0" hangingPunct="1">
              <a:spcBef>
                <a:spcPts val="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lvl="1" indent="-336550" algn="l" defTabSz="914400" rtl="0" eaLnBrk="1" latinLnBrk="0" hangingPunct="1">
              <a:spcBef>
                <a:spcPts val="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lvl="2" indent="-282575" algn="l" defTabSz="914400" rtl="0" eaLnBrk="1" latinLnBrk="0" hangingPunct="1">
              <a:spcBef>
                <a:spcPts val="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lvl="3" indent="-295275" algn="l" defTabSz="914400" rtl="0" eaLnBrk="1" latinLnBrk="0" hangingPunct="1">
              <a:spcBef>
                <a:spcPts val="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lvl="4" indent="-282575" algn="l" defTabSz="914400" rtl="0" eaLnBrk="1" latinLnBrk="0" hangingPunct="1">
              <a:spcBef>
                <a:spcPts val="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lvl="5" indent="-282575" algn="l" defTabSz="914400" rtl="0" eaLnBrk="1" latinLnBrk="0" hangingPunct="1">
              <a:spcBef>
                <a:spcPts val="0"/>
              </a:spcBef>
              <a:buClr>
                <a:schemeClr val="accent2"/>
              </a:buClr>
              <a:buSzPct val="110000"/>
              <a:buFont typeface="Wingdings 2" pitchFamily="18" charset="2"/>
              <a:buChar char=""/>
              <a:defRPr lang="en-US" sz="1800" kern="1200">
                <a:solidFill>
                  <a:schemeClr val="tx1">
                    <a:lumMod val="65000"/>
                    <a:lumOff val="35000"/>
                  </a:schemeClr>
                </a:solidFill>
                <a:latin typeface="+mn-lt"/>
                <a:ea typeface="+mn-ea"/>
                <a:cs typeface="+mn-cs"/>
              </a:defRPr>
            </a:lvl6pPr>
            <a:lvl7pPr marL="2117725" lvl="6" indent="-282575" algn="l" defTabSz="914400" rtl="0" eaLnBrk="1" latinLnBrk="0" hangingPunct="1">
              <a:spcBef>
                <a:spcPts val="0"/>
              </a:spcBef>
              <a:buClr>
                <a:schemeClr val="accent1">
                  <a:lumMod val="60000"/>
                  <a:lumOff val="40000"/>
                </a:schemeClr>
              </a:buClr>
              <a:buSzPct val="110000"/>
              <a:buFont typeface="Wingdings 2" pitchFamily="18" charset="2"/>
              <a:buChar char=""/>
              <a:defRPr lang="en-US" sz="1800" kern="1200">
                <a:solidFill>
                  <a:schemeClr val="tx1">
                    <a:lumMod val="65000"/>
                    <a:lumOff val="35000"/>
                  </a:schemeClr>
                </a:solidFill>
                <a:latin typeface="+mn-lt"/>
                <a:ea typeface="+mn-ea"/>
                <a:cs typeface="+mn-cs"/>
              </a:defRPr>
            </a:lvl7pPr>
            <a:lvl8pPr marL="2398713" lvl="7" indent="-282575" algn="l" defTabSz="914400" rtl="0" eaLnBrk="1" latinLnBrk="0" hangingPunct="1">
              <a:spcBef>
                <a:spcPts val="0"/>
              </a:spcBef>
              <a:buClr>
                <a:schemeClr val="accent2"/>
              </a:buClr>
              <a:buSzPct val="110000"/>
              <a:buFont typeface="Wingdings 2" pitchFamily="18" charset="2"/>
              <a:buChar char=""/>
              <a:defRPr lang="en-US" sz="1800" kern="1200">
                <a:solidFill>
                  <a:schemeClr val="tx1">
                    <a:lumMod val="65000"/>
                    <a:lumOff val="35000"/>
                  </a:schemeClr>
                </a:solidFill>
                <a:latin typeface="+mn-lt"/>
                <a:ea typeface="+mn-ea"/>
                <a:cs typeface="+mn-cs"/>
              </a:defRPr>
            </a:lvl8pPr>
            <a:lvl9pPr marL="2689225" lvl="8" indent="-282575" algn="l" defTabSz="914400" rtl="0" eaLnBrk="1" latinLnBrk="0" hangingPunct="1">
              <a:spcBef>
                <a:spcPts val="0"/>
              </a:spcBef>
              <a:buClr>
                <a:schemeClr val="accent1">
                  <a:lumMod val="60000"/>
                  <a:lumOff val="40000"/>
                </a:schemeClr>
              </a:buClr>
              <a:buSzPct val="110000"/>
              <a:buFont typeface="Wingdings 2" pitchFamily="18" charset="2"/>
              <a:buChar char=""/>
              <a:defRPr lang="en-US" sz="1800" kern="1200">
                <a:solidFill>
                  <a:schemeClr val="tx1">
                    <a:lumMod val="65000"/>
                    <a:lumOff val="35000"/>
                  </a:schemeClr>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
                <a:prstClr val="black">
                  <a:lumMod val="95000"/>
                  <a:lumOff val="5000"/>
                </a:prstClr>
              </a:buClr>
              <a:buSzPct val="110000"/>
              <a:buFont typeface="Wingdings 2" pitchFamily="18" charset="2"/>
              <a:buNone/>
              <a:tabLst/>
              <a:defRPr/>
            </a:pPr>
            <a:r>
              <a:rPr kumimoji="0" lang="ja-JP" altLang="en-US" sz="2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“指導者の</a:t>
            </a:r>
            <a:r>
              <a:rPr kumimoji="0" lang="ja-JP" altLang="en-US" sz="2400" b="1" i="0" u="none" strike="noStrike" kern="1200" cap="none" spc="0" normalizeH="0" baseline="0" noProof="0" dirty="0">
                <a:ln>
                  <a:noFill/>
                </a:ln>
                <a:solidFill>
                  <a:srgbClr val="00B050"/>
                </a:solidFill>
                <a:effectLst/>
                <a:uLnTx/>
                <a:uFillTx/>
                <a:latin typeface="Calibri" panose="020F0502020204030204"/>
                <a:ea typeface="ＭＳ Ｐゴシック" panose="020B0600070205080204" pitchFamily="50" charset="-128"/>
                <a:cs typeface="+mn-cs"/>
              </a:rPr>
              <a:t>各教科</a:t>
            </a:r>
            <a:r>
              <a:rPr kumimoji="0" lang="ja-JP" altLang="en-US" sz="2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の専門知識、対人知識、自己知識の活用により、</a:t>
            </a:r>
            <a:endParaRPr kumimoji="0" lang="en-US" altLang="ja-JP" sz="2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914400" rtl="0" eaLnBrk="1" fontAlgn="auto" latinLnBrk="0" hangingPunct="1">
              <a:lnSpc>
                <a:spcPct val="150000"/>
              </a:lnSpc>
              <a:spcBef>
                <a:spcPts val="0"/>
              </a:spcBef>
              <a:spcAft>
                <a:spcPts val="0"/>
              </a:spcAft>
              <a:buClr>
                <a:prstClr val="black">
                  <a:lumMod val="95000"/>
                  <a:lumOff val="5000"/>
                </a:prstClr>
              </a:buClr>
              <a:buSzPct val="110000"/>
              <a:buFont typeface="Wingdings 2" pitchFamily="18" charset="2"/>
              <a:buNone/>
              <a:tabLst/>
              <a:defRPr/>
            </a:pPr>
            <a:r>
              <a:rPr lang="ja-JP" altLang="en-US" b="1" dirty="0">
                <a:solidFill>
                  <a:prstClr val="black"/>
                </a:solidFill>
                <a:latin typeface="Calibri" panose="020F0502020204030204"/>
                <a:ea typeface="ＭＳ Ｐゴシック" panose="020B0600070205080204" pitchFamily="50" charset="-128"/>
              </a:rPr>
              <a:t>生徒</a:t>
            </a:r>
            <a:r>
              <a:rPr kumimoji="0" lang="ja-JP" altLang="en-US" sz="2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の</a:t>
            </a:r>
            <a:r>
              <a:rPr kumimoji="0" lang="ja-JP" altLang="en-US" sz="2400" b="1" i="0" u="none" strike="noStrike" kern="1200" cap="none" spc="0" normalizeH="0" baseline="0" noProof="0" dirty="0">
                <a:ln>
                  <a:noFill/>
                </a:ln>
                <a:solidFill>
                  <a:srgbClr val="00B050"/>
                </a:solidFill>
                <a:effectLst/>
                <a:uLnTx/>
                <a:uFillTx/>
                <a:latin typeface="Calibri" panose="020F0502020204030204"/>
                <a:ea typeface="ＭＳ Ｐゴシック" panose="020B0600070205080204" pitchFamily="50" charset="-128"/>
                <a:cs typeface="+mn-cs"/>
              </a:rPr>
              <a:t>学ぶ</a:t>
            </a:r>
            <a:r>
              <a:rPr kumimoji="0" lang="ja-JP" altLang="en-US" sz="2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力、自己肯定、繫がり、人間性を育むこと”</a:t>
            </a:r>
            <a:endParaRPr kumimoji="0" lang="en-US" altLang="ja-JP" sz="2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1123983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 name="Rectangle 7">
            <a:extLst>
              <a:ext uri="{FF2B5EF4-FFF2-40B4-BE49-F238E27FC236}">
                <a16:creationId xmlns:a16="http://schemas.microsoft.com/office/drawing/2014/main" id="{C689A27F-D577-4C24-87A8-14EE883862CB}"/>
              </a:ext>
            </a:extLst>
          </p:cNvPr>
          <p:cNvSpPr>
            <a:spLocks noChangeArrowheads="1"/>
          </p:cNvSpPr>
          <p:nvPr/>
        </p:nvSpPr>
        <p:spPr bwMode="auto">
          <a:xfrm>
            <a:off x="1781396" y="1170946"/>
            <a:ext cx="8629207" cy="182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H Avenir Heavy" charset="0"/>
                <a:ea typeface="ＭＳ Ｐゴシック" charset="-128"/>
              </a:defRPr>
            </a:lvl1pPr>
            <a:lvl2pPr marL="37931725" indent="-37474525" eaLnBrk="0" hangingPunct="0">
              <a:defRPr sz="1600">
                <a:solidFill>
                  <a:schemeClr val="tx1"/>
                </a:solidFill>
                <a:latin typeface="H Avenir Heavy" charset="0"/>
                <a:ea typeface="ＭＳ Ｐゴシック" charset="-128"/>
              </a:defRPr>
            </a:lvl2pPr>
            <a:lvl3pPr eaLnBrk="0" hangingPunct="0">
              <a:defRPr sz="1600">
                <a:solidFill>
                  <a:schemeClr val="tx1"/>
                </a:solidFill>
                <a:latin typeface="H Avenir Heavy" charset="0"/>
                <a:ea typeface="ＭＳ Ｐゴシック" charset="-128"/>
              </a:defRPr>
            </a:lvl3pPr>
            <a:lvl4pPr eaLnBrk="0" hangingPunct="0">
              <a:defRPr sz="1600">
                <a:solidFill>
                  <a:schemeClr val="tx1"/>
                </a:solidFill>
                <a:latin typeface="H Avenir Heavy" charset="0"/>
                <a:ea typeface="ＭＳ Ｐゴシック" charset="-128"/>
              </a:defRPr>
            </a:lvl4pPr>
            <a:lvl5pPr eaLnBrk="0" hangingPunct="0">
              <a:defRPr sz="1600">
                <a:solidFill>
                  <a:schemeClr val="tx1"/>
                </a:solidFill>
                <a:latin typeface="H Avenir Heavy" charset="0"/>
                <a:ea typeface="ＭＳ Ｐゴシック" charset="-128"/>
              </a:defRPr>
            </a:lvl5pPr>
            <a:lvl6pPr marL="457200" eaLnBrk="0" fontAlgn="base" hangingPunct="0">
              <a:spcBef>
                <a:spcPct val="0"/>
              </a:spcBef>
              <a:spcAft>
                <a:spcPct val="0"/>
              </a:spcAft>
              <a:defRPr sz="1600">
                <a:solidFill>
                  <a:schemeClr val="tx1"/>
                </a:solidFill>
                <a:latin typeface="H Avenir Heavy" charset="0"/>
                <a:ea typeface="ＭＳ Ｐゴシック" charset="-128"/>
              </a:defRPr>
            </a:lvl6pPr>
            <a:lvl7pPr marL="914400" eaLnBrk="0" fontAlgn="base" hangingPunct="0">
              <a:spcBef>
                <a:spcPct val="0"/>
              </a:spcBef>
              <a:spcAft>
                <a:spcPct val="0"/>
              </a:spcAft>
              <a:defRPr sz="1600">
                <a:solidFill>
                  <a:schemeClr val="tx1"/>
                </a:solidFill>
                <a:latin typeface="H Avenir Heavy" charset="0"/>
                <a:ea typeface="ＭＳ Ｐゴシック" charset="-128"/>
              </a:defRPr>
            </a:lvl7pPr>
            <a:lvl8pPr marL="1371600" eaLnBrk="0" fontAlgn="base" hangingPunct="0">
              <a:spcBef>
                <a:spcPct val="0"/>
              </a:spcBef>
              <a:spcAft>
                <a:spcPct val="0"/>
              </a:spcAft>
              <a:defRPr sz="1600">
                <a:solidFill>
                  <a:schemeClr val="tx1"/>
                </a:solidFill>
                <a:latin typeface="H Avenir Heavy" charset="0"/>
                <a:ea typeface="ＭＳ Ｐゴシック" charset="-128"/>
              </a:defRPr>
            </a:lvl8pPr>
            <a:lvl9pPr marL="1828800" eaLnBrk="0" fontAlgn="base" hangingPunct="0">
              <a:spcBef>
                <a:spcPct val="0"/>
              </a:spcBef>
              <a:spcAft>
                <a:spcPct val="0"/>
              </a:spcAft>
              <a:defRPr sz="1600">
                <a:solidFill>
                  <a:schemeClr val="tx1"/>
                </a:solidFill>
                <a:latin typeface="H Avenir Heavy" charset="0"/>
                <a:ea typeface="ＭＳ Ｐゴシック" charset="-128"/>
              </a:defRPr>
            </a:lvl9pPr>
          </a:lstStyle>
          <a:p>
            <a:pPr marL="0" marR="0" lvl="0" indent="0" algn="ctr" defTabSz="457200" rtl="0" eaLnBrk="1" fontAlgn="base" latinLnBrk="0" hangingPunct="1">
              <a:lnSpc>
                <a:spcPct val="100000"/>
              </a:lnSpc>
              <a:spcBef>
                <a:spcPct val="20000"/>
              </a:spcBef>
              <a:spcAft>
                <a:spcPct val="0"/>
              </a:spcAft>
              <a:buClrTx/>
              <a:buSzTx/>
              <a:buFontTx/>
              <a:buNone/>
              <a:tabLst/>
              <a:defRPr/>
            </a:pPr>
            <a:r>
              <a:rPr lang="ja-JP" altLang="en-US" sz="2400" b="1" dirty="0">
                <a:solidFill>
                  <a:prstClr val="black"/>
                </a:solidFill>
                <a:latin typeface="ＭＳ Ｐゴシック" panose="020B0600070205080204" pitchFamily="50" charset="-128"/>
                <a:ea typeface="ＭＳ Ｐゴシック" panose="020B0600070205080204" pitchFamily="50" charset="-128"/>
              </a:rPr>
              <a:t>結果だけ</a:t>
            </a:r>
            <a:r>
              <a:rPr kumimoji="0" lang="ja-JP" altLang="en-US" sz="2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ではなく、生徒の</a:t>
            </a:r>
            <a:r>
              <a:rPr kumimoji="0" lang="en-US" altLang="ja-JP" sz="28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LEAP</a:t>
            </a:r>
            <a:r>
              <a:rPr kumimoji="0" lang="ja-JP" altLang="en-US" sz="28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（飛躍）</a:t>
            </a:r>
            <a:r>
              <a:rPr kumimoji="0" lang="ja-JP" altLang="en-US" sz="2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を評価する</a:t>
            </a:r>
            <a:endParaRPr kumimoji="0" lang="en-US" altLang="ja-JP" sz="2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2" name="正方形/長方形 11">
            <a:extLst>
              <a:ext uri="{FF2B5EF4-FFF2-40B4-BE49-F238E27FC236}">
                <a16:creationId xmlns:a16="http://schemas.microsoft.com/office/drawing/2014/main" id="{AFCE74F7-1A4B-4CCF-84F6-3A02D0C96C4A}"/>
              </a:ext>
            </a:extLst>
          </p:cNvPr>
          <p:cNvSpPr/>
          <p:nvPr/>
        </p:nvSpPr>
        <p:spPr>
          <a:xfrm>
            <a:off x="4585227" y="2045929"/>
            <a:ext cx="5982929" cy="3641125"/>
          </a:xfrm>
          <a:prstGeom prst="rect">
            <a:avLst/>
          </a:prstGeom>
        </p:spPr>
        <p:txBody>
          <a:bodyPr wrap="square">
            <a:spAutoFit/>
          </a:bodyPr>
          <a:lstStyle/>
          <a:p>
            <a:pPr marL="0" marR="0" lvl="0" indent="0" algn="l" defTabSz="457200" rtl="0" eaLnBrk="1" fontAlgn="base" latinLnBrk="0" hangingPunct="1">
              <a:lnSpc>
                <a:spcPct val="150000"/>
              </a:lnSpc>
              <a:spcBef>
                <a:spcPct val="20000"/>
              </a:spcBef>
              <a:spcAft>
                <a:spcPct val="0"/>
              </a:spcAft>
              <a:buClrTx/>
              <a:buSzTx/>
              <a:buFontTx/>
              <a:buNone/>
              <a:tabLst/>
              <a:defRPr/>
            </a:pPr>
            <a:r>
              <a:rPr kumimoji="0" lang="en-US" altLang="ja-JP" sz="3600" b="1" i="0" u="sng"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L</a:t>
            </a:r>
            <a:r>
              <a:rPr kumimoji="0" lang="en-US" altLang="ja-JP" sz="3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earning			</a:t>
            </a:r>
            <a:r>
              <a:rPr kumimoji="0" lang="ja-JP" altLang="en-US" sz="3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学び</a:t>
            </a:r>
            <a:r>
              <a:rPr kumimoji="0" lang="en-US" altLang="ja-JP" sz="3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0" lang="en-US" alt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base" latinLnBrk="0" hangingPunct="1">
              <a:lnSpc>
                <a:spcPct val="150000"/>
              </a:lnSpc>
              <a:spcBef>
                <a:spcPct val="20000"/>
              </a:spcBef>
              <a:spcAft>
                <a:spcPct val="0"/>
              </a:spcAft>
              <a:buClrTx/>
              <a:buSzTx/>
              <a:buFontTx/>
              <a:buNone/>
              <a:tabLst/>
              <a:defRPr/>
            </a:pPr>
            <a:r>
              <a:rPr kumimoji="0" lang="en-US" altLang="ja-JP" sz="3600" b="1" i="0" u="sng"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E</a:t>
            </a:r>
            <a:r>
              <a:rPr kumimoji="0" lang="en-US" altLang="ja-JP" sz="3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ffort</a:t>
            </a:r>
            <a:r>
              <a:rPr kumimoji="0" lang="ja-JP" altLang="en-US" sz="3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en-US" altLang="ja-JP" sz="3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3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努力</a:t>
            </a:r>
            <a:r>
              <a:rPr kumimoji="0" lang="en-US" altLang="ja-JP" sz="3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0" lang="en-US" alt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base" latinLnBrk="0" hangingPunct="1">
              <a:lnSpc>
                <a:spcPct val="150000"/>
              </a:lnSpc>
              <a:spcBef>
                <a:spcPct val="20000"/>
              </a:spcBef>
              <a:spcAft>
                <a:spcPct val="0"/>
              </a:spcAft>
              <a:buClrTx/>
              <a:buSzTx/>
              <a:buFontTx/>
              <a:buNone/>
              <a:tabLst/>
              <a:defRPr/>
            </a:pPr>
            <a:r>
              <a:rPr kumimoji="0" lang="en-US" altLang="ja-JP" sz="3600" b="1" i="0" u="sng"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A</a:t>
            </a:r>
            <a:r>
              <a:rPr kumimoji="0" lang="en-US" altLang="ja-JP" sz="3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ttitude			</a:t>
            </a:r>
            <a:r>
              <a:rPr kumimoji="0" lang="ja-JP" altLang="en-US" sz="3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思考</a:t>
            </a:r>
            <a:endParaRPr kumimoji="0" lang="en-US" altLang="ja-JP" sz="3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base" latinLnBrk="0" hangingPunct="1">
              <a:lnSpc>
                <a:spcPct val="150000"/>
              </a:lnSpc>
              <a:spcBef>
                <a:spcPct val="20000"/>
              </a:spcBef>
              <a:spcAft>
                <a:spcPct val="0"/>
              </a:spcAft>
              <a:buClrTx/>
              <a:buSzTx/>
              <a:buFontTx/>
              <a:buNone/>
              <a:tabLst/>
              <a:defRPr/>
            </a:pPr>
            <a:r>
              <a:rPr kumimoji="0" lang="en-US" altLang="ja-JP" sz="3600" b="1" i="0" u="sng"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P</a:t>
            </a:r>
            <a:r>
              <a:rPr kumimoji="0" lang="en-US" altLang="ja-JP" sz="3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reparation		</a:t>
            </a:r>
            <a:r>
              <a:rPr kumimoji="0" lang="ja-JP" altLang="en-US" sz="3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準備</a:t>
            </a:r>
            <a:endParaRPr kumimoji="0" lang="en-US" alt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4" name="図 13" descr="鳥 が含まれている画像&#10;&#10;自動的に生成された説明">
            <a:extLst>
              <a:ext uri="{FF2B5EF4-FFF2-40B4-BE49-F238E27FC236}">
                <a16:creationId xmlns:a16="http://schemas.microsoft.com/office/drawing/2014/main" id="{6935AE67-83B6-4BDE-817E-77F9A8557450}"/>
              </a:ext>
            </a:extLst>
          </p:cNvPr>
          <p:cNvPicPr>
            <a:picLocks noChangeAspect="1"/>
          </p:cNvPicPr>
          <p:nvPr/>
        </p:nvPicPr>
        <p:blipFill rotWithShape="1">
          <a:blip r:embed="rId3">
            <a:extLst>
              <a:ext uri="{28A0092B-C50C-407E-A947-70E740481C1C}">
                <a14:useLocalDpi xmlns:a14="http://schemas.microsoft.com/office/drawing/2010/main" val="0"/>
              </a:ext>
            </a:extLst>
          </a:blip>
          <a:srcRect t="13258" b="40677"/>
          <a:stretch/>
        </p:blipFill>
        <p:spPr>
          <a:xfrm>
            <a:off x="1420594" y="3247361"/>
            <a:ext cx="2970307" cy="1927124"/>
          </a:xfrm>
          <a:prstGeom prst="rect">
            <a:avLst/>
          </a:prstGeom>
        </p:spPr>
      </p:pic>
      <p:sp>
        <p:nvSpPr>
          <p:cNvPr id="16" name="Rectangle 18">
            <a:extLst>
              <a:ext uri="{FF2B5EF4-FFF2-40B4-BE49-F238E27FC236}">
                <a16:creationId xmlns:a16="http://schemas.microsoft.com/office/drawing/2014/main" id="{8F5BE796-08FF-43DD-BF66-7B6C13B714FE}"/>
              </a:ext>
            </a:extLst>
          </p:cNvPr>
          <p:cNvSpPr/>
          <p:nvPr/>
        </p:nvSpPr>
        <p:spPr>
          <a:xfrm>
            <a:off x="477815" y="62913"/>
            <a:ext cx="8214823" cy="664862"/>
          </a:xfrm>
          <a:prstGeom prst="rect">
            <a:avLst/>
          </a:prstGeom>
        </p:spPr>
        <p:txBody>
          <a:bodyPr wrap="square">
            <a:spAutoFit/>
          </a:bodyPr>
          <a:lstStyle/>
          <a:p>
            <a:pPr marL="0" marR="0" lvl="0" indent="0" algn="l" defTabSz="457200" rtl="0" eaLnBrk="1" fontAlgn="auto" latinLnBrk="0" hangingPunct="1">
              <a:lnSpc>
                <a:spcPct val="150000"/>
              </a:lnSpc>
              <a:spcBef>
                <a:spcPts val="0"/>
              </a:spcBef>
              <a:spcAft>
                <a:spcPts val="0"/>
              </a:spcAft>
              <a:buClr>
                <a:prstClr val="black">
                  <a:lumMod val="95000"/>
                  <a:lumOff val="5000"/>
                </a:prstClr>
              </a:buClr>
              <a:buSzTx/>
              <a:buFontTx/>
              <a:buNone/>
              <a:tabLst/>
              <a:defRPr/>
            </a:pPr>
            <a:r>
              <a:rPr kumimoji="0" lang="en-US" altLang="ja-JP" sz="28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LEAP:</a:t>
            </a:r>
            <a:r>
              <a:rPr kumimoji="0" lang="ja-JP" altLang="en-US" sz="28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未来への飛躍を評価する</a:t>
            </a:r>
            <a:endParaRPr kumimoji="0" lang="en-US" altLang="ja-JP" sz="28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228029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8">
            <a:extLst>
              <a:ext uri="{FF2B5EF4-FFF2-40B4-BE49-F238E27FC236}">
                <a16:creationId xmlns:a16="http://schemas.microsoft.com/office/drawing/2014/main" id="{7D430FD4-FDED-4905-813C-593022791A36}"/>
              </a:ext>
            </a:extLst>
          </p:cNvPr>
          <p:cNvSpPr/>
          <p:nvPr/>
        </p:nvSpPr>
        <p:spPr>
          <a:xfrm>
            <a:off x="236265" y="0"/>
            <a:ext cx="8779916" cy="1107996"/>
          </a:xfrm>
          <a:prstGeom prst="rect">
            <a:avLst/>
          </a:prstGeom>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スポーツのチカラ</a:t>
            </a: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（引用元：スポーツ庁</a:t>
            </a:r>
            <a:r>
              <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Web</a:t>
            </a: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広報マガジン</a:t>
            </a:r>
            <a:r>
              <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2019</a:t>
            </a: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NCAA GOALS Study,</a:t>
            </a: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0"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2015</a:t>
            </a: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defTabSz="457200" rtl="0" eaLnBrk="1" fontAlgn="auto" latinLnBrk="0" hangingPunct="1">
              <a:lnSpc>
                <a:spcPct val="150000"/>
              </a:lnSpc>
              <a:spcBef>
                <a:spcPts val="0"/>
              </a:spcBef>
              <a:spcAft>
                <a:spcPts val="0"/>
              </a:spcAft>
              <a:buClr>
                <a:prstClr val="black">
                  <a:lumMod val="95000"/>
                  <a:lumOff val="5000"/>
                </a:prstClr>
              </a:buClr>
              <a:buSzTx/>
              <a:buFontTx/>
              <a:buNone/>
              <a:tabLst/>
              <a:defRPr/>
            </a:pPr>
            <a:endParaRPr kumimoji="0" lang="en-US" altLang="ja-JP"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pic>
        <p:nvPicPr>
          <p:cNvPr id="10" name="図 9" descr="スポーツの頻度と日常生活における充実感">
            <a:extLst>
              <a:ext uri="{FF2B5EF4-FFF2-40B4-BE49-F238E27FC236}">
                <a16:creationId xmlns:a16="http://schemas.microsoft.com/office/drawing/2014/main" id="{F65178F4-5E3B-4FCC-8C7C-2434052D528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02328" y="808740"/>
            <a:ext cx="9187343" cy="5240519"/>
          </a:xfrm>
          <a:prstGeom prst="rect">
            <a:avLst/>
          </a:prstGeom>
          <a:noFill/>
          <a:ln>
            <a:noFill/>
          </a:ln>
        </p:spPr>
      </p:pic>
      <p:pic>
        <p:nvPicPr>
          <p:cNvPr id="13" name="図 12" descr="1日に歩く歩数と予防に効果がある病気">
            <a:extLst>
              <a:ext uri="{FF2B5EF4-FFF2-40B4-BE49-F238E27FC236}">
                <a16:creationId xmlns:a16="http://schemas.microsoft.com/office/drawing/2014/main" id="{7EBF5244-1AD4-4754-A0FC-4F022AACE47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02328" y="808739"/>
            <a:ext cx="9187343" cy="5240519"/>
          </a:xfrm>
          <a:prstGeom prst="rect">
            <a:avLst/>
          </a:prstGeom>
          <a:noFill/>
          <a:ln>
            <a:noFill/>
          </a:ln>
        </p:spPr>
      </p:pic>
      <p:pic>
        <p:nvPicPr>
          <p:cNvPr id="14" name="図 13" descr="体力スコア別・学力テストの平均点数">
            <a:extLst>
              <a:ext uri="{FF2B5EF4-FFF2-40B4-BE49-F238E27FC236}">
                <a16:creationId xmlns:a16="http://schemas.microsoft.com/office/drawing/2014/main" id="{85FD2E2D-70A4-4628-95BA-454EA71048C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502328" y="808738"/>
            <a:ext cx="9187343" cy="5240519"/>
          </a:xfrm>
          <a:prstGeom prst="rect">
            <a:avLst/>
          </a:prstGeom>
          <a:noFill/>
          <a:ln>
            <a:noFill/>
          </a:ln>
        </p:spPr>
      </p:pic>
      <p:pic>
        <p:nvPicPr>
          <p:cNvPr id="15" name="図 14">
            <a:extLst>
              <a:ext uri="{FF2B5EF4-FFF2-40B4-BE49-F238E27FC236}">
                <a16:creationId xmlns:a16="http://schemas.microsoft.com/office/drawing/2014/main" id="{AEE00ABC-F0FC-4E2E-A155-CA4CCA1FF50D}"/>
              </a:ext>
            </a:extLst>
          </p:cNvPr>
          <p:cNvPicPr>
            <a:picLocks noChangeAspect="1"/>
          </p:cNvPicPr>
          <p:nvPr/>
        </p:nvPicPr>
        <p:blipFill>
          <a:blip r:embed="rId5"/>
          <a:stretch>
            <a:fillRect/>
          </a:stretch>
        </p:blipFill>
        <p:spPr>
          <a:xfrm>
            <a:off x="1502328" y="700732"/>
            <a:ext cx="9187343" cy="5456529"/>
          </a:xfrm>
          <a:prstGeom prst="rect">
            <a:avLst/>
          </a:prstGeom>
        </p:spPr>
      </p:pic>
    </p:spTree>
    <p:extLst>
      <p:ext uri="{BB962C8B-B14F-4D97-AF65-F5344CB8AC3E}">
        <p14:creationId xmlns:p14="http://schemas.microsoft.com/office/powerpoint/2010/main" val="598925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16" name="Rectangle 18">
            <a:extLst>
              <a:ext uri="{FF2B5EF4-FFF2-40B4-BE49-F238E27FC236}">
                <a16:creationId xmlns:a16="http://schemas.microsoft.com/office/drawing/2014/main" id="{8F5BE796-08FF-43DD-BF66-7B6C13B714FE}"/>
              </a:ext>
            </a:extLst>
          </p:cNvPr>
          <p:cNvSpPr/>
          <p:nvPr/>
        </p:nvSpPr>
        <p:spPr>
          <a:xfrm>
            <a:off x="450243" y="36035"/>
            <a:ext cx="8214823" cy="664862"/>
          </a:xfrm>
          <a:prstGeom prst="rect">
            <a:avLst/>
          </a:prstGeom>
        </p:spPr>
        <p:txBody>
          <a:bodyPr wrap="square">
            <a:spAutoFit/>
          </a:bodyPr>
          <a:lstStyle/>
          <a:p>
            <a:pPr marL="0" marR="0" lvl="0" indent="0" algn="l" defTabSz="457200" rtl="0" eaLnBrk="1" fontAlgn="auto" latinLnBrk="0" hangingPunct="1">
              <a:lnSpc>
                <a:spcPct val="150000"/>
              </a:lnSpc>
              <a:spcBef>
                <a:spcPts val="0"/>
              </a:spcBef>
              <a:spcAft>
                <a:spcPts val="0"/>
              </a:spcAft>
              <a:buClr>
                <a:prstClr val="black">
                  <a:lumMod val="95000"/>
                  <a:lumOff val="5000"/>
                </a:prstClr>
              </a:buClr>
              <a:buSzTx/>
              <a:buFontTx/>
              <a:buNone/>
              <a:tabLst/>
              <a:defRPr/>
            </a:pPr>
            <a:r>
              <a:rPr kumimoji="0" lang="en-US" altLang="ja-JP" sz="28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WATER:</a:t>
            </a:r>
            <a:r>
              <a:rPr kumimoji="0" lang="ja-JP" altLang="en-US" sz="28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学びの主体性を育む水やりサイクル</a:t>
            </a:r>
            <a:endParaRPr kumimoji="0" lang="en-US" altLang="ja-JP" sz="28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33" name="図 32" descr="花, 食品, スポーツゲーム が含まれている画像&#10;&#10;自動的に生成された説明">
            <a:extLst>
              <a:ext uri="{FF2B5EF4-FFF2-40B4-BE49-F238E27FC236}">
                <a16:creationId xmlns:a16="http://schemas.microsoft.com/office/drawing/2014/main" id="{E7DD7612-8144-45AE-9C2D-F6970109BE52}"/>
              </a:ext>
            </a:extLst>
          </p:cNvPr>
          <p:cNvPicPr>
            <a:picLocks noChangeAspect="1"/>
          </p:cNvPicPr>
          <p:nvPr/>
        </p:nvPicPr>
        <p:blipFill rotWithShape="1">
          <a:blip r:embed="rId3">
            <a:extLst>
              <a:ext uri="{28A0092B-C50C-407E-A947-70E740481C1C}">
                <a14:useLocalDpi xmlns:a14="http://schemas.microsoft.com/office/drawing/2010/main" val="0"/>
              </a:ext>
            </a:extLst>
          </a:blip>
          <a:srcRect l="14213" r="14150"/>
          <a:stretch/>
        </p:blipFill>
        <p:spPr>
          <a:xfrm>
            <a:off x="4911755" y="2484680"/>
            <a:ext cx="2368492" cy="2190907"/>
          </a:xfrm>
          <a:prstGeom prst="rect">
            <a:avLst/>
          </a:prstGeom>
        </p:spPr>
      </p:pic>
      <p:sp>
        <p:nvSpPr>
          <p:cNvPr id="34" name="Content Placeholder 2">
            <a:extLst>
              <a:ext uri="{FF2B5EF4-FFF2-40B4-BE49-F238E27FC236}">
                <a16:creationId xmlns:a16="http://schemas.microsoft.com/office/drawing/2014/main" id="{9D3C8AA2-975A-4022-8149-B07EDCB326E6}"/>
              </a:ext>
            </a:extLst>
          </p:cNvPr>
          <p:cNvSpPr txBox="1">
            <a:spLocks/>
          </p:cNvSpPr>
          <p:nvPr/>
        </p:nvSpPr>
        <p:spPr>
          <a:xfrm>
            <a:off x="2225512" y="2243743"/>
            <a:ext cx="7755757" cy="4351338"/>
          </a:xfrm>
          <a:prstGeom prst="rect">
            <a:avLst/>
          </a:prstGeom>
        </p:spPr>
        <p:txBody>
          <a:bodyPr vert="horz" lIns="91425" tIns="91425" rIns="91425" bIns="91425" rtlCol="0" anchor="t" anchorCtr="0">
            <a:normAutofit/>
          </a:bodyPr>
          <a:lstStyle>
            <a:lvl1pPr marL="349250" lvl="0" indent="-349250" algn="l" defTabSz="914400" rtl="0" eaLnBrk="1" latinLnBrk="0" hangingPunct="1">
              <a:spcBef>
                <a:spcPts val="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lvl="1" indent="-336550" algn="l" defTabSz="914400" rtl="0" eaLnBrk="1" latinLnBrk="0" hangingPunct="1">
              <a:spcBef>
                <a:spcPts val="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lvl="2" indent="-282575" algn="l" defTabSz="914400" rtl="0" eaLnBrk="1" latinLnBrk="0" hangingPunct="1">
              <a:spcBef>
                <a:spcPts val="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lvl="3" indent="-295275" algn="l" defTabSz="914400" rtl="0" eaLnBrk="1" latinLnBrk="0" hangingPunct="1">
              <a:spcBef>
                <a:spcPts val="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lvl="4" indent="-282575" algn="l" defTabSz="914400" rtl="0" eaLnBrk="1" latinLnBrk="0" hangingPunct="1">
              <a:spcBef>
                <a:spcPts val="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lvl="5" indent="-282575" algn="l" defTabSz="914400" rtl="0" eaLnBrk="1" latinLnBrk="0" hangingPunct="1">
              <a:spcBef>
                <a:spcPts val="0"/>
              </a:spcBef>
              <a:buClr>
                <a:schemeClr val="accent2"/>
              </a:buClr>
              <a:buSzPct val="110000"/>
              <a:buFont typeface="Wingdings 2" pitchFamily="18" charset="2"/>
              <a:buChar char=""/>
              <a:defRPr lang="en-US" sz="1800" kern="1200">
                <a:solidFill>
                  <a:schemeClr val="tx1">
                    <a:lumMod val="65000"/>
                    <a:lumOff val="35000"/>
                  </a:schemeClr>
                </a:solidFill>
                <a:latin typeface="+mn-lt"/>
                <a:ea typeface="+mn-ea"/>
                <a:cs typeface="+mn-cs"/>
              </a:defRPr>
            </a:lvl6pPr>
            <a:lvl7pPr marL="2117725" lvl="6" indent="-282575" algn="l" defTabSz="914400" rtl="0" eaLnBrk="1" latinLnBrk="0" hangingPunct="1">
              <a:spcBef>
                <a:spcPts val="0"/>
              </a:spcBef>
              <a:buClr>
                <a:schemeClr val="accent1">
                  <a:lumMod val="60000"/>
                  <a:lumOff val="40000"/>
                </a:schemeClr>
              </a:buClr>
              <a:buSzPct val="110000"/>
              <a:buFont typeface="Wingdings 2" pitchFamily="18" charset="2"/>
              <a:buChar char=""/>
              <a:defRPr lang="en-US" sz="1800" kern="1200">
                <a:solidFill>
                  <a:schemeClr val="tx1">
                    <a:lumMod val="65000"/>
                    <a:lumOff val="35000"/>
                  </a:schemeClr>
                </a:solidFill>
                <a:latin typeface="+mn-lt"/>
                <a:ea typeface="+mn-ea"/>
                <a:cs typeface="+mn-cs"/>
              </a:defRPr>
            </a:lvl7pPr>
            <a:lvl8pPr marL="2398713" lvl="7" indent="-282575" algn="l" defTabSz="914400" rtl="0" eaLnBrk="1" latinLnBrk="0" hangingPunct="1">
              <a:spcBef>
                <a:spcPts val="0"/>
              </a:spcBef>
              <a:buClr>
                <a:schemeClr val="accent2"/>
              </a:buClr>
              <a:buSzPct val="110000"/>
              <a:buFont typeface="Wingdings 2" pitchFamily="18" charset="2"/>
              <a:buChar char=""/>
              <a:defRPr lang="en-US" sz="1800" kern="1200">
                <a:solidFill>
                  <a:schemeClr val="tx1">
                    <a:lumMod val="65000"/>
                    <a:lumOff val="35000"/>
                  </a:schemeClr>
                </a:solidFill>
                <a:latin typeface="+mn-lt"/>
                <a:ea typeface="+mn-ea"/>
                <a:cs typeface="+mn-cs"/>
              </a:defRPr>
            </a:lvl8pPr>
            <a:lvl9pPr marL="2689225" lvl="8" indent="-282575" algn="l" defTabSz="914400" rtl="0" eaLnBrk="1" latinLnBrk="0" hangingPunct="1">
              <a:spcBef>
                <a:spcPts val="0"/>
              </a:spcBef>
              <a:buClr>
                <a:schemeClr val="accent1">
                  <a:lumMod val="60000"/>
                  <a:lumOff val="40000"/>
                </a:schemeClr>
              </a:buClr>
              <a:buSzPct val="110000"/>
              <a:buFont typeface="Wingdings 2" pitchFamily="18" charset="2"/>
              <a:buChar char=""/>
              <a:defRPr lang="en-US" sz="1800" kern="120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
                <a:prstClr val="black">
                  <a:lumMod val="95000"/>
                  <a:lumOff val="5000"/>
                </a:prstClr>
              </a:buClr>
              <a:buSzPct val="110000"/>
              <a:buFont typeface="Wingdings 2" pitchFamily="18" charset="2"/>
              <a:buNone/>
              <a:tabLst/>
              <a:defRPr/>
            </a:pPr>
            <a:endParaRPr kumimoji="0" lang="en-US" altLang="ja-JP" sz="3200" b="0" i="0" u="none" strike="noStrike" kern="1200" cap="none" spc="0" normalizeH="0" baseline="0" noProof="0" dirty="0">
              <a:ln>
                <a:noFill/>
              </a:ln>
              <a:solidFill>
                <a:srgbClr val="000000"/>
              </a:solidFill>
              <a:effectLst/>
              <a:uLnTx/>
              <a:uFillTx/>
              <a:latin typeface="Calibri" panose="020F0502020204030204"/>
              <a:ea typeface="游ゴシック" panose="020B0400000000000000" pitchFamily="50" charset="-128"/>
              <a:cs typeface="Calibri"/>
            </a:endParaRPr>
          </a:p>
          <a:p>
            <a:pPr marL="0" marR="0" lvl="0" indent="0" algn="l" defTabSz="914400" rtl="0" eaLnBrk="1" fontAlgn="auto" latinLnBrk="0" hangingPunct="1">
              <a:lnSpc>
                <a:spcPct val="150000"/>
              </a:lnSpc>
              <a:spcBef>
                <a:spcPts val="0"/>
              </a:spcBef>
              <a:spcAft>
                <a:spcPts val="0"/>
              </a:spcAft>
              <a:buClr>
                <a:prstClr val="black">
                  <a:lumMod val="95000"/>
                  <a:lumOff val="5000"/>
                </a:prstClr>
              </a:buClr>
              <a:buSzPct val="110000"/>
              <a:buFont typeface="Wingdings 2" pitchFamily="18" charset="2"/>
              <a:buNone/>
              <a:tabLst/>
              <a:defRPr/>
            </a:pPr>
            <a:endParaRPr kumimoji="0" lang="en-US" altLang="ja-JP" sz="3200" b="0" i="0" u="none" strike="noStrike" kern="1200" cap="none" spc="0" normalizeH="0" baseline="0" noProof="0" dirty="0">
              <a:ln>
                <a:noFill/>
              </a:ln>
              <a:solidFill>
                <a:srgbClr val="000000"/>
              </a:solidFill>
              <a:effectLst/>
              <a:uLnTx/>
              <a:uFillTx/>
              <a:latin typeface="Calibri" panose="020F0502020204030204"/>
              <a:ea typeface="游ゴシック" panose="020B0400000000000000" pitchFamily="50" charset="-128"/>
              <a:cs typeface="Calibri"/>
            </a:endParaRPr>
          </a:p>
        </p:txBody>
      </p:sp>
      <p:sp>
        <p:nvSpPr>
          <p:cNvPr id="35" name="TextBox 7">
            <a:extLst>
              <a:ext uri="{FF2B5EF4-FFF2-40B4-BE49-F238E27FC236}">
                <a16:creationId xmlns:a16="http://schemas.microsoft.com/office/drawing/2014/main" id="{F01252B5-A3A5-49F8-A4CE-8C8F1E783F98}"/>
              </a:ext>
            </a:extLst>
          </p:cNvPr>
          <p:cNvSpPr txBox="1"/>
          <p:nvPr/>
        </p:nvSpPr>
        <p:spPr>
          <a:xfrm>
            <a:off x="9171230" y="3105834"/>
            <a:ext cx="2673439"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②</a:t>
            </a:r>
            <a:r>
              <a:rPr lang="ja-JP" altLang="en-US" b="1" dirty="0">
                <a:solidFill>
                  <a:srgbClr val="FF0000"/>
                </a:solidFill>
                <a:latin typeface="Calibri" panose="020F0502020204030204"/>
                <a:ea typeface="游ゴシック" panose="020B0400000000000000" pitchFamily="50" charset="-128"/>
              </a:rPr>
              <a:t>課題を提示する</a:t>
            </a:r>
            <a:endParaRPr kumimoji="0" lang="en-US" altLang="ja-JP"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“ゴール到達のために、</a:t>
            </a:r>
            <a:r>
              <a:rPr lang="ja-JP" altLang="en-US" b="1" dirty="0">
                <a:solidFill>
                  <a:prstClr val="black"/>
                </a:solidFill>
                <a:latin typeface="Calibri" panose="020F0502020204030204"/>
                <a:ea typeface="游ゴシック" panose="020B0400000000000000" pitchFamily="50" charset="-128"/>
              </a:rPr>
              <a:t>この課題に取り組もう</a:t>
            </a:r>
            <a:r>
              <a:rPr kumimoji="0"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endParaRPr kumimoji="0"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6" name="TextBox 9">
            <a:extLst>
              <a:ext uri="{FF2B5EF4-FFF2-40B4-BE49-F238E27FC236}">
                <a16:creationId xmlns:a16="http://schemas.microsoft.com/office/drawing/2014/main" id="{CF163993-FAE9-4B07-9AF3-736DEE7E1B20}"/>
              </a:ext>
            </a:extLst>
          </p:cNvPr>
          <p:cNvSpPr txBox="1"/>
          <p:nvPr/>
        </p:nvSpPr>
        <p:spPr>
          <a:xfrm>
            <a:off x="347331" y="4624048"/>
            <a:ext cx="3435273" cy="147732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④励ます、ほめる、支援する</a:t>
            </a:r>
            <a:endParaRPr kumimoji="0" lang="en-US" altLang="ja-JP"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で挑戦を応援する</a:t>
            </a:r>
            <a:endParaRPr kumimoji="0" lang="en-US" altLang="ja-JP"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lang="ja-JP" altLang="en-US" b="1" dirty="0">
                <a:solidFill>
                  <a:prstClr val="black"/>
                </a:solidFill>
                <a:latin typeface="Calibri" panose="020F0502020204030204"/>
                <a:ea typeface="游ゴシック" panose="020B0400000000000000" pitchFamily="50" charset="-128"/>
              </a:rPr>
              <a:t>みんななら</a:t>
            </a:r>
            <a:r>
              <a:rPr kumimoji="0"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やれるよ！”</a:t>
            </a:r>
            <a:endParaRPr kumimoji="0"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“良いアクション取れてるね！”</a:t>
            </a:r>
            <a:endParaRPr kumimoji="0"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a:defRPr/>
            </a:pPr>
            <a:r>
              <a:rPr kumimoji="0"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“何か必要な支援あるかな？”</a:t>
            </a:r>
            <a:endParaRPr kumimoji="0"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7" name="TextBox 10">
            <a:extLst>
              <a:ext uri="{FF2B5EF4-FFF2-40B4-BE49-F238E27FC236}">
                <a16:creationId xmlns:a16="http://schemas.microsoft.com/office/drawing/2014/main" id="{0E464CCC-C835-4434-895D-D485A76B0C13}"/>
              </a:ext>
            </a:extLst>
          </p:cNvPr>
          <p:cNvSpPr txBox="1"/>
          <p:nvPr/>
        </p:nvSpPr>
        <p:spPr>
          <a:xfrm>
            <a:off x="244700" y="795340"/>
            <a:ext cx="3615147" cy="147732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⑤学び認識することを目的に</a:t>
            </a:r>
            <a:endParaRPr kumimoji="0" lang="en-US" altLang="ja-JP"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振り返りを行う</a:t>
            </a:r>
            <a:br>
              <a:rPr kumimoji="0" lang="en-US" altLang="ja-JP"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br>
            <a:r>
              <a:rPr kumimoji="0"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“今日の</a:t>
            </a:r>
            <a:r>
              <a:rPr kumimoji="0"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Good</a:t>
            </a:r>
            <a:r>
              <a:rPr kumimoji="0"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は？”</a:t>
            </a:r>
            <a:endParaRPr kumimoji="0"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“どんな学び</a:t>
            </a:r>
            <a:r>
              <a:rPr lang="ja-JP" altLang="en-US" b="1" dirty="0">
                <a:solidFill>
                  <a:prstClr val="black"/>
                </a:solidFill>
                <a:latin typeface="Calibri" panose="020F0502020204030204"/>
                <a:ea typeface="游ゴシック" panose="020B0400000000000000" pitchFamily="50" charset="-128"/>
              </a:rPr>
              <a:t>があった</a:t>
            </a:r>
            <a:r>
              <a:rPr kumimoji="0"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endParaRPr kumimoji="0"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“次どんなことに挑戦してみる？”</a:t>
            </a:r>
            <a:endParaRPr kumimoji="0"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8" name="TextBox 7">
            <a:extLst>
              <a:ext uri="{FF2B5EF4-FFF2-40B4-BE49-F238E27FC236}">
                <a16:creationId xmlns:a16="http://schemas.microsoft.com/office/drawing/2014/main" id="{20927003-280D-4710-93D4-7212CE94597A}"/>
              </a:ext>
            </a:extLst>
          </p:cNvPr>
          <p:cNvSpPr txBox="1"/>
          <p:nvPr/>
        </p:nvSpPr>
        <p:spPr>
          <a:xfrm>
            <a:off x="7430916" y="1038519"/>
            <a:ext cx="4174453"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①目指すことを</a:t>
            </a:r>
            <a:r>
              <a:rPr lang="ja-JP" altLang="en-US" b="1" dirty="0">
                <a:solidFill>
                  <a:srgbClr val="FF0000"/>
                </a:solidFill>
                <a:latin typeface="Calibri" panose="020F0502020204030204"/>
                <a:ea typeface="游ゴシック" panose="020B0400000000000000" pitchFamily="50" charset="-128"/>
              </a:rPr>
              <a:t>明確にする（ゴール）</a:t>
            </a:r>
            <a:br>
              <a:rPr kumimoji="0"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br>
            <a:r>
              <a:rPr kumimoji="0"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“（ペアに分かれて</a:t>
            </a:r>
            <a:r>
              <a:rPr lang="ja-JP" altLang="en-US" b="1" dirty="0">
                <a:solidFill>
                  <a:prstClr val="black"/>
                </a:solidFill>
                <a:latin typeface="Calibri" panose="020F0502020204030204"/>
                <a:ea typeface="游ゴシック" panose="020B0400000000000000" pitchFamily="50" charset="-128"/>
              </a:rPr>
              <a:t>）今日の授業のゴールを掲示</a:t>
            </a:r>
            <a:r>
              <a:rPr kumimoji="0"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endParaRPr kumimoji="0"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9" name="TextBox 7">
            <a:extLst>
              <a:ext uri="{FF2B5EF4-FFF2-40B4-BE49-F238E27FC236}">
                <a16:creationId xmlns:a16="http://schemas.microsoft.com/office/drawing/2014/main" id="{AF7FDD1F-E1C1-4ABF-A9CD-9E7D1D513A27}"/>
              </a:ext>
            </a:extLst>
          </p:cNvPr>
          <p:cNvSpPr txBox="1"/>
          <p:nvPr/>
        </p:nvSpPr>
        <p:spPr>
          <a:xfrm>
            <a:off x="8538332" y="4894591"/>
            <a:ext cx="3572152"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③実践を促す</a:t>
            </a:r>
            <a:br>
              <a:rPr kumimoji="0"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br>
            <a:r>
              <a:rPr kumimoji="0"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“アクション忘れないように！”</a:t>
            </a:r>
            <a:endParaRPr kumimoji="0"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b="1" dirty="0">
                <a:solidFill>
                  <a:prstClr val="black"/>
                </a:solidFill>
                <a:latin typeface="Calibri" panose="020F0502020204030204"/>
                <a:ea typeface="游ゴシック" panose="020B0400000000000000" pitchFamily="50" charset="-128"/>
              </a:rPr>
              <a:t>“○○に集中しよう！”</a:t>
            </a:r>
            <a:endParaRPr kumimoji="0"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b="1" dirty="0">
                <a:solidFill>
                  <a:prstClr val="black"/>
                </a:solidFill>
                <a:latin typeface="Calibri" panose="020F0502020204030204"/>
                <a:ea typeface="游ゴシック" panose="020B0400000000000000" pitchFamily="50" charset="-128"/>
              </a:rPr>
              <a:t>アクションへの集中を促す。</a:t>
            </a:r>
            <a:endParaRPr kumimoji="0"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graphicFrame>
        <p:nvGraphicFramePr>
          <p:cNvPr id="40" name="Diagram 5">
            <a:extLst>
              <a:ext uri="{FF2B5EF4-FFF2-40B4-BE49-F238E27FC236}">
                <a16:creationId xmlns:a16="http://schemas.microsoft.com/office/drawing/2014/main" id="{73C9510F-97AB-4BE0-A75A-5F1DE8B6B696}"/>
              </a:ext>
            </a:extLst>
          </p:cNvPr>
          <p:cNvGraphicFramePr/>
          <p:nvPr/>
        </p:nvGraphicFramePr>
        <p:xfrm>
          <a:off x="1562584" y="756624"/>
          <a:ext cx="9066832" cy="54154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683001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775497A2-8DE2-4F61-BF75-F626D2EE5097}"/>
              </a:ext>
            </a:extLst>
          </p:cNvPr>
          <p:cNvSpPr txBox="1"/>
          <p:nvPr/>
        </p:nvSpPr>
        <p:spPr>
          <a:xfrm>
            <a:off x="1396481" y="3136612"/>
            <a:ext cx="9399038" cy="584775"/>
          </a:xfrm>
          <a:prstGeom prst="rect">
            <a:avLst/>
          </a:prstGeom>
          <a:noFill/>
        </p:spPr>
        <p:txBody>
          <a:bodyPr wrap="square" rtlCol="0">
            <a:spAutoFit/>
          </a:bodyPr>
          <a:lstStyle/>
          <a:p>
            <a:pPr algn="ctr" defTabSz="685817">
              <a:defRPr/>
            </a:pPr>
            <a:r>
              <a:rPr kumimoji="1" lang="ja-JP" altLang="en-US" sz="3200" b="1">
                <a:solidFill>
                  <a:prstClr val="black"/>
                </a:solidFill>
                <a:latin typeface="游ゴシック" panose="020F0502020204030204"/>
                <a:ea typeface="游ゴシック" panose="020B0400000000000000" pitchFamily="34" charset="-128"/>
              </a:rPr>
              <a:t>ご清聴ありがとうございました。</a:t>
            </a:r>
            <a:endParaRPr kumimoji="1" lang="en-US" altLang="ja-JP" sz="3200" b="1" dirty="0">
              <a:solidFill>
                <a:prstClr val="black"/>
              </a:solidFill>
              <a:latin typeface="游ゴシック" panose="020F0502020204030204"/>
              <a:ea typeface="游ゴシック" panose="020B0400000000000000" pitchFamily="34" charset="-128"/>
            </a:endParaRPr>
          </a:p>
        </p:txBody>
      </p:sp>
    </p:spTree>
    <p:extLst>
      <p:ext uri="{BB962C8B-B14F-4D97-AF65-F5344CB8AC3E}">
        <p14:creationId xmlns:p14="http://schemas.microsoft.com/office/powerpoint/2010/main" val="2724843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a:extLst>
              <a:ext uri="{FF2B5EF4-FFF2-40B4-BE49-F238E27FC236}">
                <a16:creationId xmlns:a16="http://schemas.microsoft.com/office/drawing/2014/main" id="{3AE5A93B-328E-458D-A7CD-2E9CC25A0478}"/>
              </a:ext>
            </a:extLst>
          </p:cNvPr>
          <p:cNvSpPr txBox="1"/>
          <p:nvPr/>
        </p:nvSpPr>
        <p:spPr>
          <a:xfrm>
            <a:off x="1593640" y="2305615"/>
            <a:ext cx="9004720" cy="2246769"/>
          </a:xfrm>
          <a:prstGeom prst="rect">
            <a:avLst/>
          </a:prstGeom>
          <a:noFill/>
        </p:spPr>
        <p:txBody>
          <a:bodyPr wrap="square" rtlCol="0">
            <a:spAutoFit/>
          </a:bodyPr>
          <a:lstStyle/>
          <a:p>
            <a:pPr marL="514350" indent="-514350" defTabSz="685817">
              <a:buFont typeface="+mj-lt"/>
              <a:buAutoNum type="arabicPeriod"/>
              <a:defRPr/>
            </a:pPr>
            <a:r>
              <a:rPr kumimoji="1" lang="ja-JP" altLang="en-US" sz="2800" b="1" dirty="0">
                <a:latin typeface="游ゴシック" panose="020F0502020204030204"/>
                <a:ea typeface="游ゴシック" panose="020B0400000000000000" pitchFamily="34" charset="-128"/>
              </a:rPr>
              <a:t>生涯の運動習慣の獲得のために必要なこととは？</a:t>
            </a:r>
            <a:endParaRPr kumimoji="1" lang="en-US" altLang="ja-JP" sz="2800" b="1" dirty="0">
              <a:latin typeface="游ゴシック" panose="020F0502020204030204"/>
              <a:ea typeface="游ゴシック" panose="020B0400000000000000" pitchFamily="34" charset="-128"/>
            </a:endParaRPr>
          </a:p>
          <a:p>
            <a:pPr marL="514350" indent="-514350" defTabSz="685817">
              <a:buFont typeface="+mj-lt"/>
              <a:buAutoNum type="arabicPeriod"/>
              <a:defRPr/>
            </a:pPr>
            <a:endParaRPr kumimoji="1" lang="en-US" altLang="ja-JP" sz="2800" b="1" dirty="0">
              <a:latin typeface="游ゴシック" panose="020F0502020204030204"/>
              <a:ea typeface="游ゴシック" panose="020B0400000000000000" pitchFamily="34" charset="-128"/>
            </a:endParaRPr>
          </a:p>
          <a:p>
            <a:pPr marL="514350" marR="0" lvl="0" indent="-514350" algn="l" defTabSz="685817" rtl="0" eaLnBrk="1" fontAlgn="auto" latinLnBrk="0" hangingPunct="1">
              <a:lnSpc>
                <a:spcPct val="100000"/>
              </a:lnSpc>
              <a:spcBef>
                <a:spcPts val="0"/>
              </a:spcBef>
              <a:spcAft>
                <a:spcPts val="0"/>
              </a:spcAft>
              <a:buClrTx/>
              <a:buSzTx/>
              <a:buFont typeface="+mj-lt"/>
              <a:buAutoNum type="arabicPeriod"/>
              <a:tabLst/>
              <a:defRPr/>
            </a:pPr>
            <a:r>
              <a:rPr kumimoji="1" lang="ja-JP" altLang="en-US" sz="2800" b="1" i="0" u="none" strike="noStrike" kern="1200" cap="none" spc="0" normalizeH="0" baseline="0" noProof="0" dirty="0">
                <a:ln>
                  <a:noFill/>
                </a:ln>
                <a:solidFill>
                  <a:schemeClr val="bg1">
                    <a:lumMod val="75000"/>
                  </a:schemeClr>
                </a:solidFill>
                <a:effectLst/>
                <a:uLnTx/>
                <a:uFillTx/>
                <a:latin typeface="游ゴシック" panose="020F0502020204030204"/>
                <a:ea typeface="游ゴシック" panose="020B0400000000000000" pitchFamily="34" charset="-128"/>
                <a:cs typeface="+mn-cs"/>
              </a:rPr>
              <a:t>スポーツの楽しさを奪う阻害要因とは何か？</a:t>
            </a:r>
            <a:endParaRPr kumimoji="1" lang="en-US" altLang="ja-JP" sz="2800" b="1" i="0" u="none" strike="noStrike" kern="1200" cap="none" spc="0" normalizeH="0" baseline="0" noProof="0" dirty="0">
              <a:ln>
                <a:noFill/>
              </a:ln>
              <a:solidFill>
                <a:schemeClr val="bg1">
                  <a:lumMod val="75000"/>
                </a:schemeClr>
              </a:solidFill>
              <a:effectLst/>
              <a:uLnTx/>
              <a:uFillTx/>
              <a:latin typeface="游ゴシック" panose="020F0502020204030204"/>
              <a:ea typeface="游ゴシック" panose="020B0400000000000000" pitchFamily="34" charset="-128"/>
              <a:cs typeface="+mn-cs"/>
            </a:endParaRPr>
          </a:p>
          <a:p>
            <a:pPr marL="514350" indent="-514350" defTabSz="685817">
              <a:buFont typeface="+mj-lt"/>
              <a:buAutoNum type="arabicPeriod"/>
              <a:defRPr/>
            </a:pPr>
            <a:endParaRPr kumimoji="1" lang="en-US" altLang="ja-JP" sz="2800" b="1" dirty="0">
              <a:solidFill>
                <a:schemeClr val="bg1">
                  <a:lumMod val="75000"/>
                </a:schemeClr>
              </a:solidFill>
              <a:latin typeface="游ゴシック" panose="020F0502020204030204"/>
              <a:ea typeface="游ゴシック" panose="020B0400000000000000" pitchFamily="34" charset="-128"/>
            </a:endParaRPr>
          </a:p>
          <a:p>
            <a:pPr marL="514350" indent="-514350" defTabSz="685817">
              <a:buFont typeface="+mj-lt"/>
              <a:buAutoNum type="arabicPeriod"/>
              <a:defRPr/>
            </a:pPr>
            <a:r>
              <a:rPr kumimoji="1" lang="ja-JP" altLang="en-US" sz="2800" b="1" dirty="0">
                <a:solidFill>
                  <a:schemeClr val="bg1">
                    <a:lumMod val="75000"/>
                  </a:schemeClr>
                </a:solidFill>
                <a:latin typeface="游ゴシック" panose="020F0502020204030204"/>
                <a:ea typeface="游ゴシック" panose="020B0400000000000000" pitchFamily="34" charset="-128"/>
              </a:rPr>
              <a:t>こどもたちの飛躍を育む３つの指導実践</a:t>
            </a:r>
            <a:endParaRPr kumimoji="1" lang="en-US" altLang="ja-JP" sz="2800" b="1" dirty="0">
              <a:solidFill>
                <a:schemeClr val="bg1">
                  <a:lumMod val="75000"/>
                </a:schemeClr>
              </a:solidFill>
              <a:latin typeface="游ゴシック" panose="020F0502020204030204"/>
              <a:ea typeface="游ゴシック" panose="020B0400000000000000" pitchFamily="34" charset="-128"/>
            </a:endParaRPr>
          </a:p>
        </p:txBody>
      </p:sp>
      <p:sp>
        <p:nvSpPr>
          <p:cNvPr id="8" name="Rectangle 18">
            <a:extLst>
              <a:ext uri="{FF2B5EF4-FFF2-40B4-BE49-F238E27FC236}">
                <a16:creationId xmlns:a16="http://schemas.microsoft.com/office/drawing/2014/main" id="{2AF88728-877C-4C50-B3DB-8896A81FFD59}"/>
              </a:ext>
            </a:extLst>
          </p:cNvPr>
          <p:cNvSpPr/>
          <p:nvPr/>
        </p:nvSpPr>
        <p:spPr>
          <a:xfrm>
            <a:off x="754679" y="364865"/>
            <a:ext cx="9647850" cy="677108"/>
          </a:xfrm>
          <a:prstGeom prst="rect">
            <a:avLst/>
          </a:prstGeom>
        </p:spPr>
        <p:txBody>
          <a:bodyPr wrap="square">
            <a:spAutoFit/>
          </a:bodyPr>
          <a:lstStyle/>
          <a:p>
            <a:pPr defTabSz="371484">
              <a:lnSpc>
                <a:spcPct val="150000"/>
              </a:lnSpc>
              <a:buClr>
                <a:prstClr val="black">
                  <a:lumMod val="95000"/>
                  <a:lumOff val="5000"/>
                </a:prstClr>
              </a:buClr>
              <a:defRPr/>
            </a:pPr>
            <a:r>
              <a:rPr lang="ja-JP" altLang="en-US" sz="2800" b="1" dirty="0">
                <a:solidFill>
                  <a:prstClr val="black"/>
                </a:solidFill>
                <a:latin typeface="游ゴシック" panose="020B0400000000000000" pitchFamily="50" charset="-128"/>
                <a:ea typeface="游ゴシック" panose="020B0400000000000000" pitchFamily="50" charset="-128"/>
              </a:rPr>
              <a:t>目次</a:t>
            </a:r>
            <a:endParaRPr lang="en-US" altLang="ja-JP" sz="2800" b="1" dirty="0">
              <a:solidFill>
                <a:prstClr val="black"/>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634473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775497A2-8DE2-4F61-BF75-F626D2EE5097}"/>
              </a:ext>
            </a:extLst>
          </p:cNvPr>
          <p:cNvSpPr txBox="1"/>
          <p:nvPr/>
        </p:nvSpPr>
        <p:spPr>
          <a:xfrm>
            <a:off x="820710" y="2736502"/>
            <a:ext cx="10550580" cy="1384995"/>
          </a:xfrm>
          <a:prstGeom prst="rect">
            <a:avLst/>
          </a:prstGeom>
          <a:noFill/>
        </p:spPr>
        <p:txBody>
          <a:bodyPr wrap="square" rtlCol="0">
            <a:spAutoFit/>
          </a:bodyPr>
          <a:lstStyle/>
          <a:p>
            <a:pPr defTabSz="685817">
              <a:defRPr/>
            </a:pPr>
            <a:r>
              <a:rPr kumimoji="1" lang="ja-JP" altLang="en-US" sz="2800" b="1" dirty="0">
                <a:solidFill>
                  <a:prstClr val="black"/>
                </a:solidFill>
                <a:latin typeface="游ゴシック" panose="020F0502020204030204"/>
                <a:ea typeface="游ゴシック" panose="020B0400000000000000" pitchFamily="34" charset="-128"/>
              </a:rPr>
              <a:t>スポーツ好きの日常での運動実施回数は、スポーツ嫌いの約</a:t>
            </a:r>
            <a:r>
              <a:rPr kumimoji="1" lang="en-US" altLang="ja-JP" sz="2800" b="1" dirty="0">
                <a:solidFill>
                  <a:prstClr val="black"/>
                </a:solidFill>
                <a:latin typeface="游ゴシック" panose="020F0502020204030204"/>
                <a:ea typeface="游ゴシック" panose="020B0400000000000000" pitchFamily="34" charset="-128"/>
              </a:rPr>
              <a:t>3</a:t>
            </a:r>
            <a:r>
              <a:rPr kumimoji="1" lang="ja-JP" altLang="en-US" sz="2800" b="1" dirty="0">
                <a:solidFill>
                  <a:prstClr val="black"/>
                </a:solidFill>
                <a:latin typeface="游ゴシック" panose="020F0502020204030204"/>
                <a:ea typeface="游ゴシック" panose="020B0400000000000000" pitchFamily="34" charset="-128"/>
              </a:rPr>
              <a:t>倍。長期的にスポーツを行う習慣を身に付ける上で、“好き・楽しい”というポジティブな感情を育むことは極めて重要な役割を担う。</a:t>
            </a:r>
            <a:endParaRPr kumimoji="1" lang="en-US" altLang="ja-JP" sz="2800" b="1" dirty="0">
              <a:solidFill>
                <a:prstClr val="black"/>
              </a:solidFill>
              <a:latin typeface="游ゴシック" panose="020F0502020204030204"/>
              <a:ea typeface="游ゴシック" panose="020B0400000000000000" pitchFamily="34" charset="-128"/>
            </a:endParaRPr>
          </a:p>
        </p:txBody>
      </p:sp>
      <p:sp>
        <p:nvSpPr>
          <p:cNvPr id="4" name="Rectangle 18">
            <a:extLst>
              <a:ext uri="{FF2B5EF4-FFF2-40B4-BE49-F238E27FC236}">
                <a16:creationId xmlns:a16="http://schemas.microsoft.com/office/drawing/2014/main" id="{CACD3BD6-818C-4516-964D-AFB88E33EE03}"/>
              </a:ext>
            </a:extLst>
          </p:cNvPr>
          <p:cNvSpPr/>
          <p:nvPr/>
        </p:nvSpPr>
        <p:spPr>
          <a:xfrm>
            <a:off x="754679" y="364865"/>
            <a:ext cx="9647850" cy="677108"/>
          </a:xfrm>
          <a:prstGeom prst="rect">
            <a:avLst/>
          </a:prstGeom>
        </p:spPr>
        <p:txBody>
          <a:bodyPr wrap="square">
            <a:spAutoFit/>
          </a:bodyPr>
          <a:lstStyle/>
          <a:p>
            <a:pPr defTabSz="371484">
              <a:lnSpc>
                <a:spcPct val="150000"/>
              </a:lnSpc>
              <a:buClr>
                <a:prstClr val="black">
                  <a:lumMod val="95000"/>
                  <a:lumOff val="5000"/>
                </a:prstClr>
              </a:buClr>
              <a:defRPr/>
            </a:pPr>
            <a:r>
              <a:rPr lang="ja-JP" altLang="en-US" sz="2800" b="1" dirty="0">
                <a:solidFill>
                  <a:prstClr val="black"/>
                </a:solidFill>
                <a:latin typeface="游ゴシック" panose="020B0400000000000000" pitchFamily="50" charset="-128"/>
                <a:ea typeface="游ゴシック" panose="020B0400000000000000" pitchFamily="50" charset="-128"/>
              </a:rPr>
              <a:t>結論</a:t>
            </a:r>
            <a:endParaRPr lang="en-US" altLang="ja-JP" sz="2800" b="1" dirty="0">
              <a:solidFill>
                <a:prstClr val="black"/>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243500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8">
            <a:extLst>
              <a:ext uri="{FF2B5EF4-FFF2-40B4-BE49-F238E27FC236}">
                <a16:creationId xmlns:a16="http://schemas.microsoft.com/office/drawing/2014/main" id="{2AF88728-877C-4C50-B3DB-8896A81FFD59}"/>
              </a:ext>
            </a:extLst>
          </p:cNvPr>
          <p:cNvSpPr/>
          <p:nvPr/>
        </p:nvSpPr>
        <p:spPr>
          <a:xfrm>
            <a:off x="341724" y="170821"/>
            <a:ext cx="9647850" cy="677108"/>
          </a:xfrm>
          <a:prstGeom prst="rect">
            <a:avLst/>
          </a:prstGeom>
        </p:spPr>
        <p:txBody>
          <a:bodyPr wrap="square">
            <a:spAutoFit/>
          </a:bodyPr>
          <a:lstStyle/>
          <a:p>
            <a:pPr defTabSz="371484">
              <a:lnSpc>
                <a:spcPct val="150000"/>
              </a:lnSpc>
              <a:buClr>
                <a:prstClr val="black">
                  <a:lumMod val="95000"/>
                  <a:lumOff val="5000"/>
                </a:prstClr>
              </a:buClr>
              <a:defRPr/>
            </a:pPr>
            <a:r>
              <a:rPr lang="ja-JP" altLang="en-US" sz="2800" b="1" dirty="0">
                <a:solidFill>
                  <a:prstClr val="black"/>
                </a:solidFill>
                <a:latin typeface="游ゴシック" panose="020B0400000000000000" pitchFamily="50" charset="-128"/>
                <a:ea typeface="游ゴシック" panose="020B0400000000000000" pitchFamily="50" charset="-128"/>
              </a:rPr>
              <a:t>スポーツ好きは運動機会が</a:t>
            </a:r>
            <a:r>
              <a:rPr lang="en-US" altLang="ja-JP" sz="2800" b="1" dirty="0">
                <a:solidFill>
                  <a:prstClr val="black"/>
                </a:solidFill>
                <a:latin typeface="游ゴシック" panose="020B0400000000000000" pitchFamily="50" charset="-128"/>
                <a:ea typeface="游ゴシック" panose="020B0400000000000000" pitchFamily="50" charset="-128"/>
              </a:rPr>
              <a:t>3</a:t>
            </a:r>
            <a:r>
              <a:rPr lang="ja-JP" altLang="en-US" sz="2800" b="1" dirty="0">
                <a:solidFill>
                  <a:prstClr val="black"/>
                </a:solidFill>
                <a:latin typeface="游ゴシック" panose="020B0400000000000000" pitchFamily="50" charset="-128"/>
                <a:ea typeface="游ゴシック" panose="020B0400000000000000" pitchFamily="50" charset="-128"/>
              </a:rPr>
              <a:t>倍</a:t>
            </a:r>
            <a:endParaRPr lang="en-US" altLang="ja-JP" sz="2800" b="1" dirty="0">
              <a:solidFill>
                <a:prstClr val="black"/>
              </a:solidFill>
              <a:latin typeface="游ゴシック" panose="020B0400000000000000" pitchFamily="50" charset="-128"/>
              <a:ea typeface="游ゴシック" panose="020B0400000000000000" pitchFamily="50" charset="-128"/>
            </a:endParaRPr>
          </a:p>
        </p:txBody>
      </p:sp>
      <p:graphicFrame>
        <p:nvGraphicFramePr>
          <p:cNvPr id="7" name="グラフ 6">
            <a:extLst>
              <a:ext uri="{FF2B5EF4-FFF2-40B4-BE49-F238E27FC236}">
                <a16:creationId xmlns:a16="http://schemas.microsoft.com/office/drawing/2014/main" id="{FA36AA65-9C25-477E-AC1D-0BEAF04CE5AE}"/>
              </a:ext>
            </a:extLst>
          </p:cNvPr>
          <p:cNvGraphicFramePr/>
          <p:nvPr>
            <p:extLst>
              <p:ext uri="{D42A27DB-BD31-4B8C-83A1-F6EECF244321}">
                <p14:modId xmlns:p14="http://schemas.microsoft.com/office/powerpoint/2010/main" val="3828193032"/>
              </p:ext>
            </p:extLst>
          </p:nvPr>
        </p:nvGraphicFramePr>
        <p:xfrm>
          <a:off x="440047" y="1109539"/>
          <a:ext cx="5735586" cy="5500882"/>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6">
            <a:extLst>
              <a:ext uri="{FF2B5EF4-FFF2-40B4-BE49-F238E27FC236}">
                <a16:creationId xmlns:a16="http://schemas.microsoft.com/office/drawing/2014/main" id="{A4484585-CDC3-4D8F-85AB-7D81B14C462B}"/>
              </a:ext>
            </a:extLst>
          </p:cNvPr>
          <p:cNvSpPr txBox="1"/>
          <p:nvPr/>
        </p:nvSpPr>
        <p:spPr>
          <a:xfrm>
            <a:off x="955304" y="5993332"/>
            <a:ext cx="5045399" cy="277000"/>
          </a:xfrm>
          <a:prstGeom prst="rect">
            <a:avLst/>
          </a:prstGeom>
          <a:noFill/>
          <a:ln w="38100">
            <a:noFill/>
          </a:ln>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(NPO</a:t>
            </a: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法人</a:t>
            </a:r>
            <a:r>
              <a:rPr kumimoji="0"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Compassion</a:t>
            </a: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調べ</a:t>
            </a:r>
            <a:r>
              <a:rPr kumimoji="0"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2021</a:t>
            </a:r>
            <a:r>
              <a:rPr kumimoji="0" 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a:t>
            </a:r>
          </a:p>
        </p:txBody>
      </p:sp>
      <p:sp>
        <p:nvSpPr>
          <p:cNvPr id="2" name="矢印: 右 1">
            <a:extLst>
              <a:ext uri="{FF2B5EF4-FFF2-40B4-BE49-F238E27FC236}">
                <a16:creationId xmlns:a16="http://schemas.microsoft.com/office/drawing/2014/main" id="{F4D99CC7-FA0E-4848-BDBB-27A0E2E68884}"/>
              </a:ext>
            </a:extLst>
          </p:cNvPr>
          <p:cNvSpPr/>
          <p:nvPr/>
        </p:nvSpPr>
        <p:spPr>
          <a:xfrm>
            <a:off x="5900817" y="3818288"/>
            <a:ext cx="549632" cy="677108"/>
          </a:xfrm>
          <a:prstGeom prst="rightArrow">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solidFill>
                <a:srgbClr val="FF0000"/>
              </a:solidFill>
              <a:latin typeface="游ゴシック" panose="020B0400000000000000" pitchFamily="50" charset="-128"/>
              <a:ea typeface="游ゴシック" panose="020B0400000000000000" pitchFamily="50" charset="-128"/>
            </a:endParaRPr>
          </a:p>
        </p:txBody>
      </p:sp>
      <p:sp>
        <p:nvSpPr>
          <p:cNvPr id="4" name="テキスト ボックス 3">
            <a:extLst>
              <a:ext uri="{FF2B5EF4-FFF2-40B4-BE49-F238E27FC236}">
                <a16:creationId xmlns:a16="http://schemas.microsoft.com/office/drawing/2014/main" id="{D3711826-D9DE-4470-8C10-CB5C27B22CD0}"/>
              </a:ext>
            </a:extLst>
          </p:cNvPr>
          <p:cNvSpPr txBox="1"/>
          <p:nvPr/>
        </p:nvSpPr>
        <p:spPr>
          <a:xfrm>
            <a:off x="6596241" y="1946973"/>
            <a:ext cx="4908701" cy="677108"/>
          </a:xfrm>
          <a:prstGeom prst="rect">
            <a:avLst/>
          </a:prstGeom>
          <a:noFill/>
        </p:spPr>
        <p:txBody>
          <a:bodyPr wrap="square" rtlCol="0">
            <a:spAutoFit/>
          </a:bodyPr>
          <a:lstStyle/>
          <a:p>
            <a:pPr algn="ctr"/>
            <a:r>
              <a:rPr kumimoji="1" lang="ja-JP" altLang="en-US" b="1" dirty="0">
                <a:latin typeface="游ゴシック" panose="020B0400000000000000" pitchFamily="50" charset="-128"/>
                <a:ea typeface="游ゴシック" panose="020B0400000000000000" pitchFamily="50" charset="-128"/>
              </a:rPr>
              <a:t>スポーツが好きな人は、スポーツ嫌いに比べ、</a:t>
            </a:r>
            <a:endParaRPr kumimoji="1" lang="en-US" altLang="ja-JP" b="1" dirty="0">
              <a:latin typeface="游ゴシック" panose="020B0400000000000000" pitchFamily="50" charset="-128"/>
              <a:ea typeface="游ゴシック" panose="020B0400000000000000" pitchFamily="50" charset="-128"/>
            </a:endParaRPr>
          </a:p>
          <a:p>
            <a:pPr algn="ctr"/>
            <a:r>
              <a:rPr kumimoji="1" lang="ja-JP" altLang="en-US" b="1" dirty="0">
                <a:latin typeface="游ゴシック" panose="020B0400000000000000" pitchFamily="50" charset="-128"/>
                <a:ea typeface="游ゴシック" panose="020B0400000000000000" pitchFamily="50" charset="-128"/>
              </a:rPr>
              <a:t>約</a:t>
            </a:r>
            <a:r>
              <a:rPr kumimoji="1" lang="en-US" altLang="ja-JP" sz="2000" b="1" dirty="0">
                <a:solidFill>
                  <a:srgbClr val="FF0000"/>
                </a:solidFill>
                <a:latin typeface="游ゴシック" panose="020B0400000000000000" pitchFamily="50" charset="-128"/>
                <a:ea typeface="游ゴシック" panose="020B0400000000000000" pitchFamily="50" charset="-128"/>
              </a:rPr>
              <a:t>3</a:t>
            </a:r>
            <a:r>
              <a:rPr kumimoji="1" lang="ja-JP" altLang="en-US" sz="2000" b="1" dirty="0">
                <a:solidFill>
                  <a:srgbClr val="FF0000"/>
                </a:solidFill>
                <a:latin typeface="游ゴシック" panose="020B0400000000000000" pitchFamily="50" charset="-128"/>
                <a:ea typeface="游ゴシック" panose="020B0400000000000000" pitchFamily="50" charset="-128"/>
              </a:rPr>
              <a:t>倍</a:t>
            </a:r>
            <a:r>
              <a:rPr kumimoji="1" lang="ja-JP" altLang="en-US" b="1" dirty="0">
                <a:latin typeface="游ゴシック" panose="020B0400000000000000" pitchFamily="50" charset="-128"/>
                <a:ea typeface="游ゴシック" panose="020B0400000000000000" pitchFamily="50" charset="-128"/>
              </a:rPr>
              <a:t>身体を動かす機会を作っている</a:t>
            </a:r>
          </a:p>
        </p:txBody>
      </p:sp>
      <p:sp>
        <p:nvSpPr>
          <p:cNvPr id="10" name="正方形/長方形 9">
            <a:extLst>
              <a:ext uri="{FF2B5EF4-FFF2-40B4-BE49-F238E27FC236}">
                <a16:creationId xmlns:a16="http://schemas.microsoft.com/office/drawing/2014/main" id="{8E8637B2-AE48-497A-B483-24CB9C272F9A}"/>
              </a:ext>
            </a:extLst>
          </p:cNvPr>
          <p:cNvSpPr/>
          <p:nvPr/>
        </p:nvSpPr>
        <p:spPr>
          <a:xfrm>
            <a:off x="7251307" y="1197396"/>
            <a:ext cx="3598570" cy="4001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6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rPr>
              <a:t>回答別運動回数の比較</a:t>
            </a:r>
            <a:endParaRPr kumimoji="1" lang="en-US" altLang="ja-JP" sz="186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endParaRPr>
          </a:p>
        </p:txBody>
      </p:sp>
      <p:sp>
        <p:nvSpPr>
          <p:cNvPr id="11" name="テキスト ボックス 10">
            <a:extLst>
              <a:ext uri="{FF2B5EF4-FFF2-40B4-BE49-F238E27FC236}">
                <a16:creationId xmlns:a16="http://schemas.microsoft.com/office/drawing/2014/main" id="{AF45B05C-E8A2-4E5E-B5D5-F53F14AF1857}"/>
              </a:ext>
            </a:extLst>
          </p:cNvPr>
          <p:cNvSpPr txBox="1"/>
          <p:nvPr/>
        </p:nvSpPr>
        <p:spPr>
          <a:xfrm>
            <a:off x="6575831" y="2973548"/>
            <a:ext cx="5176122" cy="2862322"/>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kumimoji="1" lang="en-US" altLang="ja-JP"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a:t>
            </a:r>
            <a:r>
              <a:rPr kumimoji="1" lang="ja-JP" altLang="en-US"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好き・やや好き</a:t>
            </a:r>
            <a:r>
              <a:rPr kumimoji="1" lang="en-US" altLang="ja-JP"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1" dirty="0">
                <a:solidFill>
                  <a:prstClr val="black"/>
                </a:solidFill>
                <a:latin typeface="游ゴシック" panose="020B0400000000000000" pitchFamily="50" charset="-128"/>
                <a:ea typeface="游ゴシック" panose="020B0400000000000000" pitchFamily="50" charset="-128"/>
              </a:rPr>
              <a:t>週の平均運動回数　</a:t>
            </a:r>
            <a:r>
              <a:rPr kumimoji="1" lang="en-US" altLang="ja-JP" sz="2000" b="1" dirty="0">
                <a:solidFill>
                  <a:srgbClr val="FF0000"/>
                </a:solidFill>
                <a:latin typeface="游ゴシック" panose="020B0400000000000000" pitchFamily="50" charset="-128"/>
                <a:ea typeface="游ゴシック" panose="020B0400000000000000" pitchFamily="50" charset="-128"/>
              </a:rPr>
              <a:t>1.85</a:t>
            </a:r>
            <a:r>
              <a:rPr kumimoji="1" lang="ja-JP" altLang="en-US" sz="2000" b="1" dirty="0">
                <a:solidFill>
                  <a:srgbClr val="FF0000"/>
                </a:solidFill>
                <a:latin typeface="游ゴシック" panose="020B0400000000000000" pitchFamily="50" charset="-128"/>
                <a:ea typeface="游ゴシック" panose="020B0400000000000000" pitchFamily="50" charset="-128"/>
              </a:rPr>
              <a:t>回</a:t>
            </a:r>
            <a:endParaRPr kumimoji="1" lang="en-US" altLang="ja-JP" sz="2000" b="1" dirty="0">
              <a:solidFill>
                <a:srgbClr val="FF0000"/>
              </a:solidFill>
              <a:latin typeface="游ゴシック" panose="020B0400000000000000" pitchFamily="50" charset="-128"/>
              <a:ea typeface="游ゴシック" panose="020B0400000000000000" pitchFamily="50" charset="-128"/>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2000" b="1" dirty="0">
                <a:solidFill>
                  <a:prstClr val="black"/>
                </a:solidFill>
                <a:latin typeface="游ゴシック" panose="020B0400000000000000" pitchFamily="50" charset="-128"/>
                <a:ea typeface="游ゴシック" panose="020B0400000000000000" pitchFamily="50" charset="-128"/>
              </a:rPr>
              <a:t>1</a:t>
            </a:r>
            <a:r>
              <a:rPr kumimoji="1" lang="ja-JP" altLang="en-US" sz="2000" b="1" dirty="0">
                <a:solidFill>
                  <a:prstClr val="black"/>
                </a:solidFill>
                <a:latin typeface="游ゴシック" panose="020B0400000000000000" pitchFamily="50" charset="-128"/>
                <a:ea typeface="游ゴシック" panose="020B0400000000000000" pitchFamily="50" charset="-128"/>
              </a:rPr>
              <a:t>か月間で</a:t>
            </a:r>
            <a:r>
              <a:rPr kumimoji="1" lang="en-US" altLang="ja-JP" sz="2000" b="1" dirty="0">
                <a:solidFill>
                  <a:prstClr val="black"/>
                </a:solidFill>
                <a:latin typeface="游ゴシック" panose="020B0400000000000000" pitchFamily="50" charset="-128"/>
                <a:ea typeface="游ゴシック" panose="020B0400000000000000" pitchFamily="50" charset="-128"/>
              </a:rPr>
              <a:t>1</a:t>
            </a:r>
            <a:r>
              <a:rPr kumimoji="1" lang="ja-JP" altLang="en-US" sz="2000" b="1" dirty="0">
                <a:solidFill>
                  <a:prstClr val="black"/>
                </a:solidFill>
                <a:latin typeface="游ゴシック" panose="020B0400000000000000" pitchFamily="50" charset="-128"/>
                <a:ea typeface="游ゴシック" panose="020B0400000000000000" pitchFamily="50" charset="-128"/>
              </a:rPr>
              <a:t>回もしていない人の割合 </a:t>
            </a:r>
            <a:r>
              <a:rPr kumimoji="1" lang="en-US" altLang="ja-JP" sz="2000" b="1" dirty="0">
                <a:solidFill>
                  <a:srgbClr val="FF0000"/>
                </a:solidFill>
                <a:latin typeface="游ゴシック" panose="020B0400000000000000" pitchFamily="50" charset="-128"/>
                <a:ea typeface="游ゴシック" panose="020B0400000000000000" pitchFamily="50" charset="-128"/>
              </a:rPr>
              <a:t>8%</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1" dirty="0">
                <a:solidFill>
                  <a:prstClr val="black"/>
                </a:solidFill>
                <a:latin typeface="游ゴシック" panose="020B0400000000000000" pitchFamily="50" charset="-128"/>
                <a:ea typeface="游ゴシック" panose="020B0400000000000000" pitchFamily="50" charset="-128"/>
              </a:rPr>
              <a:t>週</a:t>
            </a:r>
            <a:r>
              <a:rPr kumimoji="1" lang="en-US" altLang="ja-JP" sz="2000" b="1" dirty="0">
                <a:solidFill>
                  <a:prstClr val="black"/>
                </a:solidFill>
                <a:latin typeface="游ゴシック" panose="020B0400000000000000" pitchFamily="50" charset="-128"/>
                <a:ea typeface="游ゴシック" panose="020B0400000000000000" pitchFamily="50" charset="-128"/>
              </a:rPr>
              <a:t>5</a:t>
            </a:r>
            <a:r>
              <a:rPr kumimoji="1" lang="ja-JP" altLang="en-US" sz="2000" b="1" dirty="0">
                <a:solidFill>
                  <a:prstClr val="black"/>
                </a:solidFill>
                <a:latin typeface="游ゴシック" panose="020B0400000000000000" pitchFamily="50" charset="-128"/>
                <a:ea typeface="游ゴシック" panose="020B0400000000000000" pitchFamily="50" charset="-128"/>
              </a:rPr>
              <a:t>回以上運動する人の割合 </a:t>
            </a:r>
            <a:r>
              <a:rPr kumimoji="1" lang="en-US" altLang="ja-JP" sz="2000" b="1" dirty="0">
                <a:solidFill>
                  <a:srgbClr val="FF0000"/>
                </a:solidFill>
                <a:latin typeface="游ゴシック" panose="020B0400000000000000" pitchFamily="50" charset="-128"/>
                <a:ea typeface="游ゴシック" panose="020B0400000000000000" pitchFamily="50" charset="-128"/>
              </a:rPr>
              <a:t>17%</a:t>
            </a:r>
          </a:p>
          <a:p>
            <a:pPr marR="0" lvl="0" algn="l" defTabSz="457200" rtl="0" eaLnBrk="1" fontAlgn="auto" latinLnBrk="0" hangingPunct="1">
              <a:lnSpc>
                <a:spcPct val="100000"/>
              </a:lnSpc>
              <a:spcBef>
                <a:spcPts val="0"/>
              </a:spcBef>
              <a:spcAft>
                <a:spcPts val="0"/>
              </a:spcAft>
              <a:buClrTx/>
              <a:buSzTx/>
              <a:tabLst/>
              <a:defRPr/>
            </a:pPr>
            <a:endParaRPr kumimoji="1" lang="en-US" altLang="ja-JP" sz="2000" b="1" dirty="0">
              <a:solidFill>
                <a:prstClr val="black"/>
              </a:solidFill>
              <a:latin typeface="游ゴシック" panose="020B0400000000000000" pitchFamily="50" charset="-128"/>
              <a:ea typeface="游ゴシック" panose="020B0400000000000000" pitchFamily="50" charset="-128"/>
            </a:endParaRPr>
          </a:p>
          <a:p>
            <a:pPr marR="0" lvl="0" algn="l" defTabSz="457200" rtl="0" eaLnBrk="1" fontAlgn="auto" latinLnBrk="0" hangingPunct="1">
              <a:lnSpc>
                <a:spcPct val="100000"/>
              </a:lnSpc>
              <a:spcBef>
                <a:spcPts val="0"/>
              </a:spcBef>
              <a:spcAft>
                <a:spcPts val="0"/>
              </a:spcAft>
              <a:buClrTx/>
              <a:buSzTx/>
              <a:tabLst/>
              <a:defRPr/>
            </a:pPr>
            <a:r>
              <a:rPr kumimoji="1" lang="en-US" altLang="ja-JP" sz="2000" b="1" dirty="0">
                <a:solidFill>
                  <a:prstClr val="black"/>
                </a:solidFill>
                <a:latin typeface="游ゴシック" panose="020B0400000000000000" pitchFamily="50" charset="-128"/>
                <a:ea typeface="游ゴシック" panose="020B0400000000000000" pitchFamily="50" charset="-128"/>
              </a:rPr>
              <a:t>【</a:t>
            </a:r>
            <a:r>
              <a:rPr kumimoji="1" lang="ja-JP" altLang="en-US" sz="2000" b="1" dirty="0">
                <a:solidFill>
                  <a:prstClr val="black"/>
                </a:solidFill>
                <a:latin typeface="游ゴシック" panose="020B0400000000000000" pitchFamily="50" charset="-128"/>
                <a:ea typeface="游ゴシック" panose="020B0400000000000000" pitchFamily="50" charset="-128"/>
              </a:rPr>
              <a:t>嫌い・やや嫌い</a:t>
            </a:r>
            <a:r>
              <a:rPr kumimoji="1" lang="en-US" altLang="ja-JP" sz="2000" b="1" dirty="0">
                <a:solidFill>
                  <a:prstClr val="black"/>
                </a:solidFill>
                <a:latin typeface="游ゴシック" panose="020B0400000000000000" pitchFamily="50" charset="-128"/>
                <a:ea typeface="游ゴシック" panose="020B0400000000000000" pitchFamily="50" charset="-128"/>
              </a:rPr>
              <a: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1" dirty="0">
                <a:solidFill>
                  <a:prstClr val="black"/>
                </a:solidFill>
                <a:latin typeface="游ゴシック" panose="020B0400000000000000" pitchFamily="50" charset="-128"/>
                <a:ea typeface="游ゴシック" panose="020B0400000000000000" pitchFamily="50" charset="-128"/>
              </a:rPr>
              <a:t>週の平均運動回数　</a:t>
            </a:r>
            <a:r>
              <a:rPr kumimoji="1" lang="en-US" altLang="ja-JP" sz="2000" b="1" dirty="0">
                <a:solidFill>
                  <a:srgbClr val="FF0000"/>
                </a:solidFill>
                <a:latin typeface="游ゴシック" panose="020B0400000000000000" pitchFamily="50" charset="-128"/>
                <a:ea typeface="游ゴシック" panose="020B0400000000000000" pitchFamily="50" charset="-128"/>
              </a:rPr>
              <a:t>0.64</a:t>
            </a:r>
            <a:r>
              <a:rPr kumimoji="1" lang="ja-JP" altLang="en-US" sz="2000" b="1" dirty="0">
                <a:solidFill>
                  <a:srgbClr val="FF0000"/>
                </a:solidFill>
                <a:latin typeface="游ゴシック" panose="020B0400000000000000" pitchFamily="50" charset="-128"/>
                <a:ea typeface="游ゴシック" panose="020B0400000000000000" pitchFamily="50" charset="-128"/>
              </a:rPr>
              <a:t>回</a:t>
            </a:r>
            <a:endParaRPr kumimoji="1" lang="en-US" altLang="ja-JP" sz="2000" b="1" dirty="0">
              <a:solidFill>
                <a:srgbClr val="FF0000"/>
              </a:solidFill>
              <a:latin typeface="游ゴシック" panose="020B0400000000000000" pitchFamily="50" charset="-128"/>
              <a:ea typeface="游ゴシック" panose="020B0400000000000000" pitchFamily="50" charset="-128"/>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2000" b="1" dirty="0">
                <a:solidFill>
                  <a:prstClr val="black"/>
                </a:solidFill>
                <a:latin typeface="游ゴシック" panose="020B0400000000000000" pitchFamily="50" charset="-128"/>
                <a:ea typeface="游ゴシック" panose="020B0400000000000000" pitchFamily="50" charset="-128"/>
              </a:rPr>
              <a:t>1</a:t>
            </a:r>
            <a:r>
              <a:rPr kumimoji="1" lang="ja-JP" altLang="en-US" sz="2000" b="1" dirty="0">
                <a:solidFill>
                  <a:prstClr val="black"/>
                </a:solidFill>
                <a:latin typeface="游ゴシック" panose="020B0400000000000000" pitchFamily="50" charset="-128"/>
                <a:ea typeface="游ゴシック" panose="020B0400000000000000" pitchFamily="50" charset="-128"/>
              </a:rPr>
              <a:t>か月間で</a:t>
            </a:r>
            <a:r>
              <a:rPr kumimoji="1" lang="en-US" altLang="ja-JP" sz="2000" b="1" dirty="0">
                <a:solidFill>
                  <a:prstClr val="black"/>
                </a:solidFill>
                <a:latin typeface="游ゴシック" panose="020B0400000000000000" pitchFamily="50" charset="-128"/>
                <a:ea typeface="游ゴシック" panose="020B0400000000000000" pitchFamily="50" charset="-128"/>
              </a:rPr>
              <a:t>1</a:t>
            </a:r>
            <a:r>
              <a:rPr kumimoji="1" lang="ja-JP" altLang="en-US" sz="2000" b="1" dirty="0">
                <a:solidFill>
                  <a:prstClr val="black"/>
                </a:solidFill>
                <a:latin typeface="游ゴシック" panose="020B0400000000000000" pitchFamily="50" charset="-128"/>
                <a:ea typeface="游ゴシック" panose="020B0400000000000000" pitchFamily="50" charset="-128"/>
              </a:rPr>
              <a:t>回もしていない人の割合 </a:t>
            </a:r>
            <a:r>
              <a:rPr kumimoji="1" lang="en-US" altLang="ja-JP" sz="2000" b="1" dirty="0">
                <a:solidFill>
                  <a:srgbClr val="FF0000"/>
                </a:solidFill>
                <a:latin typeface="游ゴシック" panose="020B0400000000000000" pitchFamily="50" charset="-128"/>
                <a:ea typeface="游ゴシック" panose="020B0400000000000000" pitchFamily="50" charset="-128"/>
              </a:rPr>
              <a:t>43%</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1" dirty="0">
                <a:solidFill>
                  <a:prstClr val="black"/>
                </a:solidFill>
                <a:latin typeface="游ゴシック" panose="020B0400000000000000" pitchFamily="50" charset="-128"/>
                <a:ea typeface="游ゴシック" panose="020B0400000000000000" pitchFamily="50" charset="-128"/>
              </a:rPr>
              <a:t>週</a:t>
            </a:r>
            <a:r>
              <a:rPr kumimoji="1" lang="en-US" altLang="ja-JP" sz="2000" b="1" dirty="0">
                <a:solidFill>
                  <a:prstClr val="black"/>
                </a:solidFill>
                <a:latin typeface="游ゴシック" panose="020B0400000000000000" pitchFamily="50" charset="-128"/>
                <a:ea typeface="游ゴシック" panose="020B0400000000000000" pitchFamily="50" charset="-128"/>
              </a:rPr>
              <a:t>5</a:t>
            </a:r>
            <a:r>
              <a:rPr kumimoji="1" lang="ja-JP" altLang="en-US" sz="2000" b="1" dirty="0">
                <a:solidFill>
                  <a:prstClr val="black"/>
                </a:solidFill>
                <a:latin typeface="游ゴシック" panose="020B0400000000000000" pitchFamily="50" charset="-128"/>
                <a:ea typeface="游ゴシック" panose="020B0400000000000000" pitchFamily="50" charset="-128"/>
              </a:rPr>
              <a:t>回以上運動する人の割合 </a:t>
            </a:r>
            <a:r>
              <a:rPr kumimoji="1" lang="en-US" altLang="ja-JP" sz="2000" b="1" dirty="0">
                <a:solidFill>
                  <a:srgbClr val="FF0000"/>
                </a:solidFill>
                <a:latin typeface="游ゴシック" panose="020B0400000000000000" pitchFamily="50" charset="-128"/>
                <a:ea typeface="游ゴシック" panose="020B0400000000000000" pitchFamily="50" charset="-128"/>
              </a:rPr>
              <a:t>0%</a:t>
            </a:r>
          </a:p>
        </p:txBody>
      </p:sp>
    </p:spTree>
    <p:extLst>
      <p:ext uri="{BB962C8B-B14F-4D97-AF65-F5344CB8AC3E}">
        <p14:creationId xmlns:p14="http://schemas.microsoft.com/office/powerpoint/2010/main" val="3962164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11" name="Rectangle 18">
            <a:extLst>
              <a:ext uri="{FF2B5EF4-FFF2-40B4-BE49-F238E27FC236}">
                <a16:creationId xmlns:a16="http://schemas.microsoft.com/office/drawing/2014/main" id="{54E6C783-C6F2-4353-84A2-BE4170F7B64B}"/>
              </a:ext>
            </a:extLst>
          </p:cNvPr>
          <p:cNvSpPr/>
          <p:nvPr/>
        </p:nvSpPr>
        <p:spPr>
          <a:xfrm>
            <a:off x="447366" y="160523"/>
            <a:ext cx="8640099" cy="675891"/>
          </a:xfrm>
          <a:prstGeom prst="rect">
            <a:avLst/>
          </a:prstGeom>
        </p:spPr>
        <p:txBody>
          <a:bodyPr wrap="square">
            <a:spAutoFit/>
          </a:bodyPr>
          <a:lstStyle/>
          <a:p>
            <a:pPr>
              <a:lnSpc>
                <a:spcPct val="150000"/>
              </a:lnSpc>
              <a:buClr>
                <a:prstClr val="black">
                  <a:lumMod val="95000"/>
                  <a:lumOff val="5000"/>
                </a:prstClr>
              </a:buClr>
              <a:defRPr/>
            </a:pPr>
            <a:r>
              <a:rPr lang="en-US" altLang="ja-JP" sz="2800" b="1" dirty="0">
                <a:solidFill>
                  <a:prstClr val="black"/>
                </a:solidFill>
                <a:latin typeface="Calibri" panose="020F0502020204030204"/>
                <a:ea typeface="游ゴシック" panose="020B0400000000000000" pitchFamily="50" charset="-128"/>
              </a:rPr>
              <a:t>Team USA</a:t>
            </a:r>
            <a:r>
              <a:rPr lang="ja-JP" altLang="en-US" sz="2800" b="1" dirty="0">
                <a:solidFill>
                  <a:prstClr val="black"/>
                </a:solidFill>
                <a:latin typeface="Calibri" panose="020F0502020204030204"/>
                <a:ea typeface="游ゴシック" panose="020B0400000000000000" pitchFamily="50" charset="-128"/>
              </a:rPr>
              <a:t>の戦略とは？</a:t>
            </a:r>
            <a:endParaRPr lang="en-US" altLang="ja-JP" sz="2800" b="1" dirty="0">
              <a:solidFill>
                <a:prstClr val="black"/>
              </a:solidFill>
              <a:latin typeface="Calibri" panose="020F0502020204030204"/>
              <a:ea typeface="游ゴシック" panose="020B0400000000000000" pitchFamily="50" charset="-128"/>
            </a:endParaRPr>
          </a:p>
        </p:txBody>
      </p:sp>
      <p:sp>
        <p:nvSpPr>
          <p:cNvPr id="2" name="正方形/長方形 1">
            <a:extLst>
              <a:ext uri="{FF2B5EF4-FFF2-40B4-BE49-F238E27FC236}">
                <a16:creationId xmlns:a16="http://schemas.microsoft.com/office/drawing/2014/main" id="{3E449377-C065-455E-8EF2-1AE45E2E7CC4}"/>
              </a:ext>
            </a:extLst>
          </p:cNvPr>
          <p:cNvSpPr/>
          <p:nvPr/>
        </p:nvSpPr>
        <p:spPr>
          <a:xfrm>
            <a:off x="973394" y="1632155"/>
            <a:ext cx="10520516" cy="245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8D1D38DE-D83E-48A9-ADB7-70A1D26FDB4C}"/>
              </a:ext>
            </a:extLst>
          </p:cNvPr>
          <p:cNvPicPr>
            <a:picLocks noChangeAspect="1"/>
          </p:cNvPicPr>
          <p:nvPr/>
        </p:nvPicPr>
        <p:blipFill rotWithShape="1">
          <a:blip r:embed="rId3"/>
          <a:srcRect l="32853" t="14224" r="36874" b="4960"/>
          <a:stretch/>
        </p:blipFill>
        <p:spPr>
          <a:xfrm>
            <a:off x="1135625" y="1256744"/>
            <a:ext cx="2998840" cy="4503174"/>
          </a:xfrm>
          <a:prstGeom prst="rect">
            <a:avLst/>
          </a:prstGeom>
        </p:spPr>
      </p:pic>
      <p:pic>
        <p:nvPicPr>
          <p:cNvPr id="7" name="図 6">
            <a:extLst>
              <a:ext uri="{FF2B5EF4-FFF2-40B4-BE49-F238E27FC236}">
                <a16:creationId xmlns:a16="http://schemas.microsoft.com/office/drawing/2014/main" id="{67C7D186-EF24-4180-BB93-228603581842}"/>
              </a:ext>
            </a:extLst>
          </p:cNvPr>
          <p:cNvPicPr>
            <a:picLocks noChangeAspect="1"/>
          </p:cNvPicPr>
          <p:nvPr/>
        </p:nvPicPr>
        <p:blipFill rotWithShape="1">
          <a:blip r:embed="rId4"/>
          <a:srcRect l="32779" t="14399" r="36948" b="4784"/>
          <a:stretch/>
        </p:blipFill>
        <p:spPr>
          <a:xfrm>
            <a:off x="7794523" y="1256744"/>
            <a:ext cx="2998840" cy="4503174"/>
          </a:xfrm>
          <a:prstGeom prst="rect">
            <a:avLst/>
          </a:prstGeom>
        </p:spPr>
      </p:pic>
      <p:pic>
        <p:nvPicPr>
          <p:cNvPr id="8" name="図 7">
            <a:extLst>
              <a:ext uri="{FF2B5EF4-FFF2-40B4-BE49-F238E27FC236}">
                <a16:creationId xmlns:a16="http://schemas.microsoft.com/office/drawing/2014/main" id="{7C59C359-92CA-48A5-892E-EF8D4D83D408}"/>
              </a:ext>
            </a:extLst>
          </p:cNvPr>
          <p:cNvPicPr>
            <a:picLocks noChangeAspect="1"/>
          </p:cNvPicPr>
          <p:nvPr/>
        </p:nvPicPr>
        <p:blipFill rotWithShape="1">
          <a:blip r:embed="rId5"/>
          <a:srcRect l="32778" t="14399" r="36948" b="4784"/>
          <a:stretch/>
        </p:blipFill>
        <p:spPr>
          <a:xfrm>
            <a:off x="4465074" y="1256744"/>
            <a:ext cx="2998840" cy="4503174"/>
          </a:xfrm>
          <a:prstGeom prst="rect">
            <a:avLst/>
          </a:prstGeom>
        </p:spPr>
      </p:pic>
      <p:sp>
        <p:nvSpPr>
          <p:cNvPr id="9" name="Rectangle 4">
            <a:extLst>
              <a:ext uri="{FF2B5EF4-FFF2-40B4-BE49-F238E27FC236}">
                <a16:creationId xmlns:a16="http://schemas.microsoft.com/office/drawing/2014/main" id="{CE9ACEDF-44B0-4046-8F1D-9764F5C247B8}"/>
              </a:ext>
            </a:extLst>
          </p:cNvPr>
          <p:cNvSpPr/>
          <p:nvPr/>
        </p:nvSpPr>
        <p:spPr>
          <a:xfrm>
            <a:off x="3577558" y="5847391"/>
            <a:ext cx="8433930" cy="369332"/>
          </a:xfrm>
          <a:prstGeom prst="rect">
            <a:avLst/>
          </a:prstGeom>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lang="ja-JP" altLang="en-US" dirty="0">
                <a:solidFill>
                  <a:prstClr val="black"/>
                </a:solidFill>
                <a:latin typeface="Calibri" panose="020F0502020204030204"/>
              </a:rPr>
              <a:t>出典：米国オリンピック委員会 </a:t>
            </a:r>
            <a:r>
              <a:rPr lang="en-US" altLang="ja-JP" dirty="0">
                <a:solidFill>
                  <a:prstClr val="black"/>
                </a:solidFill>
                <a:latin typeface="Calibri" panose="020F0502020204030204"/>
              </a:rPr>
              <a:t>Quality</a:t>
            </a:r>
            <a:r>
              <a:rPr lang="ja-JP" altLang="en-US" dirty="0">
                <a:solidFill>
                  <a:prstClr val="black"/>
                </a:solidFill>
                <a:latin typeface="Calibri" panose="020F0502020204030204"/>
              </a:rPr>
              <a:t> </a:t>
            </a:r>
            <a:r>
              <a:rPr lang="en-US" altLang="ja-JP" dirty="0">
                <a:solidFill>
                  <a:prstClr val="black"/>
                </a:solidFill>
                <a:latin typeface="Calibri" panose="020F0502020204030204"/>
              </a:rPr>
              <a:t>Coaching</a:t>
            </a:r>
            <a:r>
              <a:rPr lang="ja-JP" altLang="en-US" dirty="0">
                <a:solidFill>
                  <a:prstClr val="black"/>
                </a:solidFill>
                <a:latin typeface="Calibri" panose="020F0502020204030204"/>
              </a:rPr>
              <a:t> </a:t>
            </a:r>
            <a:r>
              <a:rPr lang="en-US" altLang="ja-JP" dirty="0">
                <a:solidFill>
                  <a:prstClr val="black"/>
                </a:solidFill>
                <a:latin typeface="Calibri" panose="020F0502020204030204"/>
              </a:rPr>
              <a:t>Framework, 2017</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468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14" name="Content Placeholder 2"/>
          <p:cNvSpPr txBox="1">
            <a:spLocks/>
          </p:cNvSpPr>
          <p:nvPr/>
        </p:nvSpPr>
        <p:spPr>
          <a:xfrm>
            <a:off x="2225511" y="2243743"/>
            <a:ext cx="7755757" cy="4351338"/>
          </a:xfrm>
          <a:prstGeom prst="rect">
            <a:avLst/>
          </a:prstGeom>
        </p:spPr>
        <p:txBody>
          <a:bodyPr vert="horz" lIns="91425" tIns="91425" rIns="91425" bIns="91425" rtlCol="0" anchor="t" anchorCtr="0">
            <a:normAutofit/>
          </a:bodyPr>
          <a:lstStyle>
            <a:lvl1pPr marL="349250" lvl="0" indent="-349250" algn="l" defTabSz="914400" rtl="0" eaLnBrk="1" latinLnBrk="0" hangingPunct="1">
              <a:spcBef>
                <a:spcPts val="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lvl="1" indent="-336550" algn="l" defTabSz="914400" rtl="0" eaLnBrk="1" latinLnBrk="0" hangingPunct="1">
              <a:spcBef>
                <a:spcPts val="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lvl="2" indent="-282575" algn="l" defTabSz="914400" rtl="0" eaLnBrk="1" latinLnBrk="0" hangingPunct="1">
              <a:spcBef>
                <a:spcPts val="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lvl="3" indent="-295275" algn="l" defTabSz="914400" rtl="0" eaLnBrk="1" latinLnBrk="0" hangingPunct="1">
              <a:spcBef>
                <a:spcPts val="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lvl="4" indent="-282575" algn="l" defTabSz="914400" rtl="0" eaLnBrk="1" latinLnBrk="0" hangingPunct="1">
              <a:spcBef>
                <a:spcPts val="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lvl="5" indent="-282575" algn="l" defTabSz="914400" rtl="0" eaLnBrk="1" latinLnBrk="0" hangingPunct="1">
              <a:spcBef>
                <a:spcPts val="0"/>
              </a:spcBef>
              <a:buClr>
                <a:schemeClr val="accent2"/>
              </a:buClr>
              <a:buSzPct val="110000"/>
              <a:buFont typeface="Wingdings 2" pitchFamily="18" charset="2"/>
              <a:buChar char=""/>
              <a:defRPr lang="en-US" sz="1800" kern="1200">
                <a:solidFill>
                  <a:schemeClr val="tx1">
                    <a:lumMod val="65000"/>
                    <a:lumOff val="35000"/>
                  </a:schemeClr>
                </a:solidFill>
                <a:latin typeface="+mn-lt"/>
                <a:ea typeface="+mn-ea"/>
                <a:cs typeface="+mn-cs"/>
              </a:defRPr>
            </a:lvl6pPr>
            <a:lvl7pPr marL="2117725" lvl="6" indent="-282575" algn="l" defTabSz="914400" rtl="0" eaLnBrk="1" latinLnBrk="0" hangingPunct="1">
              <a:spcBef>
                <a:spcPts val="0"/>
              </a:spcBef>
              <a:buClr>
                <a:schemeClr val="accent1">
                  <a:lumMod val="60000"/>
                  <a:lumOff val="40000"/>
                </a:schemeClr>
              </a:buClr>
              <a:buSzPct val="110000"/>
              <a:buFont typeface="Wingdings 2" pitchFamily="18" charset="2"/>
              <a:buChar char=""/>
              <a:defRPr lang="en-US" sz="1800" kern="1200">
                <a:solidFill>
                  <a:schemeClr val="tx1">
                    <a:lumMod val="65000"/>
                    <a:lumOff val="35000"/>
                  </a:schemeClr>
                </a:solidFill>
                <a:latin typeface="+mn-lt"/>
                <a:ea typeface="+mn-ea"/>
                <a:cs typeface="+mn-cs"/>
              </a:defRPr>
            </a:lvl7pPr>
            <a:lvl8pPr marL="2398713" lvl="7" indent="-282575" algn="l" defTabSz="914400" rtl="0" eaLnBrk="1" latinLnBrk="0" hangingPunct="1">
              <a:spcBef>
                <a:spcPts val="0"/>
              </a:spcBef>
              <a:buClr>
                <a:schemeClr val="accent2"/>
              </a:buClr>
              <a:buSzPct val="110000"/>
              <a:buFont typeface="Wingdings 2" pitchFamily="18" charset="2"/>
              <a:buChar char=""/>
              <a:defRPr lang="en-US" sz="1800" kern="1200">
                <a:solidFill>
                  <a:schemeClr val="tx1">
                    <a:lumMod val="65000"/>
                    <a:lumOff val="35000"/>
                  </a:schemeClr>
                </a:solidFill>
                <a:latin typeface="+mn-lt"/>
                <a:ea typeface="+mn-ea"/>
                <a:cs typeface="+mn-cs"/>
              </a:defRPr>
            </a:lvl8pPr>
            <a:lvl9pPr marL="2689225" lvl="8" indent="-282575" algn="l" defTabSz="914400" rtl="0" eaLnBrk="1" latinLnBrk="0" hangingPunct="1">
              <a:spcBef>
                <a:spcPts val="0"/>
              </a:spcBef>
              <a:buClr>
                <a:schemeClr val="accent1">
                  <a:lumMod val="60000"/>
                  <a:lumOff val="40000"/>
                </a:schemeClr>
              </a:buClr>
              <a:buSzPct val="110000"/>
              <a:buFont typeface="Wingdings 2" pitchFamily="18" charset="2"/>
              <a:buChar char=""/>
              <a:defRPr lang="en-US" sz="1800" kern="1200">
                <a:solidFill>
                  <a:schemeClr val="tx1">
                    <a:lumMod val="65000"/>
                    <a:lumOff val="35000"/>
                  </a:schemeClr>
                </a:solidFill>
                <a:latin typeface="+mn-lt"/>
                <a:ea typeface="+mn-ea"/>
                <a:cs typeface="+mn-cs"/>
              </a:defRPr>
            </a:lvl9pPr>
          </a:lstStyle>
          <a:p>
            <a:pPr marL="0" indent="0">
              <a:lnSpc>
                <a:spcPct val="150000"/>
              </a:lnSpc>
              <a:buClr>
                <a:prstClr val="black">
                  <a:lumMod val="95000"/>
                  <a:lumOff val="5000"/>
                </a:prstClr>
              </a:buClr>
              <a:buNone/>
            </a:pPr>
            <a:endParaRPr lang="en-US" altLang="ja-JP" sz="3200" dirty="0">
              <a:solidFill>
                <a:srgbClr val="000000"/>
              </a:solidFill>
              <a:latin typeface="Calibri"/>
              <a:ea typeface="ＭＳ Ｐゴシック" panose="020B0600070205080204" pitchFamily="50" charset="-128"/>
              <a:cs typeface="Calibri"/>
            </a:endParaRPr>
          </a:p>
          <a:p>
            <a:pPr marL="0" indent="0">
              <a:lnSpc>
                <a:spcPct val="150000"/>
              </a:lnSpc>
              <a:buClr>
                <a:prstClr val="black">
                  <a:lumMod val="95000"/>
                  <a:lumOff val="5000"/>
                </a:prstClr>
              </a:buClr>
              <a:buNone/>
            </a:pPr>
            <a:endParaRPr lang="en-US" altLang="ja-JP" sz="3200" dirty="0">
              <a:solidFill>
                <a:srgbClr val="000000"/>
              </a:solidFill>
              <a:latin typeface="Calibri"/>
              <a:ea typeface="ＭＳ Ｐゴシック" panose="020B0600070205080204" pitchFamily="50" charset="-128"/>
              <a:cs typeface="Calibri"/>
            </a:endParaRPr>
          </a:p>
        </p:txBody>
      </p:sp>
      <p:sp>
        <p:nvSpPr>
          <p:cNvPr id="19" name="Rectangle 18">
            <a:extLst>
              <a:ext uri="{FF2B5EF4-FFF2-40B4-BE49-F238E27FC236}">
                <a16:creationId xmlns:a16="http://schemas.microsoft.com/office/drawing/2014/main" id="{3ABEA6FB-431F-4BD0-A913-1B6CFB6D9B03}"/>
              </a:ext>
            </a:extLst>
          </p:cNvPr>
          <p:cNvSpPr/>
          <p:nvPr/>
        </p:nvSpPr>
        <p:spPr>
          <a:xfrm>
            <a:off x="538577" y="330041"/>
            <a:ext cx="8214823" cy="675891"/>
          </a:xfrm>
          <a:prstGeom prst="rect">
            <a:avLst/>
          </a:prstGeom>
        </p:spPr>
        <p:txBody>
          <a:bodyPr wrap="square">
            <a:spAutoFit/>
          </a:bodyPr>
          <a:lstStyle/>
          <a:p>
            <a:pPr>
              <a:lnSpc>
                <a:spcPct val="150000"/>
              </a:lnSpc>
              <a:buClr>
                <a:prstClr val="black">
                  <a:lumMod val="95000"/>
                  <a:lumOff val="5000"/>
                </a:prstClr>
              </a:buClr>
            </a:pPr>
            <a:r>
              <a:rPr lang="ja-JP" altLang="en-US" sz="2800" b="1" dirty="0">
                <a:solidFill>
                  <a:prstClr val="black"/>
                </a:solidFill>
                <a:latin typeface="Calibri" panose="020F0502020204030204"/>
                <a:ea typeface="ＭＳ Ｐゴシック" panose="020B0600070205080204" pitchFamily="50" charset="-128"/>
              </a:rPr>
              <a:t>質の高い／質の低い指導がもたらすもの</a:t>
            </a:r>
            <a:endParaRPr lang="en-US" altLang="ja-JP" sz="2800" b="1" dirty="0">
              <a:solidFill>
                <a:prstClr val="black"/>
              </a:solidFill>
              <a:latin typeface="Calibri" panose="020F0502020204030204"/>
              <a:ea typeface="ＭＳ Ｐゴシック" panose="020B0600070205080204" pitchFamily="50" charset="-128"/>
            </a:endParaRPr>
          </a:p>
        </p:txBody>
      </p:sp>
      <p:sp>
        <p:nvSpPr>
          <p:cNvPr id="8" name="Content Placeholder 2">
            <a:extLst>
              <a:ext uri="{FF2B5EF4-FFF2-40B4-BE49-F238E27FC236}">
                <a16:creationId xmlns:a16="http://schemas.microsoft.com/office/drawing/2014/main" id="{F0C6A242-74E2-4169-96C2-9476DCC8B6DF}"/>
              </a:ext>
            </a:extLst>
          </p:cNvPr>
          <p:cNvSpPr txBox="1">
            <a:spLocks/>
          </p:cNvSpPr>
          <p:nvPr/>
        </p:nvSpPr>
        <p:spPr>
          <a:xfrm>
            <a:off x="1403814" y="1579190"/>
            <a:ext cx="4557754" cy="369962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vert="horz" lIns="91425" tIns="91425" rIns="91425" bIns="91425" rtlCol="0" anchor="t" anchorCtr="0">
            <a:normAutofit/>
          </a:bodyPr>
          <a:lstStyle>
            <a:lvl1pPr marL="349250" lvl="0" indent="-349250" algn="l" defTabSz="914400" rtl="0" eaLnBrk="1" latinLnBrk="0" hangingPunct="1">
              <a:spcBef>
                <a:spcPts val="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lvl="1" indent="-336550" algn="l" defTabSz="914400" rtl="0" eaLnBrk="1" latinLnBrk="0" hangingPunct="1">
              <a:spcBef>
                <a:spcPts val="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lvl="2" indent="-282575" algn="l" defTabSz="914400" rtl="0" eaLnBrk="1" latinLnBrk="0" hangingPunct="1">
              <a:spcBef>
                <a:spcPts val="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lvl="3" indent="-295275" algn="l" defTabSz="914400" rtl="0" eaLnBrk="1" latinLnBrk="0" hangingPunct="1">
              <a:spcBef>
                <a:spcPts val="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lvl="4" indent="-282575" algn="l" defTabSz="914400" rtl="0" eaLnBrk="1" latinLnBrk="0" hangingPunct="1">
              <a:spcBef>
                <a:spcPts val="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lvl="5" indent="-282575" algn="l" defTabSz="914400" rtl="0" eaLnBrk="1" latinLnBrk="0" hangingPunct="1">
              <a:spcBef>
                <a:spcPts val="0"/>
              </a:spcBef>
              <a:buClr>
                <a:schemeClr val="accent2"/>
              </a:buClr>
              <a:buSzPct val="110000"/>
              <a:buFont typeface="Wingdings 2" pitchFamily="18" charset="2"/>
              <a:buChar char=""/>
              <a:defRPr lang="en-US" sz="1800" kern="1200">
                <a:solidFill>
                  <a:schemeClr val="tx1">
                    <a:lumMod val="65000"/>
                    <a:lumOff val="35000"/>
                  </a:schemeClr>
                </a:solidFill>
                <a:latin typeface="+mn-lt"/>
                <a:ea typeface="+mn-ea"/>
                <a:cs typeface="+mn-cs"/>
              </a:defRPr>
            </a:lvl6pPr>
            <a:lvl7pPr marL="2117725" lvl="6" indent="-282575" algn="l" defTabSz="914400" rtl="0" eaLnBrk="1" latinLnBrk="0" hangingPunct="1">
              <a:spcBef>
                <a:spcPts val="0"/>
              </a:spcBef>
              <a:buClr>
                <a:schemeClr val="accent1">
                  <a:lumMod val="60000"/>
                  <a:lumOff val="40000"/>
                </a:schemeClr>
              </a:buClr>
              <a:buSzPct val="110000"/>
              <a:buFont typeface="Wingdings 2" pitchFamily="18" charset="2"/>
              <a:buChar char=""/>
              <a:defRPr lang="en-US" sz="1800" kern="1200">
                <a:solidFill>
                  <a:schemeClr val="tx1">
                    <a:lumMod val="65000"/>
                    <a:lumOff val="35000"/>
                  </a:schemeClr>
                </a:solidFill>
                <a:latin typeface="+mn-lt"/>
                <a:ea typeface="+mn-ea"/>
                <a:cs typeface="+mn-cs"/>
              </a:defRPr>
            </a:lvl7pPr>
            <a:lvl8pPr marL="2398713" lvl="7" indent="-282575" algn="l" defTabSz="914400" rtl="0" eaLnBrk="1" latinLnBrk="0" hangingPunct="1">
              <a:spcBef>
                <a:spcPts val="0"/>
              </a:spcBef>
              <a:buClr>
                <a:schemeClr val="accent2"/>
              </a:buClr>
              <a:buSzPct val="110000"/>
              <a:buFont typeface="Wingdings 2" pitchFamily="18" charset="2"/>
              <a:buChar char=""/>
              <a:defRPr lang="en-US" sz="1800" kern="1200">
                <a:solidFill>
                  <a:schemeClr val="tx1">
                    <a:lumMod val="65000"/>
                    <a:lumOff val="35000"/>
                  </a:schemeClr>
                </a:solidFill>
                <a:latin typeface="+mn-lt"/>
                <a:ea typeface="+mn-ea"/>
                <a:cs typeface="+mn-cs"/>
              </a:defRPr>
            </a:lvl8pPr>
            <a:lvl9pPr marL="2689225" lvl="8" indent="-282575" algn="l" defTabSz="914400" rtl="0" eaLnBrk="1" latinLnBrk="0" hangingPunct="1">
              <a:spcBef>
                <a:spcPts val="0"/>
              </a:spcBef>
              <a:buClr>
                <a:schemeClr val="accent1">
                  <a:lumMod val="60000"/>
                  <a:lumOff val="40000"/>
                </a:schemeClr>
              </a:buClr>
              <a:buSzPct val="110000"/>
              <a:buFont typeface="Wingdings 2" pitchFamily="18" charset="2"/>
              <a:buChar char=""/>
              <a:defRPr lang="en-US" sz="1800" kern="1200">
                <a:solidFill>
                  <a:schemeClr val="tx1">
                    <a:lumMod val="65000"/>
                    <a:lumOff val="35000"/>
                  </a:schemeClr>
                </a:solidFill>
                <a:latin typeface="+mn-lt"/>
                <a:ea typeface="+mn-ea"/>
                <a:cs typeface="+mn-cs"/>
              </a:defRPr>
            </a:lvl9pPr>
          </a:lstStyle>
          <a:p>
            <a:pPr marL="0" indent="0">
              <a:lnSpc>
                <a:spcPct val="150000"/>
              </a:lnSpc>
              <a:buClr>
                <a:prstClr val="black">
                  <a:lumMod val="95000"/>
                  <a:lumOff val="5000"/>
                </a:prstClr>
              </a:buClr>
              <a:buNone/>
            </a:pPr>
            <a:endParaRPr lang="en-US" altLang="ja-JP" sz="1400" b="1" dirty="0">
              <a:solidFill>
                <a:prstClr val="black"/>
              </a:solidFill>
              <a:latin typeface="Calibri" panose="020F0502020204030204"/>
              <a:ea typeface="ＭＳ Ｐゴシック" panose="020B0600070205080204" pitchFamily="50" charset="-128"/>
            </a:endParaRPr>
          </a:p>
          <a:p>
            <a:pPr marL="0" indent="0">
              <a:lnSpc>
                <a:spcPct val="150000"/>
              </a:lnSpc>
              <a:buClr>
                <a:prstClr val="black">
                  <a:lumMod val="95000"/>
                  <a:lumOff val="5000"/>
                </a:prstClr>
              </a:buClr>
              <a:buNone/>
            </a:pPr>
            <a:r>
              <a:rPr lang="en-US" altLang="ja-JP" b="1" dirty="0">
                <a:solidFill>
                  <a:prstClr val="black"/>
                </a:solidFill>
                <a:latin typeface="Calibri" panose="020F0502020204030204"/>
                <a:ea typeface="ＭＳ Ｐゴシック" panose="020B0600070205080204" pitchFamily="50" charset="-128"/>
              </a:rPr>
              <a:t>【</a:t>
            </a:r>
            <a:r>
              <a:rPr lang="ja-JP" altLang="en-US" b="1" dirty="0">
                <a:solidFill>
                  <a:prstClr val="black"/>
                </a:solidFill>
                <a:latin typeface="Calibri" panose="020F0502020204030204"/>
                <a:ea typeface="ＭＳ Ｐゴシック" panose="020B0600070205080204" pitchFamily="50" charset="-128"/>
              </a:rPr>
              <a:t>質の高い指導</a:t>
            </a:r>
            <a:r>
              <a:rPr lang="en-US" altLang="ja-JP" b="1" dirty="0">
                <a:solidFill>
                  <a:prstClr val="black"/>
                </a:solidFill>
                <a:latin typeface="Calibri" panose="020F0502020204030204"/>
                <a:ea typeface="ＭＳ Ｐゴシック" panose="020B0600070205080204" pitchFamily="50" charset="-128"/>
              </a:rPr>
              <a:t>】</a:t>
            </a:r>
          </a:p>
          <a:p>
            <a:pPr>
              <a:lnSpc>
                <a:spcPct val="150000"/>
              </a:lnSpc>
              <a:buClr>
                <a:prstClr val="black">
                  <a:lumMod val="95000"/>
                  <a:lumOff val="5000"/>
                </a:prstClr>
              </a:buClr>
              <a:buFont typeface="Wingdings" panose="05000000000000000000" pitchFamily="2" charset="2"/>
              <a:buChar char="ü"/>
            </a:pPr>
            <a:r>
              <a:rPr lang="ja-JP" altLang="en-US" b="1" dirty="0">
                <a:solidFill>
                  <a:prstClr val="black"/>
                </a:solidFill>
                <a:latin typeface="Calibri" panose="020F0502020204030204"/>
                <a:ea typeface="ＭＳ Ｐゴシック" panose="020B0600070205080204" pitchFamily="50" charset="-128"/>
              </a:rPr>
              <a:t>スポーツへの情熱</a:t>
            </a:r>
            <a:endParaRPr lang="en-US" altLang="ja-JP" b="1" dirty="0">
              <a:solidFill>
                <a:prstClr val="black"/>
              </a:solidFill>
              <a:latin typeface="Calibri" panose="020F0502020204030204"/>
              <a:ea typeface="ＭＳ Ｐゴシック" panose="020B0600070205080204" pitchFamily="50" charset="-128"/>
            </a:endParaRPr>
          </a:p>
          <a:p>
            <a:pPr>
              <a:lnSpc>
                <a:spcPct val="150000"/>
              </a:lnSpc>
              <a:buClr>
                <a:prstClr val="black">
                  <a:lumMod val="95000"/>
                  <a:lumOff val="5000"/>
                </a:prstClr>
              </a:buClr>
              <a:buFont typeface="Wingdings" panose="05000000000000000000" pitchFamily="2" charset="2"/>
              <a:buChar char="ü"/>
            </a:pPr>
            <a:r>
              <a:rPr lang="ja-JP" altLang="en-US" b="1" dirty="0">
                <a:solidFill>
                  <a:prstClr val="black"/>
                </a:solidFill>
                <a:latin typeface="Calibri" panose="020F0502020204030204"/>
                <a:ea typeface="ＭＳ Ｐゴシック" panose="020B0600070205080204" pitchFamily="50" charset="-128"/>
              </a:rPr>
              <a:t>人間的な成長</a:t>
            </a:r>
            <a:endParaRPr lang="en-US" altLang="ja-JP" b="1" dirty="0">
              <a:solidFill>
                <a:prstClr val="black"/>
              </a:solidFill>
              <a:latin typeface="Calibri" panose="020F0502020204030204"/>
              <a:ea typeface="ＭＳ Ｐゴシック" panose="020B0600070205080204" pitchFamily="50" charset="-128"/>
            </a:endParaRPr>
          </a:p>
          <a:p>
            <a:pPr>
              <a:lnSpc>
                <a:spcPct val="150000"/>
              </a:lnSpc>
              <a:buClr>
                <a:prstClr val="black">
                  <a:lumMod val="95000"/>
                  <a:lumOff val="5000"/>
                </a:prstClr>
              </a:buClr>
              <a:buFont typeface="Wingdings" panose="05000000000000000000" pitchFamily="2" charset="2"/>
              <a:buChar char="ü"/>
            </a:pPr>
            <a:r>
              <a:rPr lang="ja-JP" altLang="en-US" b="1" dirty="0">
                <a:solidFill>
                  <a:prstClr val="black"/>
                </a:solidFill>
                <a:latin typeface="Calibri" panose="020F0502020204030204"/>
                <a:ea typeface="ＭＳ Ｐゴシック" panose="020B0600070205080204" pitchFamily="50" charset="-128"/>
              </a:rPr>
              <a:t>パフォーマンス向上</a:t>
            </a:r>
            <a:endParaRPr lang="en-US" altLang="ja-JP" b="1" dirty="0">
              <a:solidFill>
                <a:prstClr val="black"/>
              </a:solidFill>
              <a:latin typeface="Calibri" panose="020F0502020204030204"/>
              <a:ea typeface="ＭＳ Ｐゴシック" panose="020B0600070205080204" pitchFamily="50" charset="-128"/>
            </a:endParaRPr>
          </a:p>
          <a:p>
            <a:pPr>
              <a:lnSpc>
                <a:spcPct val="150000"/>
              </a:lnSpc>
              <a:buClr>
                <a:prstClr val="black">
                  <a:lumMod val="95000"/>
                  <a:lumOff val="5000"/>
                </a:prstClr>
              </a:buClr>
              <a:buFont typeface="Wingdings" panose="05000000000000000000" pitchFamily="2" charset="2"/>
              <a:buChar char="ü"/>
            </a:pPr>
            <a:r>
              <a:rPr lang="ja-JP" altLang="en-US" b="1" dirty="0">
                <a:solidFill>
                  <a:prstClr val="black"/>
                </a:solidFill>
                <a:latin typeface="Calibri" panose="020F0502020204030204"/>
                <a:ea typeface="ＭＳ Ｐゴシック" panose="020B0600070205080204" pitchFamily="50" charset="-128"/>
              </a:rPr>
              <a:t>生涯を通した運動習慣</a:t>
            </a:r>
            <a:endParaRPr lang="en-US" altLang="ja-JP" b="1" dirty="0">
              <a:solidFill>
                <a:prstClr val="black"/>
              </a:solidFill>
              <a:latin typeface="Calibri" panose="020F0502020204030204"/>
              <a:ea typeface="ＭＳ Ｐゴシック" panose="020B0600070205080204" pitchFamily="50" charset="-128"/>
            </a:endParaRPr>
          </a:p>
        </p:txBody>
      </p:sp>
      <p:sp>
        <p:nvSpPr>
          <p:cNvPr id="6" name="Rectangle 4">
            <a:extLst>
              <a:ext uri="{FF2B5EF4-FFF2-40B4-BE49-F238E27FC236}">
                <a16:creationId xmlns:a16="http://schemas.microsoft.com/office/drawing/2014/main" id="{DB326564-F76C-4C3D-901C-179AD67635A0}"/>
              </a:ext>
            </a:extLst>
          </p:cNvPr>
          <p:cNvSpPr/>
          <p:nvPr/>
        </p:nvSpPr>
        <p:spPr>
          <a:xfrm>
            <a:off x="3531292" y="5758697"/>
            <a:ext cx="8433930" cy="369332"/>
          </a:xfrm>
          <a:prstGeom prst="rect">
            <a:avLst/>
          </a:prstGeom>
        </p:spPr>
        <p:txBody>
          <a:bodyPr wrap="square">
            <a:spAutoFit/>
          </a:bodyPr>
          <a:lstStyle/>
          <a:p>
            <a:pPr algn="r">
              <a:defRPr/>
            </a:pPr>
            <a:r>
              <a:rPr lang="en-US" dirty="0">
                <a:solidFill>
                  <a:prstClr val="black"/>
                </a:solidFill>
                <a:latin typeface="Calibri" panose="020F0502020204030204"/>
              </a:rPr>
              <a:t>(</a:t>
            </a:r>
            <a:r>
              <a:rPr lang="ja-JP" altLang="en-US" dirty="0">
                <a:solidFill>
                  <a:prstClr val="black"/>
                </a:solidFill>
                <a:latin typeface="Calibri" panose="020F0502020204030204"/>
                <a:ea typeface="ＭＳ Ｐゴシック" panose="020B0600070205080204" pitchFamily="50" charset="-128"/>
              </a:rPr>
              <a:t>出典：米国オリンピック委員会 </a:t>
            </a:r>
            <a:r>
              <a:rPr lang="en-US" altLang="ja-JP" dirty="0">
                <a:solidFill>
                  <a:prstClr val="black"/>
                </a:solidFill>
                <a:latin typeface="Calibri" panose="020F0502020204030204"/>
                <a:ea typeface="ＭＳ Ｐゴシック" panose="020B0600070205080204" pitchFamily="50" charset="-128"/>
              </a:rPr>
              <a:t>Quality</a:t>
            </a:r>
            <a:r>
              <a:rPr lang="ja-JP" altLang="en-US" dirty="0">
                <a:solidFill>
                  <a:prstClr val="black"/>
                </a:solidFill>
                <a:latin typeface="Calibri" panose="020F0502020204030204"/>
                <a:ea typeface="ＭＳ Ｐゴシック" panose="020B0600070205080204" pitchFamily="50" charset="-128"/>
              </a:rPr>
              <a:t> </a:t>
            </a:r>
            <a:r>
              <a:rPr lang="en-US" altLang="ja-JP" dirty="0">
                <a:solidFill>
                  <a:prstClr val="black"/>
                </a:solidFill>
                <a:latin typeface="Calibri" panose="020F0502020204030204"/>
                <a:ea typeface="ＭＳ Ｐゴシック" panose="020B0600070205080204" pitchFamily="50" charset="-128"/>
              </a:rPr>
              <a:t>Coaching</a:t>
            </a:r>
            <a:r>
              <a:rPr lang="ja-JP" altLang="en-US" dirty="0">
                <a:solidFill>
                  <a:prstClr val="black"/>
                </a:solidFill>
                <a:latin typeface="Calibri" panose="020F0502020204030204"/>
                <a:ea typeface="ＭＳ Ｐゴシック" panose="020B0600070205080204" pitchFamily="50" charset="-128"/>
              </a:rPr>
              <a:t> </a:t>
            </a:r>
            <a:r>
              <a:rPr lang="en-US" altLang="ja-JP" dirty="0">
                <a:solidFill>
                  <a:prstClr val="black"/>
                </a:solidFill>
                <a:latin typeface="Calibri" panose="020F0502020204030204"/>
                <a:ea typeface="ＭＳ Ｐゴシック" panose="020B0600070205080204" pitchFamily="50" charset="-128"/>
              </a:rPr>
              <a:t>Framework, 2017</a:t>
            </a:r>
            <a:r>
              <a:rPr lang="en-US" dirty="0">
                <a:solidFill>
                  <a:prstClr val="black"/>
                </a:solidFill>
                <a:latin typeface="Calibri" panose="020F0502020204030204"/>
              </a:rPr>
              <a:t>)</a:t>
            </a:r>
            <a:endParaRPr lang="en-US" sz="3200" dirty="0">
              <a:solidFill>
                <a:prstClr val="black"/>
              </a:solidFill>
              <a:latin typeface="Calibri" panose="020F0502020204030204"/>
            </a:endParaRPr>
          </a:p>
        </p:txBody>
      </p:sp>
      <p:sp>
        <p:nvSpPr>
          <p:cNvPr id="10" name="Content Placeholder 2">
            <a:extLst>
              <a:ext uri="{FF2B5EF4-FFF2-40B4-BE49-F238E27FC236}">
                <a16:creationId xmlns:a16="http://schemas.microsoft.com/office/drawing/2014/main" id="{BE8709E6-7123-492C-90B6-6D247DCEC40F}"/>
              </a:ext>
            </a:extLst>
          </p:cNvPr>
          <p:cNvSpPr txBox="1">
            <a:spLocks/>
          </p:cNvSpPr>
          <p:nvPr/>
        </p:nvSpPr>
        <p:spPr>
          <a:xfrm>
            <a:off x="6230433" y="1579190"/>
            <a:ext cx="4617508" cy="369962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vert="horz" lIns="91425" tIns="91425" rIns="91425" bIns="91425" rtlCol="0" anchor="t" anchorCtr="0">
            <a:normAutofit/>
          </a:bodyPr>
          <a:lstStyle>
            <a:lvl1pPr marL="349250" lvl="0" indent="-349250" algn="l" defTabSz="914400" rtl="0" eaLnBrk="1" latinLnBrk="0" hangingPunct="1">
              <a:spcBef>
                <a:spcPts val="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lvl="1" indent="-336550" algn="l" defTabSz="914400" rtl="0" eaLnBrk="1" latinLnBrk="0" hangingPunct="1">
              <a:spcBef>
                <a:spcPts val="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lvl="2" indent="-282575" algn="l" defTabSz="914400" rtl="0" eaLnBrk="1" latinLnBrk="0" hangingPunct="1">
              <a:spcBef>
                <a:spcPts val="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lvl="3" indent="-295275" algn="l" defTabSz="914400" rtl="0" eaLnBrk="1" latinLnBrk="0" hangingPunct="1">
              <a:spcBef>
                <a:spcPts val="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lvl="4" indent="-282575" algn="l" defTabSz="914400" rtl="0" eaLnBrk="1" latinLnBrk="0" hangingPunct="1">
              <a:spcBef>
                <a:spcPts val="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lvl="5" indent="-282575" algn="l" defTabSz="914400" rtl="0" eaLnBrk="1" latinLnBrk="0" hangingPunct="1">
              <a:spcBef>
                <a:spcPts val="0"/>
              </a:spcBef>
              <a:buClr>
                <a:schemeClr val="accent2"/>
              </a:buClr>
              <a:buSzPct val="110000"/>
              <a:buFont typeface="Wingdings 2" pitchFamily="18" charset="2"/>
              <a:buChar char=""/>
              <a:defRPr lang="en-US" sz="1800" kern="1200">
                <a:solidFill>
                  <a:schemeClr val="tx1">
                    <a:lumMod val="65000"/>
                    <a:lumOff val="35000"/>
                  </a:schemeClr>
                </a:solidFill>
                <a:latin typeface="+mn-lt"/>
                <a:ea typeface="+mn-ea"/>
                <a:cs typeface="+mn-cs"/>
              </a:defRPr>
            </a:lvl6pPr>
            <a:lvl7pPr marL="2117725" lvl="6" indent="-282575" algn="l" defTabSz="914400" rtl="0" eaLnBrk="1" latinLnBrk="0" hangingPunct="1">
              <a:spcBef>
                <a:spcPts val="0"/>
              </a:spcBef>
              <a:buClr>
                <a:schemeClr val="accent1">
                  <a:lumMod val="60000"/>
                  <a:lumOff val="40000"/>
                </a:schemeClr>
              </a:buClr>
              <a:buSzPct val="110000"/>
              <a:buFont typeface="Wingdings 2" pitchFamily="18" charset="2"/>
              <a:buChar char=""/>
              <a:defRPr lang="en-US" sz="1800" kern="1200">
                <a:solidFill>
                  <a:schemeClr val="tx1">
                    <a:lumMod val="65000"/>
                    <a:lumOff val="35000"/>
                  </a:schemeClr>
                </a:solidFill>
                <a:latin typeface="+mn-lt"/>
                <a:ea typeface="+mn-ea"/>
                <a:cs typeface="+mn-cs"/>
              </a:defRPr>
            </a:lvl7pPr>
            <a:lvl8pPr marL="2398713" lvl="7" indent="-282575" algn="l" defTabSz="914400" rtl="0" eaLnBrk="1" latinLnBrk="0" hangingPunct="1">
              <a:spcBef>
                <a:spcPts val="0"/>
              </a:spcBef>
              <a:buClr>
                <a:schemeClr val="accent2"/>
              </a:buClr>
              <a:buSzPct val="110000"/>
              <a:buFont typeface="Wingdings 2" pitchFamily="18" charset="2"/>
              <a:buChar char=""/>
              <a:defRPr lang="en-US" sz="1800" kern="1200">
                <a:solidFill>
                  <a:schemeClr val="tx1">
                    <a:lumMod val="65000"/>
                    <a:lumOff val="35000"/>
                  </a:schemeClr>
                </a:solidFill>
                <a:latin typeface="+mn-lt"/>
                <a:ea typeface="+mn-ea"/>
                <a:cs typeface="+mn-cs"/>
              </a:defRPr>
            </a:lvl8pPr>
            <a:lvl9pPr marL="2689225" lvl="8" indent="-282575" algn="l" defTabSz="914400" rtl="0" eaLnBrk="1" latinLnBrk="0" hangingPunct="1">
              <a:spcBef>
                <a:spcPts val="0"/>
              </a:spcBef>
              <a:buClr>
                <a:schemeClr val="accent1">
                  <a:lumMod val="60000"/>
                  <a:lumOff val="40000"/>
                </a:schemeClr>
              </a:buClr>
              <a:buSzPct val="110000"/>
              <a:buFont typeface="Wingdings 2" pitchFamily="18" charset="2"/>
              <a:buChar char=""/>
              <a:defRPr lang="en-US" sz="1800" kern="1200">
                <a:solidFill>
                  <a:schemeClr val="tx1">
                    <a:lumMod val="65000"/>
                    <a:lumOff val="35000"/>
                  </a:schemeClr>
                </a:solidFill>
                <a:latin typeface="+mn-lt"/>
                <a:ea typeface="+mn-ea"/>
                <a:cs typeface="+mn-cs"/>
              </a:defRPr>
            </a:lvl9pPr>
          </a:lstStyle>
          <a:p>
            <a:pPr marL="0" indent="0">
              <a:lnSpc>
                <a:spcPct val="150000"/>
              </a:lnSpc>
              <a:buClr>
                <a:prstClr val="black">
                  <a:lumMod val="95000"/>
                  <a:lumOff val="5000"/>
                </a:prstClr>
              </a:buClr>
              <a:buNone/>
            </a:pPr>
            <a:endParaRPr lang="en-US" altLang="ja-JP" sz="1400" b="1" dirty="0">
              <a:solidFill>
                <a:prstClr val="black"/>
              </a:solidFill>
              <a:latin typeface="Calibri" panose="020F0502020204030204"/>
              <a:ea typeface="ＭＳ Ｐゴシック" panose="020B0600070205080204" pitchFamily="50" charset="-128"/>
            </a:endParaRPr>
          </a:p>
          <a:p>
            <a:pPr marL="0" indent="0">
              <a:lnSpc>
                <a:spcPct val="150000"/>
              </a:lnSpc>
              <a:buClr>
                <a:prstClr val="black">
                  <a:lumMod val="95000"/>
                  <a:lumOff val="5000"/>
                </a:prstClr>
              </a:buClr>
              <a:buNone/>
            </a:pPr>
            <a:r>
              <a:rPr lang="en-US" altLang="ja-JP" b="1" dirty="0">
                <a:solidFill>
                  <a:prstClr val="black"/>
                </a:solidFill>
                <a:latin typeface="Calibri" panose="020F0502020204030204"/>
                <a:ea typeface="ＭＳ Ｐゴシック" panose="020B0600070205080204" pitchFamily="50" charset="-128"/>
              </a:rPr>
              <a:t>【</a:t>
            </a:r>
            <a:r>
              <a:rPr lang="ja-JP" altLang="en-US" b="1" dirty="0">
                <a:solidFill>
                  <a:prstClr val="black"/>
                </a:solidFill>
                <a:latin typeface="Calibri" panose="020F0502020204030204"/>
                <a:ea typeface="ＭＳ Ｐゴシック" panose="020B0600070205080204" pitchFamily="50" charset="-128"/>
              </a:rPr>
              <a:t>質の低い指導</a:t>
            </a:r>
            <a:r>
              <a:rPr lang="en-US" altLang="ja-JP" b="1" dirty="0">
                <a:solidFill>
                  <a:prstClr val="black"/>
                </a:solidFill>
                <a:latin typeface="Calibri" panose="020F0502020204030204"/>
                <a:ea typeface="ＭＳ Ｐゴシック" panose="020B0600070205080204" pitchFamily="50" charset="-128"/>
              </a:rPr>
              <a:t>】</a:t>
            </a:r>
          </a:p>
          <a:p>
            <a:pPr>
              <a:lnSpc>
                <a:spcPct val="150000"/>
              </a:lnSpc>
              <a:buClr>
                <a:prstClr val="black">
                  <a:lumMod val="95000"/>
                  <a:lumOff val="5000"/>
                </a:prstClr>
              </a:buClr>
              <a:buFont typeface="Wingdings" panose="05000000000000000000" pitchFamily="2" charset="2"/>
              <a:buChar char="ü"/>
            </a:pPr>
            <a:r>
              <a:rPr lang="ja-JP" altLang="en-US" b="1" dirty="0">
                <a:solidFill>
                  <a:prstClr val="black"/>
                </a:solidFill>
                <a:latin typeface="Calibri" panose="020F0502020204030204"/>
                <a:ea typeface="ＭＳ Ｐゴシック" panose="020B0600070205080204" pitchFamily="50" charset="-128"/>
              </a:rPr>
              <a:t>スポーツへの情熱の喪失</a:t>
            </a:r>
            <a:endParaRPr lang="en-US" altLang="ja-JP" b="1" dirty="0">
              <a:solidFill>
                <a:prstClr val="black"/>
              </a:solidFill>
              <a:latin typeface="Calibri" panose="020F0502020204030204"/>
              <a:ea typeface="ＭＳ Ｐゴシック" panose="020B0600070205080204" pitchFamily="50" charset="-128"/>
            </a:endParaRPr>
          </a:p>
          <a:p>
            <a:pPr>
              <a:lnSpc>
                <a:spcPct val="150000"/>
              </a:lnSpc>
              <a:buClr>
                <a:prstClr val="black">
                  <a:lumMod val="95000"/>
                  <a:lumOff val="5000"/>
                </a:prstClr>
              </a:buClr>
              <a:buFont typeface="Wingdings" panose="05000000000000000000" pitchFamily="2" charset="2"/>
              <a:buChar char="ü"/>
            </a:pPr>
            <a:r>
              <a:rPr lang="ja-JP" altLang="en-US" b="1" dirty="0">
                <a:solidFill>
                  <a:prstClr val="black"/>
                </a:solidFill>
                <a:latin typeface="Calibri" panose="020F0502020204030204"/>
                <a:ea typeface="ＭＳ Ｐゴシック" panose="020B0600070205080204" pitchFamily="50" charset="-128"/>
              </a:rPr>
              <a:t>燃え尽き症候群（バーンアウト）</a:t>
            </a:r>
            <a:endParaRPr lang="en-US" altLang="ja-JP" b="1" dirty="0">
              <a:solidFill>
                <a:prstClr val="black"/>
              </a:solidFill>
              <a:latin typeface="Calibri" panose="020F0502020204030204"/>
              <a:ea typeface="ＭＳ Ｐゴシック" panose="020B0600070205080204" pitchFamily="50" charset="-128"/>
            </a:endParaRPr>
          </a:p>
          <a:p>
            <a:pPr>
              <a:lnSpc>
                <a:spcPct val="150000"/>
              </a:lnSpc>
              <a:buClr>
                <a:prstClr val="black">
                  <a:lumMod val="95000"/>
                  <a:lumOff val="5000"/>
                </a:prstClr>
              </a:buClr>
              <a:buFont typeface="Wingdings" panose="05000000000000000000" pitchFamily="2" charset="2"/>
              <a:buChar char="ü"/>
            </a:pPr>
            <a:r>
              <a:rPr lang="ja-JP" altLang="en-US" b="1" dirty="0">
                <a:solidFill>
                  <a:prstClr val="black"/>
                </a:solidFill>
                <a:latin typeface="Calibri" panose="020F0502020204030204"/>
                <a:ea typeface="ＭＳ Ｐゴシック" panose="020B0600070205080204" pitchFamily="50" charset="-128"/>
              </a:rPr>
              <a:t>ドロップアウト</a:t>
            </a:r>
            <a:endParaRPr lang="en-US" altLang="ja-JP" b="1" dirty="0">
              <a:solidFill>
                <a:prstClr val="black"/>
              </a:solidFill>
              <a:latin typeface="Calibri" panose="020F0502020204030204"/>
              <a:ea typeface="ＭＳ Ｐゴシック" panose="020B0600070205080204" pitchFamily="50" charset="-128"/>
            </a:endParaRPr>
          </a:p>
          <a:p>
            <a:pPr>
              <a:lnSpc>
                <a:spcPct val="150000"/>
              </a:lnSpc>
              <a:buClr>
                <a:prstClr val="black">
                  <a:lumMod val="95000"/>
                  <a:lumOff val="5000"/>
                </a:prstClr>
              </a:buClr>
              <a:buFont typeface="Wingdings" panose="05000000000000000000" pitchFamily="2" charset="2"/>
              <a:buChar char="ü"/>
            </a:pPr>
            <a:r>
              <a:rPr lang="ja-JP" altLang="en-US" b="1" dirty="0">
                <a:solidFill>
                  <a:prstClr val="black"/>
                </a:solidFill>
                <a:latin typeface="Calibri" panose="020F0502020204030204"/>
                <a:ea typeface="ＭＳ Ｐゴシック" panose="020B0600070205080204" pitchFamily="50" charset="-128"/>
              </a:rPr>
              <a:t>ケガ</a:t>
            </a:r>
            <a:endParaRPr lang="en-US" altLang="ja-JP" b="1" dirty="0">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1668815019"/>
      </p:ext>
    </p:extLst>
  </p:cSld>
  <p:clrMapOvr>
    <a:masterClrMapping/>
  </p:clrMapOvr>
</p:sld>
</file>

<file path=ppt/theme/theme1.xml><?xml version="1.0" encoding="utf-8"?>
<a:theme xmlns:a="http://schemas.openxmlformats.org/drawingml/2006/main" name="レトロスペクト">
  <a:themeElements>
    <a:clrScheme name="黄">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4157</TotalTime>
  <Words>2205</Words>
  <Application>Microsoft Office PowerPoint</Application>
  <PresentationFormat>ワイド画面</PresentationFormat>
  <Paragraphs>320</Paragraphs>
  <Slides>41</Slides>
  <Notes>19</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41</vt:i4>
      </vt:variant>
    </vt:vector>
  </HeadingPairs>
  <TitlesOfParts>
    <vt:vector size="51" baseType="lpstr">
      <vt:lpstr>ＭＳ Ｐゴシック</vt:lpstr>
      <vt:lpstr>ＭＳ Ｐゴシック</vt:lpstr>
      <vt:lpstr>Meiryo</vt:lpstr>
      <vt:lpstr>游ゴシック</vt:lpstr>
      <vt:lpstr>Arial</vt:lpstr>
      <vt:lpstr>Calibri</vt:lpstr>
      <vt:lpstr>Calibri Light</vt:lpstr>
      <vt:lpstr>Wingdings</vt:lpstr>
      <vt:lpstr>Wingdings 2</vt:lpstr>
      <vt:lpstr>レトロスペクト</vt:lpstr>
      <vt:lpstr>望まないスポーツ嫌いをなくし、 生徒たちの飛躍を促す部活動指導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長期的な成長に繫がるモチベーションの育み方</dc:title>
  <dc:creator>伴元裕</dc:creator>
  <cp:lastModifiedBy>user</cp:lastModifiedBy>
  <cp:revision>131</cp:revision>
  <dcterms:created xsi:type="dcterms:W3CDTF">2020-10-26T12:53:43Z</dcterms:created>
  <dcterms:modified xsi:type="dcterms:W3CDTF">2022-02-01T06:41:09Z</dcterms:modified>
</cp:coreProperties>
</file>