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7"/>
  </p:notesMasterIdLst>
  <p:handoutMasterIdLst>
    <p:handoutMasterId r:id="rId78"/>
  </p:handoutMasterIdLst>
  <p:sldIdLst>
    <p:sldId id="256" r:id="rId2"/>
    <p:sldId id="258" r:id="rId3"/>
    <p:sldId id="259" r:id="rId4"/>
    <p:sldId id="260" r:id="rId5"/>
    <p:sldId id="261" r:id="rId6"/>
    <p:sldId id="257" r:id="rId7"/>
    <p:sldId id="262" r:id="rId8"/>
    <p:sldId id="263" r:id="rId9"/>
    <p:sldId id="264" r:id="rId10"/>
    <p:sldId id="265" r:id="rId11"/>
    <p:sldId id="266" r:id="rId12"/>
    <p:sldId id="271" r:id="rId13"/>
    <p:sldId id="272" r:id="rId14"/>
    <p:sldId id="273" r:id="rId15"/>
    <p:sldId id="274" r:id="rId16"/>
    <p:sldId id="276" r:id="rId17"/>
    <p:sldId id="275" r:id="rId18"/>
    <p:sldId id="277" r:id="rId19"/>
    <p:sldId id="278" r:id="rId20"/>
    <p:sldId id="279" r:id="rId21"/>
    <p:sldId id="280" r:id="rId22"/>
    <p:sldId id="281" r:id="rId23"/>
    <p:sldId id="283" r:id="rId24"/>
    <p:sldId id="282" r:id="rId25"/>
    <p:sldId id="284" r:id="rId26"/>
    <p:sldId id="285" r:id="rId27"/>
    <p:sldId id="286" r:id="rId28"/>
    <p:sldId id="287" r:id="rId29"/>
    <p:sldId id="288" r:id="rId30"/>
    <p:sldId id="306" r:id="rId31"/>
    <p:sldId id="289" r:id="rId32"/>
    <p:sldId id="290" r:id="rId33"/>
    <p:sldId id="291" r:id="rId34"/>
    <p:sldId id="303" r:id="rId35"/>
    <p:sldId id="304" r:id="rId36"/>
    <p:sldId id="305" r:id="rId37"/>
    <p:sldId id="327" r:id="rId38"/>
    <p:sldId id="328" r:id="rId39"/>
    <p:sldId id="292" r:id="rId40"/>
    <p:sldId id="293" r:id="rId41"/>
    <p:sldId id="294" r:id="rId42"/>
    <p:sldId id="295" r:id="rId43"/>
    <p:sldId id="296" r:id="rId44"/>
    <p:sldId id="297" r:id="rId45"/>
    <p:sldId id="298" r:id="rId46"/>
    <p:sldId id="299" r:id="rId47"/>
    <p:sldId id="300" r:id="rId48"/>
    <p:sldId id="301" r:id="rId49"/>
    <p:sldId id="302" r:id="rId50"/>
    <p:sldId id="331" r:id="rId51"/>
    <p:sldId id="313" r:id="rId52"/>
    <p:sldId id="267" r:id="rId53"/>
    <p:sldId id="268" r:id="rId54"/>
    <p:sldId id="269" r:id="rId55"/>
    <p:sldId id="270" r:id="rId56"/>
    <p:sldId id="307" r:id="rId57"/>
    <p:sldId id="308" r:id="rId58"/>
    <p:sldId id="311" r:id="rId59"/>
    <p:sldId id="309" r:id="rId60"/>
    <p:sldId id="310" r:id="rId61"/>
    <p:sldId id="312" r:id="rId62"/>
    <p:sldId id="314" r:id="rId63"/>
    <p:sldId id="315" r:id="rId64"/>
    <p:sldId id="317" r:id="rId65"/>
    <p:sldId id="318" r:id="rId66"/>
    <p:sldId id="319" r:id="rId67"/>
    <p:sldId id="320" r:id="rId68"/>
    <p:sldId id="329" r:id="rId69"/>
    <p:sldId id="330" r:id="rId70"/>
    <p:sldId id="322" r:id="rId71"/>
    <p:sldId id="323" r:id="rId72"/>
    <p:sldId id="324" r:id="rId73"/>
    <p:sldId id="326" r:id="rId74"/>
    <p:sldId id="325" r:id="rId75"/>
    <p:sldId id="321" r:id="rId7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5" d="100"/>
          <a:sy n="65" d="100"/>
        </p:scale>
        <p:origin x="-1452" y="-120"/>
      </p:cViewPr>
      <p:guideLst>
        <p:guide orient="horz" pos="2160"/>
        <p:guide pos="2880"/>
      </p:guideLst>
    </p:cSldViewPr>
  </p:slideViewPr>
  <p:notesTextViewPr>
    <p:cViewPr>
      <p:scale>
        <a:sx n="1" d="1"/>
        <a:sy n="1" d="1"/>
      </p:scale>
      <p:origin x="0" y="0"/>
    </p:cViewPr>
  </p:notesTextViewPr>
  <p:sorterViewPr>
    <p:cViewPr>
      <p:scale>
        <a:sx n="100" d="100"/>
        <a:sy n="100" d="100"/>
      </p:scale>
      <p:origin x="0" y="963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r>
              <a:rPr kumimoji="1" lang="en-US" altLang="ja-JP" smtClean="0"/>
              <a:t>2016/8/8</a:t>
            </a:r>
            <a:endParaRPr kumimoji="1" lang="ja-JP" altLang="en-US"/>
          </a:p>
        </p:txBody>
      </p:sp>
      <p:sp>
        <p:nvSpPr>
          <p:cNvPr id="4" name="フッター プレースホルダー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2BED8AD0-08AE-489A-8797-532EF9587F7F}" type="slidenum">
              <a:rPr kumimoji="1" lang="ja-JP" altLang="en-US" smtClean="0"/>
              <a:t>‹#›</a:t>
            </a:fld>
            <a:endParaRPr kumimoji="1" lang="ja-JP" altLang="en-US"/>
          </a:p>
        </p:txBody>
      </p:sp>
    </p:spTree>
    <p:extLst>
      <p:ext uri="{BB962C8B-B14F-4D97-AF65-F5344CB8AC3E}">
        <p14:creationId xmlns:p14="http://schemas.microsoft.com/office/powerpoint/2010/main" val="326579477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r>
              <a:rPr kumimoji="1" lang="en-US" altLang="ja-JP" smtClean="0"/>
              <a:t>2016/8/8</a:t>
            </a:r>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900A3F6C-CB69-4A45-8895-38BE9003C195}" type="slidenum">
              <a:rPr kumimoji="1" lang="ja-JP" altLang="en-US" smtClean="0"/>
              <a:t>‹#›</a:t>
            </a:fld>
            <a:endParaRPr kumimoji="1" lang="ja-JP" altLang="en-US"/>
          </a:p>
        </p:txBody>
      </p:sp>
    </p:spTree>
    <p:extLst>
      <p:ext uri="{BB962C8B-B14F-4D97-AF65-F5344CB8AC3E}">
        <p14:creationId xmlns:p14="http://schemas.microsoft.com/office/powerpoint/2010/main" val="184055731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00A3F6C-CB69-4A45-8895-38BE9003C195}"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2016/8/8</a:t>
            </a:r>
            <a:endParaRPr kumimoji="1" lang="ja-JP" altLang="en-US"/>
          </a:p>
        </p:txBody>
      </p:sp>
    </p:spTree>
    <p:extLst>
      <p:ext uri="{BB962C8B-B14F-4D97-AF65-F5344CB8AC3E}">
        <p14:creationId xmlns:p14="http://schemas.microsoft.com/office/powerpoint/2010/main" val="2661425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フリーフォーム 6"/>
          <p:cNvSpPr>
            <a:spLocks/>
          </p:cNvSpPr>
          <p:nvPr/>
        </p:nvSpPr>
        <p:spPr bwMode="auto">
          <a:xfrm>
            <a:off x="0" y="0"/>
            <a:ext cx="9144000" cy="6858000"/>
          </a:xfrm>
          <a:custGeom>
            <a:avLst/>
            <a:gdLst/>
            <a:ahLst/>
            <a:cxnLst>
              <a:cxn ang="0">
                <a:pos x="1507" y="31"/>
              </a:cxn>
              <a:cxn ang="0">
                <a:pos x="2276" y="2364"/>
              </a:cxn>
              <a:cxn ang="0">
                <a:pos x="1595" y="73"/>
              </a:cxn>
              <a:cxn ang="0">
                <a:pos x="1611" y="431"/>
              </a:cxn>
              <a:cxn ang="0">
                <a:pos x="1247" y="702"/>
              </a:cxn>
              <a:cxn ang="0">
                <a:pos x="1148" y="816"/>
              </a:cxn>
              <a:cxn ang="0">
                <a:pos x="3304" y="1476"/>
              </a:cxn>
              <a:cxn ang="0">
                <a:pos x="1460" y="400"/>
              </a:cxn>
              <a:cxn ang="0">
                <a:pos x="11" y="982"/>
              </a:cxn>
              <a:cxn ang="0">
                <a:pos x="3881" y="192"/>
              </a:cxn>
              <a:cxn ang="0">
                <a:pos x="2790" y="395"/>
              </a:cxn>
              <a:cxn ang="0">
                <a:pos x="3372" y="1003"/>
              </a:cxn>
              <a:cxn ang="0">
                <a:pos x="3408" y="1013"/>
              </a:cxn>
              <a:cxn ang="0">
                <a:pos x="3491" y="1179"/>
              </a:cxn>
              <a:cxn ang="0">
                <a:pos x="3341" y="1642"/>
              </a:cxn>
              <a:cxn ang="0">
                <a:pos x="3169" y="2057"/>
              </a:cxn>
              <a:cxn ang="0">
                <a:pos x="3013" y="2359"/>
              </a:cxn>
              <a:cxn ang="0">
                <a:pos x="317" y="2343"/>
              </a:cxn>
              <a:cxn ang="0">
                <a:pos x="327" y="2696"/>
              </a:cxn>
              <a:cxn ang="0">
                <a:pos x="2665" y="2852"/>
              </a:cxn>
              <a:cxn ang="0">
                <a:pos x="4385" y="3065"/>
              </a:cxn>
              <a:cxn ang="0">
                <a:pos x="4219" y="2411"/>
              </a:cxn>
              <a:cxn ang="0">
                <a:pos x="4328" y="1455"/>
              </a:cxn>
              <a:cxn ang="0">
                <a:pos x="4193" y="1366"/>
              </a:cxn>
              <a:cxn ang="0">
                <a:pos x="4182" y="769"/>
              </a:cxn>
              <a:cxn ang="0">
                <a:pos x="4369" y="515"/>
              </a:cxn>
              <a:cxn ang="0">
                <a:pos x="307" y="2925"/>
              </a:cxn>
              <a:cxn ang="0">
                <a:pos x="4317" y="2811"/>
              </a:cxn>
              <a:cxn ang="0">
                <a:pos x="3855" y="270"/>
              </a:cxn>
              <a:cxn ang="0">
                <a:pos x="4292" y="2889"/>
              </a:cxn>
              <a:cxn ang="0">
                <a:pos x="4203" y="2717"/>
              </a:cxn>
              <a:cxn ang="0">
                <a:pos x="4027" y="2551"/>
              </a:cxn>
              <a:cxn ang="0">
                <a:pos x="348" y="1190"/>
              </a:cxn>
              <a:cxn ang="0">
                <a:pos x="790" y="634"/>
              </a:cxn>
              <a:cxn ang="0">
                <a:pos x="172" y="650"/>
              </a:cxn>
              <a:cxn ang="0">
                <a:pos x="78" y="1341"/>
              </a:cxn>
              <a:cxn ang="0">
                <a:pos x="509" y="857"/>
              </a:cxn>
              <a:cxn ang="0">
                <a:pos x="218" y="946"/>
              </a:cxn>
              <a:cxn ang="0">
                <a:pos x="333" y="1938"/>
              </a:cxn>
              <a:cxn ang="0">
                <a:pos x="244" y="1377"/>
              </a:cxn>
              <a:cxn ang="0">
                <a:pos x="629" y="1122"/>
              </a:cxn>
              <a:cxn ang="0">
                <a:pos x="795" y="587"/>
              </a:cxn>
              <a:cxn ang="0">
                <a:pos x="198" y="1341"/>
              </a:cxn>
              <a:cxn ang="0">
                <a:pos x="3865" y="99"/>
              </a:cxn>
              <a:cxn ang="0">
                <a:pos x="3315" y="899"/>
              </a:cxn>
              <a:cxn ang="0">
                <a:pos x="2276" y="2364"/>
              </a:cxn>
              <a:cxn ang="0">
                <a:pos x="3777" y="37"/>
              </a:cxn>
              <a:cxn ang="0">
                <a:pos x="125" y="1481"/>
              </a:cxn>
              <a:cxn ang="0">
                <a:pos x="114" y="1382"/>
              </a:cxn>
              <a:cxn ang="0">
                <a:pos x="2276" y="2364"/>
              </a:cxn>
              <a:cxn ang="0">
                <a:pos x="847" y="774"/>
              </a:cxn>
              <a:cxn ang="0">
                <a:pos x="1091" y="759"/>
              </a:cxn>
              <a:cxn ang="0">
                <a:pos x="1148" y="743"/>
              </a:cxn>
              <a:cxn ang="0">
                <a:pos x="889" y="831"/>
              </a:cxn>
              <a:cxn ang="0">
                <a:pos x="1018" y="857"/>
              </a:cxn>
              <a:cxn ang="0">
                <a:pos x="915" y="702"/>
              </a:cxn>
              <a:cxn ang="0">
                <a:pos x="1387" y="151"/>
              </a:cxn>
              <a:cxn ang="0">
                <a:pos x="1294" y="322"/>
              </a:cxn>
              <a:cxn ang="0">
                <a:pos x="1356" y="535"/>
              </a:cxn>
              <a:cxn ang="0">
                <a:pos x="1231" y="374"/>
              </a:cxn>
              <a:cxn ang="0">
                <a:pos x="1024" y="489"/>
              </a:cxn>
              <a:cxn ang="0">
                <a:pos x="1231" y="753"/>
              </a:cxn>
              <a:cxn ang="0">
                <a:pos x="1237" y="535"/>
              </a:cxn>
            </a:cxnLst>
            <a:rect l="0" t="0" r="0" b="0"/>
            <a:pathLst>
              <a:path w="4395" h="3107">
                <a:moveTo>
                  <a:pt x="2276" y="2364"/>
                </a:moveTo>
                <a:lnTo>
                  <a:pt x="2291" y="2380"/>
                </a:lnTo>
                <a:lnTo>
                  <a:pt x="2322" y="2385"/>
                </a:lnTo>
                <a:lnTo>
                  <a:pt x="2354" y="2390"/>
                </a:lnTo>
                <a:lnTo>
                  <a:pt x="2385" y="2380"/>
                </a:lnTo>
                <a:lnTo>
                  <a:pt x="2364" y="2369"/>
                </a:lnTo>
                <a:lnTo>
                  <a:pt x="2333" y="2369"/>
                </a:lnTo>
                <a:lnTo>
                  <a:pt x="2302" y="2364"/>
                </a:lnTo>
                <a:lnTo>
                  <a:pt x="2281" y="2364"/>
                </a:lnTo>
                <a:lnTo>
                  <a:pt x="2271" y="2364"/>
                </a:lnTo>
                <a:lnTo>
                  <a:pt x="2271" y="2364"/>
                </a:lnTo>
                <a:lnTo>
                  <a:pt x="2276" y="2364"/>
                </a:lnTo>
                <a:lnTo>
                  <a:pt x="2286" y="135"/>
                </a:lnTo>
                <a:lnTo>
                  <a:pt x="2302" y="130"/>
                </a:lnTo>
                <a:lnTo>
                  <a:pt x="2312" y="125"/>
                </a:lnTo>
                <a:lnTo>
                  <a:pt x="2317" y="135"/>
                </a:lnTo>
                <a:lnTo>
                  <a:pt x="2328" y="130"/>
                </a:lnTo>
                <a:lnTo>
                  <a:pt x="2343" y="151"/>
                </a:lnTo>
                <a:lnTo>
                  <a:pt x="2343" y="156"/>
                </a:lnTo>
                <a:lnTo>
                  <a:pt x="2348" y="151"/>
                </a:lnTo>
                <a:lnTo>
                  <a:pt x="2348" y="146"/>
                </a:lnTo>
                <a:lnTo>
                  <a:pt x="2348" y="140"/>
                </a:lnTo>
                <a:lnTo>
                  <a:pt x="2343" y="125"/>
                </a:lnTo>
                <a:lnTo>
                  <a:pt x="2354" y="125"/>
                </a:lnTo>
                <a:lnTo>
                  <a:pt x="2364" y="135"/>
                </a:lnTo>
                <a:lnTo>
                  <a:pt x="2369" y="135"/>
                </a:lnTo>
                <a:lnTo>
                  <a:pt x="2374" y="130"/>
                </a:lnTo>
                <a:lnTo>
                  <a:pt x="2374" y="125"/>
                </a:lnTo>
                <a:lnTo>
                  <a:pt x="2374" y="120"/>
                </a:lnTo>
                <a:lnTo>
                  <a:pt x="2364" y="114"/>
                </a:lnTo>
                <a:lnTo>
                  <a:pt x="2380" y="104"/>
                </a:lnTo>
                <a:lnTo>
                  <a:pt x="2364" y="99"/>
                </a:lnTo>
                <a:lnTo>
                  <a:pt x="2359" y="99"/>
                </a:lnTo>
                <a:lnTo>
                  <a:pt x="2348" y="104"/>
                </a:lnTo>
                <a:lnTo>
                  <a:pt x="2354" y="89"/>
                </a:lnTo>
                <a:lnTo>
                  <a:pt x="2328" y="94"/>
                </a:lnTo>
                <a:lnTo>
                  <a:pt x="2322" y="89"/>
                </a:lnTo>
                <a:lnTo>
                  <a:pt x="2322" y="78"/>
                </a:lnTo>
                <a:lnTo>
                  <a:pt x="2312" y="78"/>
                </a:lnTo>
                <a:lnTo>
                  <a:pt x="2297" y="78"/>
                </a:lnTo>
                <a:lnTo>
                  <a:pt x="2297" y="83"/>
                </a:lnTo>
                <a:lnTo>
                  <a:pt x="2297" y="89"/>
                </a:lnTo>
                <a:lnTo>
                  <a:pt x="2302" y="94"/>
                </a:lnTo>
                <a:lnTo>
                  <a:pt x="2286" y="109"/>
                </a:lnTo>
                <a:lnTo>
                  <a:pt x="2302" y="104"/>
                </a:lnTo>
                <a:lnTo>
                  <a:pt x="2297" y="109"/>
                </a:lnTo>
                <a:lnTo>
                  <a:pt x="2286" y="135"/>
                </a:lnTo>
                <a:lnTo>
                  <a:pt x="2276" y="2364"/>
                </a:lnTo>
                <a:lnTo>
                  <a:pt x="2338" y="302"/>
                </a:lnTo>
                <a:lnTo>
                  <a:pt x="2328" y="312"/>
                </a:lnTo>
                <a:lnTo>
                  <a:pt x="2322" y="312"/>
                </a:lnTo>
                <a:lnTo>
                  <a:pt x="2328" y="302"/>
                </a:lnTo>
                <a:lnTo>
                  <a:pt x="2322" y="302"/>
                </a:lnTo>
                <a:lnTo>
                  <a:pt x="2317" y="302"/>
                </a:lnTo>
                <a:lnTo>
                  <a:pt x="2322" y="296"/>
                </a:lnTo>
                <a:lnTo>
                  <a:pt x="2328" y="291"/>
                </a:lnTo>
                <a:lnTo>
                  <a:pt x="2317" y="296"/>
                </a:lnTo>
                <a:lnTo>
                  <a:pt x="2317" y="291"/>
                </a:lnTo>
                <a:lnTo>
                  <a:pt x="2307" y="302"/>
                </a:lnTo>
                <a:lnTo>
                  <a:pt x="2302" y="312"/>
                </a:lnTo>
                <a:lnTo>
                  <a:pt x="2297" y="312"/>
                </a:lnTo>
                <a:lnTo>
                  <a:pt x="2297" y="317"/>
                </a:lnTo>
                <a:lnTo>
                  <a:pt x="2302" y="317"/>
                </a:lnTo>
                <a:lnTo>
                  <a:pt x="2302" y="322"/>
                </a:lnTo>
                <a:lnTo>
                  <a:pt x="2307" y="322"/>
                </a:lnTo>
                <a:lnTo>
                  <a:pt x="2307" y="327"/>
                </a:lnTo>
                <a:lnTo>
                  <a:pt x="2307" y="333"/>
                </a:lnTo>
                <a:lnTo>
                  <a:pt x="2317" y="327"/>
                </a:lnTo>
                <a:lnTo>
                  <a:pt x="2317" y="322"/>
                </a:lnTo>
                <a:lnTo>
                  <a:pt x="2328" y="327"/>
                </a:lnTo>
                <a:lnTo>
                  <a:pt x="2328" y="333"/>
                </a:lnTo>
                <a:lnTo>
                  <a:pt x="2328" y="327"/>
                </a:lnTo>
                <a:lnTo>
                  <a:pt x="2328" y="322"/>
                </a:lnTo>
                <a:lnTo>
                  <a:pt x="2328" y="317"/>
                </a:lnTo>
                <a:lnTo>
                  <a:pt x="2322" y="317"/>
                </a:lnTo>
                <a:lnTo>
                  <a:pt x="2338" y="312"/>
                </a:lnTo>
                <a:lnTo>
                  <a:pt x="2338" y="302"/>
                </a:lnTo>
                <a:lnTo>
                  <a:pt x="2276" y="2364"/>
                </a:lnTo>
                <a:lnTo>
                  <a:pt x="2390" y="78"/>
                </a:lnTo>
                <a:lnTo>
                  <a:pt x="2369" y="83"/>
                </a:lnTo>
                <a:lnTo>
                  <a:pt x="2390" y="89"/>
                </a:lnTo>
                <a:lnTo>
                  <a:pt x="2390" y="78"/>
                </a:lnTo>
                <a:lnTo>
                  <a:pt x="2276" y="2364"/>
                </a:lnTo>
                <a:lnTo>
                  <a:pt x="2359" y="83"/>
                </a:lnTo>
                <a:lnTo>
                  <a:pt x="2354" y="89"/>
                </a:lnTo>
                <a:lnTo>
                  <a:pt x="2369" y="83"/>
                </a:lnTo>
                <a:lnTo>
                  <a:pt x="2359" y="83"/>
                </a:lnTo>
                <a:lnTo>
                  <a:pt x="2276" y="2364"/>
                </a:lnTo>
                <a:lnTo>
                  <a:pt x="1481" y="47"/>
                </a:lnTo>
                <a:lnTo>
                  <a:pt x="1481" y="52"/>
                </a:lnTo>
                <a:lnTo>
                  <a:pt x="1486" y="52"/>
                </a:lnTo>
                <a:lnTo>
                  <a:pt x="1486" y="57"/>
                </a:lnTo>
                <a:lnTo>
                  <a:pt x="1486" y="52"/>
                </a:lnTo>
                <a:lnTo>
                  <a:pt x="1491" y="52"/>
                </a:lnTo>
                <a:lnTo>
                  <a:pt x="1496" y="47"/>
                </a:lnTo>
                <a:lnTo>
                  <a:pt x="1502" y="47"/>
                </a:lnTo>
                <a:lnTo>
                  <a:pt x="1496" y="52"/>
                </a:lnTo>
                <a:lnTo>
                  <a:pt x="1502" y="52"/>
                </a:lnTo>
                <a:lnTo>
                  <a:pt x="1507" y="52"/>
                </a:lnTo>
                <a:lnTo>
                  <a:pt x="1507" y="47"/>
                </a:lnTo>
                <a:lnTo>
                  <a:pt x="1512" y="47"/>
                </a:lnTo>
                <a:lnTo>
                  <a:pt x="1517" y="42"/>
                </a:lnTo>
                <a:lnTo>
                  <a:pt x="1517" y="37"/>
                </a:lnTo>
                <a:lnTo>
                  <a:pt x="1507" y="37"/>
                </a:lnTo>
                <a:lnTo>
                  <a:pt x="1507" y="31"/>
                </a:lnTo>
                <a:lnTo>
                  <a:pt x="1502" y="26"/>
                </a:lnTo>
                <a:lnTo>
                  <a:pt x="1496" y="31"/>
                </a:lnTo>
                <a:lnTo>
                  <a:pt x="1491" y="31"/>
                </a:lnTo>
                <a:lnTo>
                  <a:pt x="1486" y="37"/>
                </a:lnTo>
                <a:lnTo>
                  <a:pt x="1481" y="47"/>
                </a:lnTo>
                <a:lnTo>
                  <a:pt x="2276" y="2364"/>
                </a:lnTo>
                <a:lnTo>
                  <a:pt x="1476" y="172"/>
                </a:lnTo>
                <a:lnTo>
                  <a:pt x="1486" y="172"/>
                </a:lnTo>
                <a:lnTo>
                  <a:pt x="1491" y="166"/>
                </a:lnTo>
                <a:lnTo>
                  <a:pt x="1486" y="161"/>
                </a:lnTo>
                <a:lnTo>
                  <a:pt x="1476" y="166"/>
                </a:lnTo>
                <a:lnTo>
                  <a:pt x="1476" y="172"/>
                </a:lnTo>
                <a:lnTo>
                  <a:pt x="2276" y="2364"/>
                </a:lnTo>
                <a:lnTo>
                  <a:pt x="2686" y="2250"/>
                </a:lnTo>
                <a:lnTo>
                  <a:pt x="2702" y="2234"/>
                </a:lnTo>
                <a:lnTo>
                  <a:pt x="2702" y="2229"/>
                </a:lnTo>
                <a:lnTo>
                  <a:pt x="2691" y="2224"/>
                </a:lnTo>
                <a:lnTo>
                  <a:pt x="2681" y="2218"/>
                </a:lnTo>
                <a:lnTo>
                  <a:pt x="2681" y="2213"/>
                </a:lnTo>
                <a:lnTo>
                  <a:pt x="2686" y="2208"/>
                </a:lnTo>
                <a:lnTo>
                  <a:pt x="2671" y="2218"/>
                </a:lnTo>
                <a:lnTo>
                  <a:pt x="2660" y="2229"/>
                </a:lnTo>
                <a:lnTo>
                  <a:pt x="2655" y="2239"/>
                </a:lnTo>
                <a:lnTo>
                  <a:pt x="2660" y="2250"/>
                </a:lnTo>
                <a:lnTo>
                  <a:pt x="2671" y="2250"/>
                </a:lnTo>
                <a:lnTo>
                  <a:pt x="2686" y="2250"/>
                </a:lnTo>
                <a:lnTo>
                  <a:pt x="2276" y="2364"/>
                </a:lnTo>
                <a:lnTo>
                  <a:pt x="1683" y="21"/>
                </a:lnTo>
                <a:lnTo>
                  <a:pt x="1683" y="26"/>
                </a:lnTo>
                <a:lnTo>
                  <a:pt x="1683" y="31"/>
                </a:lnTo>
                <a:lnTo>
                  <a:pt x="1689" y="31"/>
                </a:lnTo>
                <a:lnTo>
                  <a:pt x="1689" y="37"/>
                </a:lnTo>
                <a:lnTo>
                  <a:pt x="1689" y="31"/>
                </a:lnTo>
                <a:lnTo>
                  <a:pt x="1694" y="37"/>
                </a:lnTo>
                <a:lnTo>
                  <a:pt x="1694" y="31"/>
                </a:lnTo>
                <a:lnTo>
                  <a:pt x="1699" y="37"/>
                </a:lnTo>
                <a:lnTo>
                  <a:pt x="1699" y="31"/>
                </a:lnTo>
                <a:lnTo>
                  <a:pt x="1704" y="31"/>
                </a:lnTo>
                <a:lnTo>
                  <a:pt x="1709" y="26"/>
                </a:lnTo>
                <a:lnTo>
                  <a:pt x="1709" y="21"/>
                </a:lnTo>
                <a:lnTo>
                  <a:pt x="1709" y="26"/>
                </a:lnTo>
                <a:lnTo>
                  <a:pt x="1715" y="21"/>
                </a:lnTo>
                <a:lnTo>
                  <a:pt x="1715" y="16"/>
                </a:lnTo>
                <a:lnTo>
                  <a:pt x="1715" y="11"/>
                </a:lnTo>
                <a:lnTo>
                  <a:pt x="1715" y="5"/>
                </a:lnTo>
                <a:lnTo>
                  <a:pt x="1709" y="5"/>
                </a:lnTo>
                <a:lnTo>
                  <a:pt x="1704" y="5"/>
                </a:lnTo>
                <a:lnTo>
                  <a:pt x="1699" y="11"/>
                </a:lnTo>
                <a:lnTo>
                  <a:pt x="1689" y="16"/>
                </a:lnTo>
                <a:lnTo>
                  <a:pt x="1683" y="21"/>
                </a:lnTo>
                <a:lnTo>
                  <a:pt x="2276" y="2364"/>
                </a:lnTo>
                <a:lnTo>
                  <a:pt x="1496" y="639"/>
                </a:lnTo>
                <a:lnTo>
                  <a:pt x="1496" y="644"/>
                </a:lnTo>
                <a:lnTo>
                  <a:pt x="1502" y="644"/>
                </a:lnTo>
                <a:lnTo>
                  <a:pt x="1507" y="639"/>
                </a:lnTo>
                <a:lnTo>
                  <a:pt x="1502" y="639"/>
                </a:lnTo>
                <a:lnTo>
                  <a:pt x="1496" y="639"/>
                </a:lnTo>
                <a:lnTo>
                  <a:pt x="2276" y="2364"/>
                </a:lnTo>
                <a:lnTo>
                  <a:pt x="1637" y="348"/>
                </a:lnTo>
                <a:lnTo>
                  <a:pt x="1642" y="353"/>
                </a:lnTo>
                <a:lnTo>
                  <a:pt x="1637" y="359"/>
                </a:lnTo>
                <a:lnTo>
                  <a:pt x="1642" y="359"/>
                </a:lnTo>
                <a:lnTo>
                  <a:pt x="1637" y="359"/>
                </a:lnTo>
                <a:lnTo>
                  <a:pt x="1642" y="359"/>
                </a:lnTo>
                <a:lnTo>
                  <a:pt x="1637" y="364"/>
                </a:lnTo>
                <a:lnTo>
                  <a:pt x="1642" y="364"/>
                </a:lnTo>
                <a:lnTo>
                  <a:pt x="1642" y="369"/>
                </a:lnTo>
                <a:lnTo>
                  <a:pt x="1647" y="369"/>
                </a:lnTo>
                <a:lnTo>
                  <a:pt x="1647" y="374"/>
                </a:lnTo>
                <a:lnTo>
                  <a:pt x="1647" y="369"/>
                </a:lnTo>
                <a:lnTo>
                  <a:pt x="1647" y="374"/>
                </a:lnTo>
                <a:lnTo>
                  <a:pt x="1652" y="369"/>
                </a:lnTo>
                <a:lnTo>
                  <a:pt x="1652" y="374"/>
                </a:lnTo>
                <a:lnTo>
                  <a:pt x="1652" y="369"/>
                </a:lnTo>
                <a:lnTo>
                  <a:pt x="1657" y="369"/>
                </a:lnTo>
                <a:lnTo>
                  <a:pt x="1663" y="369"/>
                </a:lnTo>
                <a:lnTo>
                  <a:pt x="1668" y="369"/>
                </a:lnTo>
                <a:lnTo>
                  <a:pt x="1673" y="364"/>
                </a:lnTo>
                <a:lnTo>
                  <a:pt x="1673" y="369"/>
                </a:lnTo>
                <a:lnTo>
                  <a:pt x="1673" y="364"/>
                </a:lnTo>
                <a:lnTo>
                  <a:pt x="1678" y="364"/>
                </a:lnTo>
                <a:lnTo>
                  <a:pt x="1683" y="359"/>
                </a:lnTo>
                <a:lnTo>
                  <a:pt x="1689" y="353"/>
                </a:lnTo>
                <a:lnTo>
                  <a:pt x="1694" y="348"/>
                </a:lnTo>
                <a:lnTo>
                  <a:pt x="1689" y="343"/>
                </a:lnTo>
                <a:lnTo>
                  <a:pt x="1694" y="343"/>
                </a:lnTo>
                <a:lnTo>
                  <a:pt x="1694" y="338"/>
                </a:lnTo>
                <a:lnTo>
                  <a:pt x="1689" y="338"/>
                </a:lnTo>
                <a:lnTo>
                  <a:pt x="1689" y="333"/>
                </a:lnTo>
                <a:lnTo>
                  <a:pt x="1683" y="333"/>
                </a:lnTo>
                <a:lnTo>
                  <a:pt x="1678" y="327"/>
                </a:lnTo>
                <a:lnTo>
                  <a:pt x="1673" y="333"/>
                </a:lnTo>
                <a:lnTo>
                  <a:pt x="1673" y="327"/>
                </a:lnTo>
                <a:lnTo>
                  <a:pt x="1673" y="333"/>
                </a:lnTo>
                <a:lnTo>
                  <a:pt x="1668" y="333"/>
                </a:lnTo>
                <a:lnTo>
                  <a:pt x="1663" y="333"/>
                </a:lnTo>
                <a:lnTo>
                  <a:pt x="1657" y="338"/>
                </a:lnTo>
                <a:lnTo>
                  <a:pt x="1652" y="338"/>
                </a:lnTo>
                <a:lnTo>
                  <a:pt x="1647" y="338"/>
                </a:lnTo>
                <a:lnTo>
                  <a:pt x="1652" y="338"/>
                </a:lnTo>
                <a:lnTo>
                  <a:pt x="1652" y="343"/>
                </a:lnTo>
                <a:lnTo>
                  <a:pt x="1647" y="343"/>
                </a:lnTo>
                <a:lnTo>
                  <a:pt x="1637" y="343"/>
                </a:lnTo>
                <a:lnTo>
                  <a:pt x="1637" y="348"/>
                </a:lnTo>
                <a:lnTo>
                  <a:pt x="2276" y="2364"/>
                </a:lnTo>
                <a:lnTo>
                  <a:pt x="1580" y="203"/>
                </a:lnTo>
                <a:lnTo>
                  <a:pt x="1574" y="203"/>
                </a:lnTo>
                <a:lnTo>
                  <a:pt x="1574" y="208"/>
                </a:lnTo>
                <a:lnTo>
                  <a:pt x="1580" y="208"/>
                </a:lnTo>
                <a:lnTo>
                  <a:pt x="1580" y="203"/>
                </a:lnTo>
                <a:lnTo>
                  <a:pt x="2276" y="2364"/>
                </a:lnTo>
                <a:lnTo>
                  <a:pt x="3523" y="1185"/>
                </a:lnTo>
                <a:lnTo>
                  <a:pt x="3512" y="1195"/>
                </a:lnTo>
                <a:lnTo>
                  <a:pt x="3507" y="1195"/>
                </a:lnTo>
                <a:lnTo>
                  <a:pt x="3512" y="1195"/>
                </a:lnTo>
                <a:lnTo>
                  <a:pt x="3523" y="1185"/>
                </a:lnTo>
                <a:lnTo>
                  <a:pt x="2276" y="2364"/>
                </a:lnTo>
                <a:lnTo>
                  <a:pt x="1580" y="390"/>
                </a:lnTo>
                <a:lnTo>
                  <a:pt x="1564" y="390"/>
                </a:lnTo>
                <a:lnTo>
                  <a:pt x="1554" y="400"/>
                </a:lnTo>
                <a:lnTo>
                  <a:pt x="1559" y="400"/>
                </a:lnTo>
                <a:lnTo>
                  <a:pt x="1559" y="405"/>
                </a:lnTo>
                <a:lnTo>
                  <a:pt x="1559" y="400"/>
                </a:lnTo>
                <a:lnTo>
                  <a:pt x="1559" y="405"/>
                </a:lnTo>
                <a:lnTo>
                  <a:pt x="1564" y="400"/>
                </a:lnTo>
                <a:lnTo>
                  <a:pt x="1564" y="405"/>
                </a:lnTo>
                <a:lnTo>
                  <a:pt x="1564" y="400"/>
                </a:lnTo>
                <a:lnTo>
                  <a:pt x="1574" y="400"/>
                </a:lnTo>
                <a:lnTo>
                  <a:pt x="1574" y="395"/>
                </a:lnTo>
                <a:lnTo>
                  <a:pt x="1580" y="395"/>
                </a:lnTo>
                <a:lnTo>
                  <a:pt x="1580" y="390"/>
                </a:lnTo>
                <a:lnTo>
                  <a:pt x="2276" y="2364"/>
                </a:lnTo>
                <a:lnTo>
                  <a:pt x="1554" y="89"/>
                </a:lnTo>
                <a:lnTo>
                  <a:pt x="1554" y="94"/>
                </a:lnTo>
                <a:lnTo>
                  <a:pt x="1559" y="89"/>
                </a:lnTo>
                <a:lnTo>
                  <a:pt x="1559" y="94"/>
                </a:lnTo>
                <a:lnTo>
                  <a:pt x="1564" y="94"/>
                </a:lnTo>
                <a:lnTo>
                  <a:pt x="1574" y="89"/>
                </a:lnTo>
                <a:lnTo>
                  <a:pt x="1574" y="94"/>
                </a:lnTo>
                <a:lnTo>
                  <a:pt x="1574" y="89"/>
                </a:lnTo>
                <a:lnTo>
                  <a:pt x="1580" y="89"/>
                </a:lnTo>
                <a:lnTo>
                  <a:pt x="1580" y="94"/>
                </a:lnTo>
                <a:lnTo>
                  <a:pt x="1580" y="89"/>
                </a:lnTo>
                <a:lnTo>
                  <a:pt x="1585" y="89"/>
                </a:lnTo>
                <a:lnTo>
                  <a:pt x="1590" y="83"/>
                </a:lnTo>
                <a:lnTo>
                  <a:pt x="1590" y="78"/>
                </a:lnTo>
                <a:lnTo>
                  <a:pt x="1595" y="83"/>
                </a:lnTo>
                <a:lnTo>
                  <a:pt x="1590" y="83"/>
                </a:lnTo>
                <a:lnTo>
                  <a:pt x="1590" y="89"/>
                </a:lnTo>
                <a:lnTo>
                  <a:pt x="1590" y="94"/>
                </a:lnTo>
                <a:lnTo>
                  <a:pt x="1585" y="99"/>
                </a:lnTo>
                <a:lnTo>
                  <a:pt x="1590" y="94"/>
                </a:lnTo>
                <a:lnTo>
                  <a:pt x="1590" y="99"/>
                </a:lnTo>
                <a:lnTo>
                  <a:pt x="1590" y="104"/>
                </a:lnTo>
                <a:lnTo>
                  <a:pt x="1595" y="104"/>
                </a:lnTo>
                <a:lnTo>
                  <a:pt x="1600" y="104"/>
                </a:lnTo>
                <a:lnTo>
                  <a:pt x="1600" y="109"/>
                </a:lnTo>
                <a:lnTo>
                  <a:pt x="1606" y="104"/>
                </a:lnTo>
                <a:lnTo>
                  <a:pt x="1606" y="109"/>
                </a:lnTo>
                <a:lnTo>
                  <a:pt x="1606" y="104"/>
                </a:lnTo>
                <a:lnTo>
                  <a:pt x="1611" y="109"/>
                </a:lnTo>
                <a:lnTo>
                  <a:pt x="1611" y="104"/>
                </a:lnTo>
                <a:lnTo>
                  <a:pt x="1611" y="109"/>
                </a:lnTo>
                <a:lnTo>
                  <a:pt x="1600" y="120"/>
                </a:lnTo>
                <a:lnTo>
                  <a:pt x="1600" y="125"/>
                </a:lnTo>
                <a:lnTo>
                  <a:pt x="1595" y="125"/>
                </a:lnTo>
                <a:lnTo>
                  <a:pt x="1600" y="125"/>
                </a:lnTo>
                <a:lnTo>
                  <a:pt x="1600" y="130"/>
                </a:lnTo>
                <a:lnTo>
                  <a:pt x="1600" y="125"/>
                </a:lnTo>
                <a:lnTo>
                  <a:pt x="1600" y="130"/>
                </a:lnTo>
                <a:lnTo>
                  <a:pt x="1606" y="130"/>
                </a:lnTo>
                <a:lnTo>
                  <a:pt x="1611" y="130"/>
                </a:lnTo>
                <a:lnTo>
                  <a:pt x="1616" y="125"/>
                </a:lnTo>
                <a:lnTo>
                  <a:pt x="1616" y="120"/>
                </a:lnTo>
                <a:lnTo>
                  <a:pt x="1621" y="120"/>
                </a:lnTo>
                <a:lnTo>
                  <a:pt x="1621" y="109"/>
                </a:lnTo>
                <a:lnTo>
                  <a:pt x="1616" y="109"/>
                </a:lnTo>
                <a:lnTo>
                  <a:pt x="1611" y="109"/>
                </a:lnTo>
                <a:lnTo>
                  <a:pt x="1616" y="104"/>
                </a:lnTo>
                <a:lnTo>
                  <a:pt x="1621" y="104"/>
                </a:lnTo>
                <a:lnTo>
                  <a:pt x="1626" y="99"/>
                </a:lnTo>
                <a:lnTo>
                  <a:pt x="1632" y="99"/>
                </a:lnTo>
                <a:lnTo>
                  <a:pt x="1637" y="94"/>
                </a:lnTo>
                <a:lnTo>
                  <a:pt x="1637" y="83"/>
                </a:lnTo>
                <a:lnTo>
                  <a:pt x="1642" y="89"/>
                </a:lnTo>
                <a:lnTo>
                  <a:pt x="1637" y="83"/>
                </a:lnTo>
                <a:lnTo>
                  <a:pt x="1642" y="83"/>
                </a:lnTo>
                <a:lnTo>
                  <a:pt x="1642" y="78"/>
                </a:lnTo>
                <a:lnTo>
                  <a:pt x="1642" y="73"/>
                </a:lnTo>
                <a:lnTo>
                  <a:pt x="1637" y="73"/>
                </a:lnTo>
                <a:lnTo>
                  <a:pt x="1642" y="73"/>
                </a:lnTo>
                <a:lnTo>
                  <a:pt x="1637" y="73"/>
                </a:lnTo>
                <a:lnTo>
                  <a:pt x="1642" y="68"/>
                </a:lnTo>
                <a:lnTo>
                  <a:pt x="1637" y="68"/>
                </a:lnTo>
                <a:lnTo>
                  <a:pt x="1632" y="68"/>
                </a:lnTo>
                <a:lnTo>
                  <a:pt x="1632" y="63"/>
                </a:lnTo>
                <a:lnTo>
                  <a:pt x="1626" y="68"/>
                </a:lnTo>
                <a:lnTo>
                  <a:pt x="1626" y="63"/>
                </a:lnTo>
                <a:lnTo>
                  <a:pt x="1626" y="68"/>
                </a:lnTo>
                <a:lnTo>
                  <a:pt x="1621" y="63"/>
                </a:lnTo>
                <a:lnTo>
                  <a:pt x="1621" y="68"/>
                </a:lnTo>
                <a:lnTo>
                  <a:pt x="1621" y="63"/>
                </a:lnTo>
                <a:lnTo>
                  <a:pt x="1616" y="63"/>
                </a:lnTo>
                <a:lnTo>
                  <a:pt x="1616" y="68"/>
                </a:lnTo>
                <a:lnTo>
                  <a:pt x="1611" y="68"/>
                </a:lnTo>
                <a:lnTo>
                  <a:pt x="1611" y="63"/>
                </a:lnTo>
                <a:lnTo>
                  <a:pt x="1611" y="68"/>
                </a:lnTo>
                <a:lnTo>
                  <a:pt x="1606" y="68"/>
                </a:lnTo>
                <a:lnTo>
                  <a:pt x="1600" y="68"/>
                </a:lnTo>
                <a:lnTo>
                  <a:pt x="1595" y="73"/>
                </a:lnTo>
                <a:lnTo>
                  <a:pt x="1595" y="68"/>
                </a:lnTo>
                <a:lnTo>
                  <a:pt x="1590" y="68"/>
                </a:lnTo>
                <a:lnTo>
                  <a:pt x="1595" y="63"/>
                </a:lnTo>
                <a:lnTo>
                  <a:pt x="1590" y="63"/>
                </a:lnTo>
                <a:lnTo>
                  <a:pt x="1585" y="63"/>
                </a:lnTo>
                <a:lnTo>
                  <a:pt x="1574" y="68"/>
                </a:lnTo>
                <a:lnTo>
                  <a:pt x="1564" y="68"/>
                </a:lnTo>
                <a:lnTo>
                  <a:pt x="1559" y="73"/>
                </a:lnTo>
                <a:lnTo>
                  <a:pt x="1559" y="78"/>
                </a:lnTo>
                <a:lnTo>
                  <a:pt x="1554" y="83"/>
                </a:lnTo>
                <a:lnTo>
                  <a:pt x="1554" y="89"/>
                </a:lnTo>
                <a:lnTo>
                  <a:pt x="2276" y="2364"/>
                </a:lnTo>
                <a:lnTo>
                  <a:pt x="1642" y="442"/>
                </a:lnTo>
                <a:lnTo>
                  <a:pt x="1637" y="442"/>
                </a:lnTo>
                <a:lnTo>
                  <a:pt x="1632" y="442"/>
                </a:lnTo>
                <a:lnTo>
                  <a:pt x="1626" y="442"/>
                </a:lnTo>
                <a:lnTo>
                  <a:pt x="1616" y="452"/>
                </a:lnTo>
                <a:lnTo>
                  <a:pt x="1616" y="457"/>
                </a:lnTo>
                <a:lnTo>
                  <a:pt x="1611" y="463"/>
                </a:lnTo>
                <a:lnTo>
                  <a:pt x="1611" y="468"/>
                </a:lnTo>
                <a:lnTo>
                  <a:pt x="1616" y="468"/>
                </a:lnTo>
                <a:lnTo>
                  <a:pt x="1616" y="473"/>
                </a:lnTo>
                <a:lnTo>
                  <a:pt x="1621" y="468"/>
                </a:lnTo>
                <a:lnTo>
                  <a:pt x="1621" y="473"/>
                </a:lnTo>
                <a:lnTo>
                  <a:pt x="1626" y="468"/>
                </a:lnTo>
                <a:lnTo>
                  <a:pt x="1626" y="473"/>
                </a:lnTo>
                <a:lnTo>
                  <a:pt x="1632" y="468"/>
                </a:lnTo>
                <a:lnTo>
                  <a:pt x="1637" y="463"/>
                </a:lnTo>
                <a:lnTo>
                  <a:pt x="1637" y="457"/>
                </a:lnTo>
                <a:lnTo>
                  <a:pt x="1642" y="457"/>
                </a:lnTo>
                <a:lnTo>
                  <a:pt x="1642" y="452"/>
                </a:lnTo>
                <a:lnTo>
                  <a:pt x="1642" y="447"/>
                </a:lnTo>
                <a:lnTo>
                  <a:pt x="1642" y="442"/>
                </a:lnTo>
                <a:lnTo>
                  <a:pt x="2276" y="2364"/>
                </a:lnTo>
                <a:lnTo>
                  <a:pt x="1517" y="509"/>
                </a:lnTo>
                <a:lnTo>
                  <a:pt x="1517" y="504"/>
                </a:lnTo>
                <a:lnTo>
                  <a:pt x="1517" y="499"/>
                </a:lnTo>
                <a:lnTo>
                  <a:pt x="1512" y="499"/>
                </a:lnTo>
                <a:lnTo>
                  <a:pt x="1507" y="499"/>
                </a:lnTo>
                <a:lnTo>
                  <a:pt x="1496" y="504"/>
                </a:lnTo>
                <a:lnTo>
                  <a:pt x="1491" y="504"/>
                </a:lnTo>
                <a:lnTo>
                  <a:pt x="1486" y="509"/>
                </a:lnTo>
                <a:lnTo>
                  <a:pt x="1486" y="515"/>
                </a:lnTo>
                <a:lnTo>
                  <a:pt x="1481" y="515"/>
                </a:lnTo>
                <a:lnTo>
                  <a:pt x="1481" y="520"/>
                </a:lnTo>
                <a:lnTo>
                  <a:pt x="1481" y="525"/>
                </a:lnTo>
                <a:lnTo>
                  <a:pt x="1481" y="520"/>
                </a:lnTo>
                <a:lnTo>
                  <a:pt x="1481" y="525"/>
                </a:lnTo>
                <a:lnTo>
                  <a:pt x="1481" y="530"/>
                </a:lnTo>
                <a:lnTo>
                  <a:pt x="1486" y="525"/>
                </a:lnTo>
                <a:lnTo>
                  <a:pt x="1486" y="530"/>
                </a:lnTo>
                <a:lnTo>
                  <a:pt x="1491" y="525"/>
                </a:lnTo>
                <a:lnTo>
                  <a:pt x="1491" y="530"/>
                </a:lnTo>
                <a:lnTo>
                  <a:pt x="1491" y="525"/>
                </a:lnTo>
                <a:lnTo>
                  <a:pt x="1496" y="525"/>
                </a:lnTo>
                <a:lnTo>
                  <a:pt x="1496" y="530"/>
                </a:lnTo>
                <a:lnTo>
                  <a:pt x="1496" y="525"/>
                </a:lnTo>
                <a:lnTo>
                  <a:pt x="1502" y="525"/>
                </a:lnTo>
                <a:lnTo>
                  <a:pt x="1502" y="530"/>
                </a:lnTo>
                <a:lnTo>
                  <a:pt x="1502" y="525"/>
                </a:lnTo>
                <a:lnTo>
                  <a:pt x="1507" y="525"/>
                </a:lnTo>
                <a:lnTo>
                  <a:pt x="1507" y="520"/>
                </a:lnTo>
                <a:lnTo>
                  <a:pt x="1512" y="520"/>
                </a:lnTo>
                <a:lnTo>
                  <a:pt x="1517" y="515"/>
                </a:lnTo>
                <a:lnTo>
                  <a:pt x="1517" y="509"/>
                </a:lnTo>
                <a:lnTo>
                  <a:pt x="2276" y="2364"/>
                </a:lnTo>
                <a:lnTo>
                  <a:pt x="1595" y="400"/>
                </a:lnTo>
                <a:lnTo>
                  <a:pt x="1600" y="400"/>
                </a:lnTo>
                <a:lnTo>
                  <a:pt x="1606" y="400"/>
                </a:lnTo>
                <a:lnTo>
                  <a:pt x="1606" y="395"/>
                </a:lnTo>
                <a:lnTo>
                  <a:pt x="1606" y="390"/>
                </a:lnTo>
                <a:lnTo>
                  <a:pt x="1611" y="390"/>
                </a:lnTo>
                <a:lnTo>
                  <a:pt x="1611" y="385"/>
                </a:lnTo>
                <a:lnTo>
                  <a:pt x="1606" y="385"/>
                </a:lnTo>
                <a:lnTo>
                  <a:pt x="1606" y="379"/>
                </a:lnTo>
                <a:lnTo>
                  <a:pt x="1600" y="379"/>
                </a:lnTo>
                <a:lnTo>
                  <a:pt x="1590" y="385"/>
                </a:lnTo>
                <a:lnTo>
                  <a:pt x="1590" y="390"/>
                </a:lnTo>
                <a:lnTo>
                  <a:pt x="1585" y="390"/>
                </a:lnTo>
                <a:lnTo>
                  <a:pt x="1585" y="395"/>
                </a:lnTo>
                <a:lnTo>
                  <a:pt x="1580" y="400"/>
                </a:lnTo>
                <a:lnTo>
                  <a:pt x="1585" y="400"/>
                </a:lnTo>
                <a:lnTo>
                  <a:pt x="1590" y="400"/>
                </a:lnTo>
                <a:lnTo>
                  <a:pt x="1590" y="405"/>
                </a:lnTo>
                <a:lnTo>
                  <a:pt x="1595" y="400"/>
                </a:lnTo>
                <a:lnTo>
                  <a:pt x="2276" y="2364"/>
                </a:lnTo>
                <a:lnTo>
                  <a:pt x="1522" y="109"/>
                </a:lnTo>
                <a:lnTo>
                  <a:pt x="1522" y="114"/>
                </a:lnTo>
                <a:lnTo>
                  <a:pt x="1528" y="114"/>
                </a:lnTo>
                <a:lnTo>
                  <a:pt x="1528" y="120"/>
                </a:lnTo>
                <a:lnTo>
                  <a:pt x="1533" y="120"/>
                </a:lnTo>
                <a:lnTo>
                  <a:pt x="1538" y="120"/>
                </a:lnTo>
                <a:lnTo>
                  <a:pt x="1548" y="109"/>
                </a:lnTo>
                <a:lnTo>
                  <a:pt x="1548" y="104"/>
                </a:lnTo>
                <a:lnTo>
                  <a:pt x="1548" y="99"/>
                </a:lnTo>
                <a:lnTo>
                  <a:pt x="1543" y="99"/>
                </a:lnTo>
                <a:lnTo>
                  <a:pt x="1538" y="99"/>
                </a:lnTo>
                <a:lnTo>
                  <a:pt x="1533" y="99"/>
                </a:lnTo>
                <a:lnTo>
                  <a:pt x="1533" y="104"/>
                </a:lnTo>
                <a:lnTo>
                  <a:pt x="1528" y="104"/>
                </a:lnTo>
                <a:lnTo>
                  <a:pt x="1528" y="109"/>
                </a:lnTo>
                <a:lnTo>
                  <a:pt x="1522" y="109"/>
                </a:lnTo>
                <a:lnTo>
                  <a:pt x="2276" y="2364"/>
                </a:lnTo>
                <a:lnTo>
                  <a:pt x="1611" y="437"/>
                </a:lnTo>
                <a:lnTo>
                  <a:pt x="1611" y="431"/>
                </a:lnTo>
                <a:lnTo>
                  <a:pt x="1606" y="437"/>
                </a:lnTo>
                <a:lnTo>
                  <a:pt x="1611" y="437"/>
                </a:lnTo>
                <a:lnTo>
                  <a:pt x="2276" y="2364"/>
                </a:lnTo>
                <a:lnTo>
                  <a:pt x="1543" y="546"/>
                </a:lnTo>
                <a:lnTo>
                  <a:pt x="1528" y="546"/>
                </a:lnTo>
                <a:lnTo>
                  <a:pt x="1522" y="556"/>
                </a:lnTo>
                <a:lnTo>
                  <a:pt x="1522" y="561"/>
                </a:lnTo>
                <a:lnTo>
                  <a:pt x="1522" y="566"/>
                </a:lnTo>
                <a:lnTo>
                  <a:pt x="1528" y="561"/>
                </a:lnTo>
                <a:lnTo>
                  <a:pt x="1522" y="566"/>
                </a:lnTo>
                <a:lnTo>
                  <a:pt x="1528" y="566"/>
                </a:lnTo>
                <a:lnTo>
                  <a:pt x="1533" y="566"/>
                </a:lnTo>
                <a:lnTo>
                  <a:pt x="1538" y="561"/>
                </a:lnTo>
                <a:lnTo>
                  <a:pt x="1538" y="556"/>
                </a:lnTo>
                <a:lnTo>
                  <a:pt x="1543" y="556"/>
                </a:lnTo>
                <a:lnTo>
                  <a:pt x="1543" y="546"/>
                </a:lnTo>
                <a:lnTo>
                  <a:pt x="2276" y="2364"/>
                </a:lnTo>
                <a:lnTo>
                  <a:pt x="1377" y="416"/>
                </a:lnTo>
                <a:lnTo>
                  <a:pt x="1382" y="416"/>
                </a:lnTo>
                <a:lnTo>
                  <a:pt x="1387" y="416"/>
                </a:lnTo>
                <a:lnTo>
                  <a:pt x="1387" y="411"/>
                </a:lnTo>
                <a:lnTo>
                  <a:pt x="1382" y="411"/>
                </a:lnTo>
                <a:lnTo>
                  <a:pt x="1377" y="416"/>
                </a:lnTo>
                <a:lnTo>
                  <a:pt x="2276" y="2364"/>
                </a:lnTo>
                <a:lnTo>
                  <a:pt x="1320" y="779"/>
                </a:lnTo>
                <a:lnTo>
                  <a:pt x="1320" y="774"/>
                </a:lnTo>
                <a:lnTo>
                  <a:pt x="1315" y="779"/>
                </a:lnTo>
                <a:lnTo>
                  <a:pt x="1309" y="779"/>
                </a:lnTo>
                <a:lnTo>
                  <a:pt x="1304" y="779"/>
                </a:lnTo>
                <a:lnTo>
                  <a:pt x="1299" y="779"/>
                </a:lnTo>
                <a:lnTo>
                  <a:pt x="1299" y="785"/>
                </a:lnTo>
                <a:lnTo>
                  <a:pt x="1294" y="779"/>
                </a:lnTo>
                <a:lnTo>
                  <a:pt x="1289" y="785"/>
                </a:lnTo>
                <a:lnTo>
                  <a:pt x="1283" y="785"/>
                </a:lnTo>
                <a:lnTo>
                  <a:pt x="1283" y="790"/>
                </a:lnTo>
                <a:lnTo>
                  <a:pt x="1283" y="795"/>
                </a:lnTo>
                <a:lnTo>
                  <a:pt x="1283" y="800"/>
                </a:lnTo>
                <a:lnTo>
                  <a:pt x="1278" y="805"/>
                </a:lnTo>
                <a:lnTo>
                  <a:pt x="1283" y="805"/>
                </a:lnTo>
                <a:lnTo>
                  <a:pt x="1278" y="805"/>
                </a:lnTo>
                <a:lnTo>
                  <a:pt x="1283" y="805"/>
                </a:lnTo>
                <a:lnTo>
                  <a:pt x="1278" y="811"/>
                </a:lnTo>
                <a:lnTo>
                  <a:pt x="1283" y="811"/>
                </a:lnTo>
                <a:lnTo>
                  <a:pt x="1278" y="816"/>
                </a:lnTo>
                <a:lnTo>
                  <a:pt x="1283" y="816"/>
                </a:lnTo>
                <a:lnTo>
                  <a:pt x="1289" y="816"/>
                </a:lnTo>
                <a:lnTo>
                  <a:pt x="1283" y="821"/>
                </a:lnTo>
                <a:lnTo>
                  <a:pt x="1289" y="816"/>
                </a:lnTo>
                <a:lnTo>
                  <a:pt x="1289" y="821"/>
                </a:lnTo>
                <a:lnTo>
                  <a:pt x="1294" y="816"/>
                </a:lnTo>
                <a:lnTo>
                  <a:pt x="1294" y="821"/>
                </a:lnTo>
                <a:lnTo>
                  <a:pt x="1294" y="816"/>
                </a:lnTo>
                <a:lnTo>
                  <a:pt x="1299" y="821"/>
                </a:lnTo>
                <a:lnTo>
                  <a:pt x="1299" y="816"/>
                </a:lnTo>
                <a:lnTo>
                  <a:pt x="1299" y="821"/>
                </a:lnTo>
                <a:lnTo>
                  <a:pt x="1304" y="816"/>
                </a:lnTo>
                <a:lnTo>
                  <a:pt x="1304" y="821"/>
                </a:lnTo>
                <a:lnTo>
                  <a:pt x="1304" y="816"/>
                </a:lnTo>
                <a:lnTo>
                  <a:pt x="1309" y="816"/>
                </a:lnTo>
                <a:lnTo>
                  <a:pt x="1315" y="816"/>
                </a:lnTo>
                <a:lnTo>
                  <a:pt x="1320" y="811"/>
                </a:lnTo>
                <a:lnTo>
                  <a:pt x="1325" y="811"/>
                </a:lnTo>
                <a:lnTo>
                  <a:pt x="1325" y="805"/>
                </a:lnTo>
                <a:lnTo>
                  <a:pt x="1330" y="800"/>
                </a:lnTo>
                <a:lnTo>
                  <a:pt x="1330" y="795"/>
                </a:lnTo>
                <a:lnTo>
                  <a:pt x="1335" y="795"/>
                </a:lnTo>
                <a:lnTo>
                  <a:pt x="1330" y="795"/>
                </a:lnTo>
                <a:lnTo>
                  <a:pt x="1335" y="790"/>
                </a:lnTo>
                <a:lnTo>
                  <a:pt x="1330" y="790"/>
                </a:lnTo>
                <a:lnTo>
                  <a:pt x="1335" y="790"/>
                </a:lnTo>
                <a:lnTo>
                  <a:pt x="1330" y="790"/>
                </a:lnTo>
                <a:lnTo>
                  <a:pt x="1330" y="785"/>
                </a:lnTo>
                <a:lnTo>
                  <a:pt x="1335" y="785"/>
                </a:lnTo>
                <a:lnTo>
                  <a:pt x="1330" y="785"/>
                </a:lnTo>
                <a:lnTo>
                  <a:pt x="1330" y="779"/>
                </a:lnTo>
                <a:lnTo>
                  <a:pt x="1330" y="785"/>
                </a:lnTo>
                <a:lnTo>
                  <a:pt x="1330" y="779"/>
                </a:lnTo>
                <a:lnTo>
                  <a:pt x="1325" y="779"/>
                </a:lnTo>
                <a:lnTo>
                  <a:pt x="1320" y="779"/>
                </a:lnTo>
                <a:lnTo>
                  <a:pt x="2276" y="2364"/>
                </a:lnTo>
                <a:lnTo>
                  <a:pt x="1247" y="821"/>
                </a:lnTo>
                <a:lnTo>
                  <a:pt x="1247" y="816"/>
                </a:lnTo>
                <a:lnTo>
                  <a:pt x="1247" y="811"/>
                </a:lnTo>
                <a:lnTo>
                  <a:pt x="1242" y="811"/>
                </a:lnTo>
                <a:lnTo>
                  <a:pt x="1231" y="816"/>
                </a:lnTo>
                <a:lnTo>
                  <a:pt x="1231" y="811"/>
                </a:lnTo>
                <a:lnTo>
                  <a:pt x="1231" y="816"/>
                </a:lnTo>
                <a:lnTo>
                  <a:pt x="1226" y="816"/>
                </a:lnTo>
                <a:lnTo>
                  <a:pt x="1226" y="821"/>
                </a:lnTo>
                <a:lnTo>
                  <a:pt x="1221" y="821"/>
                </a:lnTo>
                <a:lnTo>
                  <a:pt x="1221" y="826"/>
                </a:lnTo>
                <a:lnTo>
                  <a:pt x="1226" y="831"/>
                </a:lnTo>
                <a:lnTo>
                  <a:pt x="1221" y="831"/>
                </a:lnTo>
                <a:lnTo>
                  <a:pt x="1226" y="831"/>
                </a:lnTo>
                <a:lnTo>
                  <a:pt x="1226" y="837"/>
                </a:lnTo>
                <a:lnTo>
                  <a:pt x="1231" y="831"/>
                </a:lnTo>
                <a:lnTo>
                  <a:pt x="1237" y="831"/>
                </a:lnTo>
                <a:lnTo>
                  <a:pt x="1242" y="826"/>
                </a:lnTo>
                <a:lnTo>
                  <a:pt x="1247" y="826"/>
                </a:lnTo>
                <a:lnTo>
                  <a:pt x="1247" y="821"/>
                </a:lnTo>
                <a:lnTo>
                  <a:pt x="2276" y="2364"/>
                </a:lnTo>
                <a:lnTo>
                  <a:pt x="1257" y="696"/>
                </a:lnTo>
                <a:lnTo>
                  <a:pt x="1252" y="696"/>
                </a:lnTo>
                <a:lnTo>
                  <a:pt x="1247" y="696"/>
                </a:lnTo>
                <a:lnTo>
                  <a:pt x="1247" y="702"/>
                </a:lnTo>
                <a:lnTo>
                  <a:pt x="1247" y="707"/>
                </a:lnTo>
                <a:lnTo>
                  <a:pt x="1242" y="712"/>
                </a:lnTo>
                <a:lnTo>
                  <a:pt x="1247" y="712"/>
                </a:lnTo>
                <a:lnTo>
                  <a:pt x="1242" y="712"/>
                </a:lnTo>
                <a:lnTo>
                  <a:pt x="1247" y="712"/>
                </a:lnTo>
                <a:lnTo>
                  <a:pt x="1242" y="717"/>
                </a:lnTo>
                <a:lnTo>
                  <a:pt x="1242" y="712"/>
                </a:lnTo>
                <a:lnTo>
                  <a:pt x="1242" y="717"/>
                </a:lnTo>
                <a:lnTo>
                  <a:pt x="1247" y="717"/>
                </a:lnTo>
                <a:lnTo>
                  <a:pt x="1242" y="717"/>
                </a:lnTo>
                <a:lnTo>
                  <a:pt x="1247" y="717"/>
                </a:lnTo>
                <a:lnTo>
                  <a:pt x="1247" y="722"/>
                </a:lnTo>
                <a:lnTo>
                  <a:pt x="1247" y="717"/>
                </a:lnTo>
                <a:lnTo>
                  <a:pt x="1247" y="722"/>
                </a:lnTo>
                <a:lnTo>
                  <a:pt x="1252" y="722"/>
                </a:lnTo>
                <a:lnTo>
                  <a:pt x="1257" y="722"/>
                </a:lnTo>
                <a:lnTo>
                  <a:pt x="1263" y="722"/>
                </a:lnTo>
                <a:lnTo>
                  <a:pt x="1268" y="717"/>
                </a:lnTo>
                <a:lnTo>
                  <a:pt x="1273" y="717"/>
                </a:lnTo>
                <a:lnTo>
                  <a:pt x="1273" y="712"/>
                </a:lnTo>
                <a:lnTo>
                  <a:pt x="1278" y="707"/>
                </a:lnTo>
                <a:lnTo>
                  <a:pt x="1278" y="702"/>
                </a:lnTo>
                <a:lnTo>
                  <a:pt x="1278" y="696"/>
                </a:lnTo>
                <a:lnTo>
                  <a:pt x="1273" y="696"/>
                </a:lnTo>
                <a:lnTo>
                  <a:pt x="1273" y="691"/>
                </a:lnTo>
                <a:lnTo>
                  <a:pt x="1273" y="696"/>
                </a:lnTo>
                <a:lnTo>
                  <a:pt x="1268" y="691"/>
                </a:lnTo>
                <a:lnTo>
                  <a:pt x="1268" y="696"/>
                </a:lnTo>
                <a:lnTo>
                  <a:pt x="1268" y="691"/>
                </a:lnTo>
                <a:lnTo>
                  <a:pt x="1268" y="696"/>
                </a:lnTo>
                <a:lnTo>
                  <a:pt x="1263" y="691"/>
                </a:lnTo>
                <a:lnTo>
                  <a:pt x="1263" y="696"/>
                </a:lnTo>
                <a:lnTo>
                  <a:pt x="1257" y="696"/>
                </a:lnTo>
                <a:lnTo>
                  <a:pt x="2276" y="2364"/>
                </a:lnTo>
                <a:lnTo>
                  <a:pt x="1377" y="644"/>
                </a:lnTo>
                <a:lnTo>
                  <a:pt x="1372" y="644"/>
                </a:lnTo>
                <a:lnTo>
                  <a:pt x="1356" y="644"/>
                </a:lnTo>
                <a:lnTo>
                  <a:pt x="1351" y="650"/>
                </a:lnTo>
                <a:lnTo>
                  <a:pt x="1351" y="655"/>
                </a:lnTo>
                <a:lnTo>
                  <a:pt x="1341" y="660"/>
                </a:lnTo>
                <a:lnTo>
                  <a:pt x="1346" y="660"/>
                </a:lnTo>
                <a:lnTo>
                  <a:pt x="1341" y="670"/>
                </a:lnTo>
                <a:lnTo>
                  <a:pt x="1341" y="676"/>
                </a:lnTo>
                <a:lnTo>
                  <a:pt x="1335" y="681"/>
                </a:lnTo>
                <a:lnTo>
                  <a:pt x="1335" y="676"/>
                </a:lnTo>
                <a:lnTo>
                  <a:pt x="1341" y="676"/>
                </a:lnTo>
                <a:lnTo>
                  <a:pt x="1346" y="676"/>
                </a:lnTo>
                <a:lnTo>
                  <a:pt x="1341" y="681"/>
                </a:lnTo>
                <a:lnTo>
                  <a:pt x="1346" y="676"/>
                </a:lnTo>
                <a:lnTo>
                  <a:pt x="1351" y="676"/>
                </a:lnTo>
                <a:lnTo>
                  <a:pt x="1351" y="681"/>
                </a:lnTo>
                <a:lnTo>
                  <a:pt x="1356" y="676"/>
                </a:lnTo>
                <a:lnTo>
                  <a:pt x="1361" y="670"/>
                </a:lnTo>
                <a:lnTo>
                  <a:pt x="1361" y="676"/>
                </a:lnTo>
                <a:lnTo>
                  <a:pt x="1367" y="670"/>
                </a:lnTo>
                <a:lnTo>
                  <a:pt x="1372" y="660"/>
                </a:lnTo>
                <a:lnTo>
                  <a:pt x="1377" y="655"/>
                </a:lnTo>
                <a:lnTo>
                  <a:pt x="1377" y="650"/>
                </a:lnTo>
                <a:lnTo>
                  <a:pt x="1377" y="644"/>
                </a:lnTo>
                <a:lnTo>
                  <a:pt x="2276" y="2364"/>
                </a:lnTo>
                <a:lnTo>
                  <a:pt x="3460" y="1018"/>
                </a:lnTo>
                <a:lnTo>
                  <a:pt x="3403" y="1044"/>
                </a:lnTo>
                <a:lnTo>
                  <a:pt x="3460" y="1024"/>
                </a:lnTo>
                <a:lnTo>
                  <a:pt x="3460" y="1018"/>
                </a:lnTo>
                <a:lnTo>
                  <a:pt x="2276" y="2364"/>
                </a:lnTo>
                <a:lnTo>
                  <a:pt x="1195" y="727"/>
                </a:lnTo>
                <a:lnTo>
                  <a:pt x="1200" y="722"/>
                </a:lnTo>
                <a:lnTo>
                  <a:pt x="1206" y="722"/>
                </a:lnTo>
                <a:lnTo>
                  <a:pt x="1206" y="717"/>
                </a:lnTo>
                <a:lnTo>
                  <a:pt x="1200" y="717"/>
                </a:lnTo>
                <a:lnTo>
                  <a:pt x="1195" y="722"/>
                </a:lnTo>
                <a:lnTo>
                  <a:pt x="1195" y="727"/>
                </a:lnTo>
                <a:lnTo>
                  <a:pt x="2276" y="2364"/>
                </a:lnTo>
                <a:lnTo>
                  <a:pt x="1180" y="561"/>
                </a:lnTo>
                <a:lnTo>
                  <a:pt x="1185" y="561"/>
                </a:lnTo>
                <a:lnTo>
                  <a:pt x="1180" y="566"/>
                </a:lnTo>
                <a:lnTo>
                  <a:pt x="1174" y="577"/>
                </a:lnTo>
                <a:lnTo>
                  <a:pt x="1180" y="572"/>
                </a:lnTo>
                <a:lnTo>
                  <a:pt x="1174" y="577"/>
                </a:lnTo>
                <a:lnTo>
                  <a:pt x="1180" y="577"/>
                </a:lnTo>
                <a:lnTo>
                  <a:pt x="1174" y="577"/>
                </a:lnTo>
                <a:lnTo>
                  <a:pt x="1180" y="577"/>
                </a:lnTo>
                <a:lnTo>
                  <a:pt x="1185" y="577"/>
                </a:lnTo>
                <a:lnTo>
                  <a:pt x="1190" y="577"/>
                </a:lnTo>
                <a:lnTo>
                  <a:pt x="1200" y="566"/>
                </a:lnTo>
                <a:lnTo>
                  <a:pt x="1200" y="561"/>
                </a:lnTo>
                <a:lnTo>
                  <a:pt x="1206" y="561"/>
                </a:lnTo>
                <a:lnTo>
                  <a:pt x="1206" y="556"/>
                </a:lnTo>
                <a:lnTo>
                  <a:pt x="1195" y="556"/>
                </a:lnTo>
                <a:lnTo>
                  <a:pt x="1190" y="556"/>
                </a:lnTo>
                <a:lnTo>
                  <a:pt x="1190" y="561"/>
                </a:lnTo>
                <a:lnTo>
                  <a:pt x="1180" y="561"/>
                </a:lnTo>
                <a:lnTo>
                  <a:pt x="2276" y="2364"/>
                </a:lnTo>
                <a:lnTo>
                  <a:pt x="1174" y="779"/>
                </a:lnTo>
                <a:lnTo>
                  <a:pt x="1159" y="790"/>
                </a:lnTo>
                <a:lnTo>
                  <a:pt x="1164" y="790"/>
                </a:lnTo>
                <a:lnTo>
                  <a:pt x="1154" y="795"/>
                </a:lnTo>
                <a:lnTo>
                  <a:pt x="1143" y="805"/>
                </a:lnTo>
                <a:lnTo>
                  <a:pt x="1138" y="811"/>
                </a:lnTo>
                <a:lnTo>
                  <a:pt x="1143" y="811"/>
                </a:lnTo>
                <a:lnTo>
                  <a:pt x="1138" y="816"/>
                </a:lnTo>
                <a:lnTo>
                  <a:pt x="1143" y="811"/>
                </a:lnTo>
                <a:lnTo>
                  <a:pt x="1143" y="816"/>
                </a:lnTo>
                <a:lnTo>
                  <a:pt x="1143" y="811"/>
                </a:lnTo>
                <a:lnTo>
                  <a:pt x="1148" y="816"/>
                </a:lnTo>
                <a:lnTo>
                  <a:pt x="1148" y="811"/>
                </a:lnTo>
                <a:lnTo>
                  <a:pt x="1164" y="800"/>
                </a:lnTo>
                <a:lnTo>
                  <a:pt x="1164" y="795"/>
                </a:lnTo>
                <a:lnTo>
                  <a:pt x="1169" y="790"/>
                </a:lnTo>
                <a:lnTo>
                  <a:pt x="1174" y="779"/>
                </a:lnTo>
                <a:lnTo>
                  <a:pt x="2276" y="2364"/>
                </a:lnTo>
                <a:lnTo>
                  <a:pt x="1128" y="847"/>
                </a:lnTo>
                <a:lnTo>
                  <a:pt x="1133" y="847"/>
                </a:lnTo>
                <a:lnTo>
                  <a:pt x="1133" y="842"/>
                </a:lnTo>
                <a:lnTo>
                  <a:pt x="1128" y="847"/>
                </a:lnTo>
                <a:lnTo>
                  <a:pt x="2276" y="2364"/>
                </a:lnTo>
                <a:lnTo>
                  <a:pt x="1206" y="826"/>
                </a:lnTo>
                <a:lnTo>
                  <a:pt x="1211" y="826"/>
                </a:lnTo>
                <a:lnTo>
                  <a:pt x="1216" y="821"/>
                </a:lnTo>
                <a:lnTo>
                  <a:pt x="1221" y="821"/>
                </a:lnTo>
                <a:lnTo>
                  <a:pt x="1221" y="816"/>
                </a:lnTo>
                <a:lnTo>
                  <a:pt x="1216" y="811"/>
                </a:lnTo>
                <a:lnTo>
                  <a:pt x="1211" y="811"/>
                </a:lnTo>
                <a:lnTo>
                  <a:pt x="1206" y="816"/>
                </a:lnTo>
                <a:lnTo>
                  <a:pt x="1206" y="821"/>
                </a:lnTo>
                <a:lnTo>
                  <a:pt x="1206" y="826"/>
                </a:lnTo>
                <a:lnTo>
                  <a:pt x="2276" y="2364"/>
                </a:lnTo>
                <a:lnTo>
                  <a:pt x="1138" y="826"/>
                </a:lnTo>
                <a:lnTo>
                  <a:pt x="1138" y="821"/>
                </a:lnTo>
                <a:lnTo>
                  <a:pt x="1128" y="821"/>
                </a:lnTo>
                <a:lnTo>
                  <a:pt x="1122" y="826"/>
                </a:lnTo>
                <a:lnTo>
                  <a:pt x="1117" y="831"/>
                </a:lnTo>
                <a:lnTo>
                  <a:pt x="1122" y="831"/>
                </a:lnTo>
                <a:lnTo>
                  <a:pt x="1117" y="831"/>
                </a:lnTo>
                <a:lnTo>
                  <a:pt x="1122" y="831"/>
                </a:lnTo>
                <a:lnTo>
                  <a:pt x="1128" y="837"/>
                </a:lnTo>
                <a:lnTo>
                  <a:pt x="1128" y="831"/>
                </a:lnTo>
                <a:lnTo>
                  <a:pt x="1133" y="831"/>
                </a:lnTo>
                <a:lnTo>
                  <a:pt x="1138" y="826"/>
                </a:lnTo>
                <a:lnTo>
                  <a:pt x="2276" y="2364"/>
                </a:lnTo>
                <a:lnTo>
                  <a:pt x="1206" y="785"/>
                </a:lnTo>
                <a:lnTo>
                  <a:pt x="1206" y="779"/>
                </a:lnTo>
                <a:lnTo>
                  <a:pt x="1211" y="779"/>
                </a:lnTo>
                <a:lnTo>
                  <a:pt x="1216" y="774"/>
                </a:lnTo>
                <a:lnTo>
                  <a:pt x="1216" y="774"/>
                </a:lnTo>
                <a:lnTo>
                  <a:pt x="1216" y="769"/>
                </a:lnTo>
                <a:lnTo>
                  <a:pt x="1211" y="769"/>
                </a:lnTo>
                <a:lnTo>
                  <a:pt x="1200" y="774"/>
                </a:lnTo>
                <a:lnTo>
                  <a:pt x="1195" y="774"/>
                </a:lnTo>
                <a:lnTo>
                  <a:pt x="1195" y="779"/>
                </a:lnTo>
                <a:lnTo>
                  <a:pt x="1195" y="785"/>
                </a:lnTo>
                <a:lnTo>
                  <a:pt x="1195" y="779"/>
                </a:lnTo>
                <a:lnTo>
                  <a:pt x="1195" y="785"/>
                </a:lnTo>
                <a:lnTo>
                  <a:pt x="1200" y="785"/>
                </a:lnTo>
                <a:lnTo>
                  <a:pt x="1206" y="785"/>
                </a:lnTo>
                <a:lnTo>
                  <a:pt x="2276" y="2364"/>
                </a:lnTo>
                <a:lnTo>
                  <a:pt x="1403" y="463"/>
                </a:lnTo>
                <a:lnTo>
                  <a:pt x="1398" y="463"/>
                </a:lnTo>
                <a:lnTo>
                  <a:pt x="1393" y="463"/>
                </a:lnTo>
                <a:lnTo>
                  <a:pt x="1387" y="468"/>
                </a:lnTo>
                <a:lnTo>
                  <a:pt x="1382" y="468"/>
                </a:lnTo>
                <a:lnTo>
                  <a:pt x="1377" y="473"/>
                </a:lnTo>
                <a:lnTo>
                  <a:pt x="1377" y="478"/>
                </a:lnTo>
                <a:lnTo>
                  <a:pt x="1377" y="483"/>
                </a:lnTo>
                <a:lnTo>
                  <a:pt x="1382" y="478"/>
                </a:lnTo>
                <a:lnTo>
                  <a:pt x="1382" y="483"/>
                </a:lnTo>
                <a:lnTo>
                  <a:pt x="1382" y="478"/>
                </a:lnTo>
                <a:lnTo>
                  <a:pt x="1382" y="483"/>
                </a:lnTo>
                <a:lnTo>
                  <a:pt x="1387" y="478"/>
                </a:lnTo>
                <a:lnTo>
                  <a:pt x="1393" y="478"/>
                </a:lnTo>
                <a:lnTo>
                  <a:pt x="1398" y="473"/>
                </a:lnTo>
                <a:lnTo>
                  <a:pt x="1403" y="468"/>
                </a:lnTo>
                <a:lnTo>
                  <a:pt x="1403" y="463"/>
                </a:lnTo>
                <a:lnTo>
                  <a:pt x="2276" y="2364"/>
                </a:lnTo>
                <a:lnTo>
                  <a:pt x="1242" y="894"/>
                </a:lnTo>
                <a:lnTo>
                  <a:pt x="1237" y="894"/>
                </a:lnTo>
                <a:lnTo>
                  <a:pt x="1237" y="889"/>
                </a:lnTo>
                <a:lnTo>
                  <a:pt x="1231" y="889"/>
                </a:lnTo>
                <a:lnTo>
                  <a:pt x="1216" y="899"/>
                </a:lnTo>
                <a:lnTo>
                  <a:pt x="1211" y="899"/>
                </a:lnTo>
                <a:lnTo>
                  <a:pt x="1211" y="904"/>
                </a:lnTo>
                <a:lnTo>
                  <a:pt x="1206" y="909"/>
                </a:lnTo>
                <a:lnTo>
                  <a:pt x="1206" y="915"/>
                </a:lnTo>
                <a:lnTo>
                  <a:pt x="1206" y="920"/>
                </a:lnTo>
                <a:lnTo>
                  <a:pt x="1211" y="920"/>
                </a:lnTo>
                <a:lnTo>
                  <a:pt x="1216" y="920"/>
                </a:lnTo>
                <a:lnTo>
                  <a:pt x="1221" y="920"/>
                </a:lnTo>
                <a:lnTo>
                  <a:pt x="1226" y="915"/>
                </a:lnTo>
                <a:lnTo>
                  <a:pt x="1231" y="915"/>
                </a:lnTo>
                <a:lnTo>
                  <a:pt x="1231" y="909"/>
                </a:lnTo>
                <a:lnTo>
                  <a:pt x="1237" y="904"/>
                </a:lnTo>
                <a:lnTo>
                  <a:pt x="1242" y="899"/>
                </a:lnTo>
                <a:lnTo>
                  <a:pt x="1242" y="894"/>
                </a:lnTo>
                <a:lnTo>
                  <a:pt x="2276" y="2364"/>
                </a:lnTo>
                <a:lnTo>
                  <a:pt x="1502" y="94"/>
                </a:lnTo>
                <a:lnTo>
                  <a:pt x="1502" y="99"/>
                </a:lnTo>
                <a:lnTo>
                  <a:pt x="1512" y="99"/>
                </a:lnTo>
                <a:lnTo>
                  <a:pt x="1512" y="94"/>
                </a:lnTo>
                <a:lnTo>
                  <a:pt x="1507" y="94"/>
                </a:lnTo>
                <a:lnTo>
                  <a:pt x="1502" y="94"/>
                </a:lnTo>
                <a:lnTo>
                  <a:pt x="2276" y="2364"/>
                </a:lnTo>
                <a:lnTo>
                  <a:pt x="1522" y="156"/>
                </a:lnTo>
                <a:lnTo>
                  <a:pt x="1522" y="161"/>
                </a:lnTo>
                <a:lnTo>
                  <a:pt x="1528" y="156"/>
                </a:lnTo>
                <a:lnTo>
                  <a:pt x="1522" y="156"/>
                </a:lnTo>
                <a:lnTo>
                  <a:pt x="2276" y="2364"/>
                </a:lnTo>
                <a:lnTo>
                  <a:pt x="3346" y="1579"/>
                </a:lnTo>
                <a:lnTo>
                  <a:pt x="3325" y="1507"/>
                </a:lnTo>
                <a:lnTo>
                  <a:pt x="3299" y="1455"/>
                </a:lnTo>
                <a:lnTo>
                  <a:pt x="3304" y="1476"/>
                </a:lnTo>
                <a:lnTo>
                  <a:pt x="3346" y="1579"/>
                </a:lnTo>
                <a:lnTo>
                  <a:pt x="2276" y="2364"/>
                </a:lnTo>
                <a:lnTo>
                  <a:pt x="1491" y="442"/>
                </a:lnTo>
                <a:lnTo>
                  <a:pt x="1486" y="442"/>
                </a:lnTo>
                <a:lnTo>
                  <a:pt x="1486" y="447"/>
                </a:lnTo>
                <a:lnTo>
                  <a:pt x="1491" y="442"/>
                </a:lnTo>
                <a:lnTo>
                  <a:pt x="2276" y="2364"/>
                </a:lnTo>
                <a:lnTo>
                  <a:pt x="1512" y="83"/>
                </a:lnTo>
                <a:lnTo>
                  <a:pt x="1507" y="89"/>
                </a:lnTo>
                <a:lnTo>
                  <a:pt x="1512" y="89"/>
                </a:lnTo>
                <a:lnTo>
                  <a:pt x="1512" y="83"/>
                </a:lnTo>
                <a:lnTo>
                  <a:pt x="2276" y="2364"/>
                </a:lnTo>
                <a:lnTo>
                  <a:pt x="1522" y="166"/>
                </a:lnTo>
                <a:lnTo>
                  <a:pt x="1528" y="166"/>
                </a:lnTo>
                <a:lnTo>
                  <a:pt x="1528" y="161"/>
                </a:lnTo>
                <a:lnTo>
                  <a:pt x="1522" y="161"/>
                </a:lnTo>
                <a:lnTo>
                  <a:pt x="1522" y="166"/>
                </a:lnTo>
                <a:lnTo>
                  <a:pt x="1522" y="161"/>
                </a:lnTo>
                <a:lnTo>
                  <a:pt x="1522" y="166"/>
                </a:lnTo>
                <a:lnTo>
                  <a:pt x="2276" y="2364"/>
                </a:lnTo>
                <a:lnTo>
                  <a:pt x="1522" y="208"/>
                </a:lnTo>
                <a:lnTo>
                  <a:pt x="1522" y="203"/>
                </a:lnTo>
                <a:lnTo>
                  <a:pt x="1528" y="203"/>
                </a:lnTo>
                <a:lnTo>
                  <a:pt x="1533" y="198"/>
                </a:lnTo>
                <a:lnTo>
                  <a:pt x="1538" y="198"/>
                </a:lnTo>
                <a:lnTo>
                  <a:pt x="1538" y="192"/>
                </a:lnTo>
                <a:lnTo>
                  <a:pt x="1543" y="187"/>
                </a:lnTo>
                <a:lnTo>
                  <a:pt x="1543" y="182"/>
                </a:lnTo>
                <a:lnTo>
                  <a:pt x="1543" y="177"/>
                </a:lnTo>
                <a:lnTo>
                  <a:pt x="1538" y="177"/>
                </a:lnTo>
                <a:lnTo>
                  <a:pt x="1533" y="177"/>
                </a:lnTo>
                <a:lnTo>
                  <a:pt x="1517" y="182"/>
                </a:lnTo>
                <a:lnTo>
                  <a:pt x="1517" y="187"/>
                </a:lnTo>
                <a:lnTo>
                  <a:pt x="1512" y="192"/>
                </a:lnTo>
                <a:lnTo>
                  <a:pt x="1512" y="198"/>
                </a:lnTo>
                <a:lnTo>
                  <a:pt x="1507" y="203"/>
                </a:lnTo>
                <a:lnTo>
                  <a:pt x="1512" y="203"/>
                </a:lnTo>
                <a:lnTo>
                  <a:pt x="1507" y="208"/>
                </a:lnTo>
                <a:lnTo>
                  <a:pt x="1512" y="203"/>
                </a:lnTo>
                <a:lnTo>
                  <a:pt x="1512" y="208"/>
                </a:lnTo>
                <a:lnTo>
                  <a:pt x="1517" y="208"/>
                </a:lnTo>
                <a:lnTo>
                  <a:pt x="1522" y="203"/>
                </a:lnTo>
                <a:lnTo>
                  <a:pt x="1522" y="208"/>
                </a:lnTo>
                <a:lnTo>
                  <a:pt x="2276" y="2364"/>
                </a:lnTo>
                <a:lnTo>
                  <a:pt x="1408" y="416"/>
                </a:lnTo>
                <a:lnTo>
                  <a:pt x="1403" y="411"/>
                </a:lnTo>
                <a:lnTo>
                  <a:pt x="1398" y="411"/>
                </a:lnTo>
                <a:lnTo>
                  <a:pt x="1393" y="411"/>
                </a:lnTo>
                <a:lnTo>
                  <a:pt x="1393" y="416"/>
                </a:lnTo>
                <a:lnTo>
                  <a:pt x="1387" y="416"/>
                </a:lnTo>
                <a:lnTo>
                  <a:pt x="1387" y="421"/>
                </a:lnTo>
                <a:lnTo>
                  <a:pt x="1393" y="421"/>
                </a:lnTo>
                <a:lnTo>
                  <a:pt x="1393" y="426"/>
                </a:lnTo>
                <a:lnTo>
                  <a:pt x="1398" y="421"/>
                </a:lnTo>
                <a:lnTo>
                  <a:pt x="1403" y="416"/>
                </a:lnTo>
                <a:lnTo>
                  <a:pt x="1408" y="416"/>
                </a:lnTo>
                <a:lnTo>
                  <a:pt x="2276" y="2364"/>
                </a:lnTo>
                <a:lnTo>
                  <a:pt x="1507" y="104"/>
                </a:lnTo>
                <a:lnTo>
                  <a:pt x="1507" y="109"/>
                </a:lnTo>
                <a:lnTo>
                  <a:pt x="1512" y="109"/>
                </a:lnTo>
                <a:lnTo>
                  <a:pt x="1512" y="114"/>
                </a:lnTo>
                <a:lnTo>
                  <a:pt x="1512" y="109"/>
                </a:lnTo>
                <a:lnTo>
                  <a:pt x="1512" y="114"/>
                </a:lnTo>
                <a:lnTo>
                  <a:pt x="1517" y="109"/>
                </a:lnTo>
                <a:lnTo>
                  <a:pt x="1522" y="104"/>
                </a:lnTo>
                <a:lnTo>
                  <a:pt x="1528" y="104"/>
                </a:lnTo>
                <a:lnTo>
                  <a:pt x="1522" y="99"/>
                </a:lnTo>
                <a:lnTo>
                  <a:pt x="1517" y="99"/>
                </a:lnTo>
                <a:lnTo>
                  <a:pt x="1507" y="104"/>
                </a:lnTo>
                <a:lnTo>
                  <a:pt x="2276" y="2364"/>
                </a:lnTo>
                <a:lnTo>
                  <a:pt x="1439" y="535"/>
                </a:lnTo>
                <a:lnTo>
                  <a:pt x="1439" y="530"/>
                </a:lnTo>
                <a:lnTo>
                  <a:pt x="1434" y="525"/>
                </a:lnTo>
                <a:lnTo>
                  <a:pt x="1429" y="530"/>
                </a:lnTo>
                <a:lnTo>
                  <a:pt x="1434" y="535"/>
                </a:lnTo>
                <a:lnTo>
                  <a:pt x="1439" y="535"/>
                </a:lnTo>
                <a:lnTo>
                  <a:pt x="2276" y="2364"/>
                </a:lnTo>
                <a:lnTo>
                  <a:pt x="1408" y="608"/>
                </a:lnTo>
                <a:lnTo>
                  <a:pt x="1413" y="608"/>
                </a:lnTo>
                <a:lnTo>
                  <a:pt x="1419" y="603"/>
                </a:lnTo>
                <a:lnTo>
                  <a:pt x="1413" y="598"/>
                </a:lnTo>
                <a:lnTo>
                  <a:pt x="1408" y="603"/>
                </a:lnTo>
                <a:lnTo>
                  <a:pt x="1408" y="608"/>
                </a:lnTo>
                <a:lnTo>
                  <a:pt x="2276" y="2364"/>
                </a:lnTo>
                <a:lnTo>
                  <a:pt x="1444" y="385"/>
                </a:lnTo>
                <a:lnTo>
                  <a:pt x="1444" y="390"/>
                </a:lnTo>
                <a:lnTo>
                  <a:pt x="1439" y="385"/>
                </a:lnTo>
                <a:lnTo>
                  <a:pt x="1439" y="390"/>
                </a:lnTo>
                <a:lnTo>
                  <a:pt x="1434" y="390"/>
                </a:lnTo>
                <a:lnTo>
                  <a:pt x="1429" y="390"/>
                </a:lnTo>
                <a:lnTo>
                  <a:pt x="1429" y="395"/>
                </a:lnTo>
                <a:lnTo>
                  <a:pt x="1429" y="400"/>
                </a:lnTo>
                <a:lnTo>
                  <a:pt x="1429" y="405"/>
                </a:lnTo>
                <a:lnTo>
                  <a:pt x="1429" y="411"/>
                </a:lnTo>
                <a:lnTo>
                  <a:pt x="1429" y="405"/>
                </a:lnTo>
                <a:lnTo>
                  <a:pt x="1429" y="411"/>
                </a:lnTo>
                <a:lnTo>
                  <a:pt x="1429" y="416"/>
                </a:lnTo>
                <a:lnTo>
                  <a:pt x="1434" y="411"/>
                </a:lnTo>
                <a:lnTo>
                  <a:pt x="1434" y="416"/>
                </a:lnTo>
                <a:lnTo>
                  <a:pt x="1439" y="416"/>
                </a:lnTo>
                <a:lnTo>
                  <a:pt x="1444" y="416"/>
                </a:lnTo>
                <a:lnTo>
                  <a:pt x="1450" y="411"/>
                </a:lnTo>
                <a:lnTo>
                  <a:pt x="1455" y="411"/>
                </a:lnTo>
                <a:lnTo>
                  <a:pt x="1460" y="405"/>
                </a:lnTo>
                <a:lnTo>
                  <a:pt x="1460" y="400"/>
                </a:lnTo>
                <a:lnTo>
                  <a:pt x="1465" y="400"/>
                </a:lnTo>
                <a:lnTo>
                  <a:pt x="1460" y="395"/>
                </a:lnTo>
                <a:lnTo>
                  <a:pt x="1465" y="395"/>
                </a:lnTo>
                <a:lnTo>
                  <a:pt x="1460" y="395"/>
                </a:lnTo>
                <a:lnTo>
                  <a:pt x="1460" y="390"/>
                </a:lnTo>
                <a:lnTo>
                  <a:pt x="1465" y="390"/>
                </a:lnTo>
                <a:lnTo>
                  <a:pt x="1460" y="390"/>
                </a:lnTo>
                <a:lnTo>
                  <a:pt x="1455" y="390"/>
                </a:lnTo>
                <a:lnTo>
                  <a:pt x="1455" y="385"/>
                </a:lnTo>
                <a:lnTo>
                  <a:pt x="1455" y="390"/>
                </a:lnTo>
                <a:lnTo>
                  <a:pt x="1455" y="385"/>
                </a:lnTo>
                <a:lnTo>
                  <a:pt x="1450" y="385"/>
                </a:lnTo>
                <a:lnTo>
                  <a:pt x="1450" y="390"/>
                </a:lnTo>
                <a:lnTo>
                  <a:pt x="1450" y="385"/>
                </a:lnTo>
                <a:lnTo>
                  <a:pt x="1444" y="385"/>
                </a:lnTo>
                <a:lnTo>
                  <a:pt x="2276" y="2364"/>
                </a:lnTo>
                <a:lnTo>
                  <a:pt x="1444" y="468"/>
                </a:lnTo>
                <a:lnTo>
                  <a:pt x="1434" y="473"/>
                </a:lnTo>
                <a:lnTo>
                  <a:pt x="1434" y="468"/>
                </a:lnTo>
                <a:lnTo>
                  <a:pt x="1429" y="463"/>
                </a:lnTo>
                <a:lnTo>
                  <a:pt x="1424" y="463"/>
                </a:lnTo>
                <a:lnTo>
                  <a:pt x="1419" y="468"/>
                </a:lnTo>
                <a:lnTo>
                  <a:pt x="1413" y="473"/>
                </a:lnTo>
                <a:lnTo>
                  <a:pt x="1408" y="483"/>
                </a:lnTo>
                <a:lnTo>
                  <a:pt x="1413" y="483"/>
                </a:lnTo>
                <a:lnTo>
                  <a:pt x="1408" y="489"/>
                </a:lnTo>
                <a:lnTo>
                  <a:pt x="1413" y="489"/>
                </a:lnTo>
                <a:lnTo>
                  <a:pt x="1419" y="489"/>
                </a:lnTo>
                <a:lnTo>
                  <a:pt x="1424" y="483"/>
                </a:lnTo>
                <a:lnTo>
                  <a:pt x="1429" y="483"/>
                </a:lnTo>
                <a:lnTo>
                  <a:pt x="1429" y="489"/>
                </a:lnTo>
                <a:lnTo>
                  <a:pt x="1434" y="489"/>
                </a:lnTo>
                <a:lnTo>
                  <a:pt x="1429" y="489"/>
                </a:lnTo>
                <a:lnTo>
                  <a:pt x="1434" y="489"/>
                </a:lnTo>
                <a:lnTo>
                  <a:pt x="1439" y="483"/>
                </a:lnTo>
                <a:lnTo>
                  <a:pt x="1444" y="478"/>
                </a:lnTo>
                <a:lnTo>
                  <a:pt x="1444" y="473"/>
                </a:lnTo>
                <a:lnTo>
                  <a:pt x="1444" y="468"/>
                </a:lnTo>
                <a:lnTo>
                  <a:pt x="2276" y="2364"/>
                </a:lnTo>
                <a:lnTo>
                  <a:pt x="1450" y="598"/>
                </a:lnTo>
                <a:lnTo>
                  <a:pt x="1455" y="592"/>
                </a:lnTo>
                <a:lnTo>
                  <a:pt x="1450" y="592"/>
                </a:lnTo>
                <a:lnTo>
                  <a:pt x="1450" y="598"/>
                </a:lnTo>
                <a:lnTo>
                  <a:pt x="2276" y="2364"/>
                </a:lnTo>
                <a:lnTo>
                  <a:pt x="3907" y="286"/>
                </a:lnTo>
                <a:lnTo>
                  <a:pt x="3902" y="286"/>
                </a:lnTo>
                <a:lnTo>
                  <a:pt x="3902" y="291"/>
                </a:lnTo>
                <a:lnTo>
                  <a:pt x="3907" y="291"/>
                </a:lnTo>
                <a:lnTo>
                  <a:pt x="3907" y="286"/>
                </a:lnTo>
                <a:lnTo>
                  <a:pt x="2276" y="2364"/>
                </a:lnTo>
                <a:lnTo>
                  <a:pt x="3876" y="255"/>
                </a:lnTo>
                <a:lnTo>
                  <a:pt x="3871" y="255"/>
                </a:lnTo>
                <a:lnTo>
                  <a:pt x="3865" y="250"/>
                </a:lnTo>
                <a:lnTo>
                  <a:pt x="3860" y="250"/>
                </a:lnTo>
                <a:lnTo>
                  <a:pt x="3845" y="244"/>
                </a:lnTo>
                <a:lnTo>
                  <a:pt x="3850" y="250"/>
                </a:lnTo>
                <a:lnTo>
                  <a:pt x="3845" y="255"/>
                </a:lnTo>
                <a:lnTo>
                  <a:pt x="3850" y="255"/>
                </a:lnTo>
                <a:lnTo>
                  <a:pt x="3855" y="255"/>
                </a:lnTo>
                <a:lnTo>
                  <a:pt x="3860" y="255"/>
                </a:lnTo>
                <a:lnTo>
                  <a:pt x="3865" y="255"/>
                </a:lnTo>
                <a:lnTo>
                  <a:pt x="3871" y="255"/>
                </a:lnTo>
                <a:lnTo>
                  <a:pt x="3871" y="260"/>
                </a:lnTo>
                <a:lnTo>
                  <a:pt x="3876" y="255"/>
                </a:lnTo>
                <a:lnTo>
                  <a:pt x="2276" y="2364"/>
                </a:lnTo>
                <a:lnTo>
                  <a:pt x="3793" y="198"/>
                </a:lnTo>
                <a:lnTo>
                  <a:pt x="3793" y="192"/>
                </a:lnTo>
                <a:lnTo>
                  <a:pt x="3788" y="192"/>
                </a:lnTo>
                <a:lnTo>
                  <a:pt x="3782" y="198"/>
                </a:lnTo>
                <a:lnTo>
                  <a:pt x="3782" y="203"/>
                </a:lnTo>
                <a:lnTo>
                  <a:pt x="3782" y="208"/>
                </a:lnTo>
                <a:lnTo>
                  <a:pt x="3788" y="203"/>
                </a:lnTo>
                <a:lnTo>
                  <a:pt x="3793" y="198"/>
                </a:lnTo>
                <a:lnTo>
                  <a:pt x="2276" y="2364"/>
                </a:lnTo>
                <a:lnTo>
                  <a:pt x="3814" y="234"/>
                </a:lnTo>
                <a:lnTo>
                  <a:pt x="3808" y="234"/>
                </a:lnTo>
                <a:lnTo>
                  <a:pt x="3819" y="234"/>
                </a:lnTo>
                <a:lnTo>
                  <a:pt x="3819" y="239"/>
                </a:lnTo>
                <a:lnTo>
                  <a:pt x="3824" y="239"/>
                </a:lnTo>
                <a:lnTo>
                  <a:pt x="3829" y="239"/>
                </a:lnTo>
                <a:lnTo>
                  <a:pt x="3829" y="234"/>
                </a:lnTo>
                <a:lnTo>
                  <a:pt x="3819" y="234"/>
                </a:lnTo>
                <a:lnTo>
                  <a:pt x="3814" y="234"/>
                </a:lnTo>
                <a:lnTo>
                  <a:pt x="2276" y="2364"/>
                </a:lnTo>
                <a:lnTo>
                  <a:pt x="3938" y="317"/>
                </a:lnTo>
                <a:lnTo>
                  <a:pt x="3933" y="317"/>
                </a:lnTo>
                <a:lnTo>
                  <a:pt x="3933" y="322"/>
                </a:lnTo>
                <a:lnTo>
                  <a:pt x="3938" y="317"/>
                </a:lnTo>
                <a:lnTo>
                  <a:pt x="2276" y="2364"/>
                </a:lnTo>
                <a:lnTo>
                  <a:pt x="644" y="0"/>
                </a:lnTo>
                <a:lnTo>
                  <a:pt x="686" y="89"/>
                </a:lnTo>
                <a:lnTo>
                  <a:pt x="717" y="172"/>
                </a:lnTo>
                <a:lnTo>
                  <a:pt x="686" y="78"/>
                </a:lnTo>
                <a:lnTo>
                  <a:pt x="650" y="0"/>
                </a:lnTo>
                <a:lnTo>
                  <a:pt x="644" y="0"/>
                </a:lnTo>
                <a:lnTo>
                  <a:pt x="2276" y="2364"/>
                </a:lnTo>
                <a:lnTo>
                  <a:pt x="738" y="509"/>
                </a:lnTo>
                <a:lnTo>
                  <a:pt x="728" y="452"/>
                </a:lnTo>
                <a:lnTo>
                  <a:pt x="728" y="411"/>
                </a:lnTo>
                <a:lnTo>
                  <a:pt x="712" y="385"/>
                </a:lnTo>
                <a:lnTo>
                  <a:pt x="728" y="447"/>
                </a:lnTo>
                <a:lnTo>
                  <a:pt x="738" y="509"/>
                </a:lnTo>
                <a:lnTo>
                  <a:pt x="2276" y="2364"/>
                </a:lnTo>
                <a:lnTo>
                  <a:pt x="5" y="982"/>
                </a:lnTo>
                <a:lnTo>
                  <a:pt x="11" y="982"/>
                </a:lnTo>
                <a:lnTo>
                  <a:pt x="11" y="977"/>
                </a:lnTo>
                <a:lnTo>
                  <a:pt x="0" y="982"/>
                </a:lnTo>
                <a:lnTo>
                  <a:pt x="0" y="987"/>
                </a:lnTo>
                <a:lnTo>
                  <a:pt x="5" y="982"/>
                </a:lnTo>
                <a:lnTo>
                  <a:pt x="2276" y="2364"/>
                </a:lnTo>
                <a:lnTo>
                  <a:pt x="4286" y="2998"/>
                </a:lnTo>
                <a:lnTo>
                  <a:pt x="4281" y="3003"/>
                </a:lnTo>
                <a:lnTo>
                  <a:pt x="4292" y="3003"/>
                </a:lnTo>
                <a:lnTo>
                  <a:pt x="4292" y="2998"/>
                </a:lnTo>
                <a:lnTo>
                  <a:pt x="4286" y="2998"/>
                </a:lnTo>
                <a:lnTo>
                  <a:pt x="2276" y="2364"/>
                </a:lnTo>
                <a:lnTo>
                  <a:pt x="3938" y="286"/>
                </a:lnTo>
                <a:lnTo>
                  <a:pt x="3933" y="286"/>
                </a:lnTo>
                <a:lnTo>
                  <a:pt x="3933" y="291"/>
                </a:lnTo>
                <a:lnTo>
                  <a:pt x="3938" y="291"/>
                </a:lnTo>
                <a:lnTo>
                  <a:pt x="3938" y="286"/>
                </a:lnTo>
                <a:lnTo>
                  <a:pt x="3938" y="291"/>
                </a:lnTo>
                <a:lnTo>
                  <a:pt x="3938" y="286"/>
                </a:lnTo>
                <a:lnTo>
                  <a:pt x="2276" y="2364"/>
                </a:lnTo>
                <a:lnTo>
                  <a:pt x="3985" y="296"/>
                </a:lnTo>
                <a:lnTo>
                  <a:pt x="3990" y="302"/>
                </a:lnTo>
                <a:lnTo>
                  <a:pt x="3990" y="296"/>
                </a:lnTo>
                <a:lnTo>
                  <a:pt x="3985" y="296"/>
                </a:lnTo>
                <a:lnTo>
                  <a:pt x="2276" y="2364"/>
                </a:lnTo>
                <a:lnTo>
                  <a:pt x="4364" y="3018"/>
                </a:lnTo>
                <a:lnTo>
                  <a:pt x="4364" y="3008"/>
                </a:lnTo>
                <a:lnTo>
                  <a:pt x="4359" y="3013"/>
                </a:lnTo>
                <a:lnTo>
                  <a:pt x="4359" y="3018"/>
                </a:lnTo>
                <a:lnTo>
                  <a:pt x="4364" y="3018"/>
                </a:lnTo>
                <a:lnTo>
                  <a:pt x="2276" y="2364"/>
                </a:lnTo>
                <a:lnTo>
                  <a:pt x="4369" y="515"/>
                </a:lnTo>
                <a:lnTo>
                  <a:pt x="4375" y="499"/>
                </a:lnTo>
                <a:lnTo>
                  <a:pt x="4369" y="494"/>
                </a:lnTo>
                <a:lnTo>
                  <a:pt x="4359" y="478"/>
                </a:lnTo>
                <a:lnTo>
                  <a:pt x="4343" y="473"/>
                </a:lnTo>
                <a:lnTo>
                  <a:pt x="4328" y="478"/>
                </a:lnTo>
                <a:lnTo>
                  <a:pt x="4292" y="483"/>
                </a:lnTo>
                <a:lnTo>
                  <a:pt x="4286" y="483"/>
                </a:lnTo>
                <a:lnTo>
                  <a:pt x="4286" y="473"/>
                </a:lnTo>
                <a:lnTo>
                  <a:pt x="4286" y="463"/>
                </a:lnTo>
                <a:lnTo>
                  <a:pt x="4271" y="442"/>
                </a:lnTo>
                <a:lnTo>
                  <a:pt x="4255" y="431"/>
                </a:lnTo>
                <a:lnTo>
                  <a:pt x="4260" y="426"/>
                </a:lnTo>
                <a:lnTo>
                  <a:pt x="4266" y="421"/>
                </a:lnTo>
                <a:lnTo>
                  <a:pt x="4276" y="411"/>
                </a:lnTo>
                <a:lnTo>
                  <a:pt x="4281" y="405"/>
                </a:lnTo>
                <a:lnTo>
                  <a:pt x="4276" y="395"/>
                </a:lnTo>
                <a:lnTo>
                  <a:pt x="4250" y="385"/>
                </a:lnTo>
                <a:lnTo>
                  <a:pt x="4234" y="374"/>
                </a:lnTo>
                <a:lnTo>
                  <a:pt x="4229" y="364"/>
                </a:lnTo>
                <a:lnTo>
                  <a:pt x="4229" y="359"/>
                </a:lnTo>
                <a:lnTo>
                  <a:pt x="4250" y="322"/>
                </a:lnTo>
                <a:lnTo>
                  <a:pt x="4250" y="312"/>
                </a:lnTo>
                <a:lnTo>
                  <a:pt x="4240" y="296"/>
                </a:lnTo>
                <a:lnTo>
                  <a:pt x="4208" y="291"/>
                </a:lnTo>
                <a:lnTo>
                  <a:pt x="4198" y="286"/>
                </a:lnTo>
                <a:lnTo>
                  <a:pt x="4193" y="276"/>
                </a:lnTo>
                <a:lnTo>
                  <a:pt x="4198" y="260"/>
                </a:lnTo>
                <a:lnTo>
                  <a:pt x="4208" y="239"/>
                </a:lnTo>
                <a:lnTo>
                  <a:pt x="4219" y="224"/>
                </a:lnTo>
                <a:lnTo>
                  <a:pt x="4208" y="218"/>
                </a:lnTo>
                <a:lnTo>
                  <a:pt x="4193" y="218"/>
                </a:lnTo>
                <a:lnTo>
                  <a:pt x="4177" y="218"/>
                </a:lnTo>
                <a:lnTo>
                  <a:pt x="4167" y="218"/>
                </a:lnTo>
                <a:lnTo>
                  <a:pt x="4162" y="208"/>
                </a:lnTo>
                <a:lnTo>
                  <a:pt x="4156" y="177"/>
                </a:lnTo>
                <a:lnTo>
                  <a:pt x="4156" y="166"/>
                </a:lnTo>
                <a:lnTo>
                  <a:pt x="4141" y="156"/>
                </a:lnTo>
                <a:lnTo>
                  <a:pt x="4099" y="135"/>
                </a:lnTo>
                <a:lnTo>
                  <a:pt x="4073" y="130"/>
                </a:lnTo>
                <a:lnTo>
                  <a:pt x="4079" y="130"/>
                </a:lnTo>
                <a:lnTo>
                  <a:pt x="4073" y="125"/>
                </a:lnTo>
                <a:lnTo>
                  <a:pt x="4063" y="114"/>
                </a:lnTo>
                <a:lnTo>
                  <a:pt x="4053" y="120"/>
                </a:lnTo>
                <a:lnTo>
                  <a:pt x="4042" y="125"/>
                </a:lnTo>
                <a:lnTo>
                  <a:pt x="4027" y="135"/>
                </a:lnTo>
                <a:lnTo>
                  <a:pt x="4006" y="146"/>
                </a:lnTo>
                <a:lnTo>
                  <a:pt x="3985" y="146"/>
                </a:lnTo>
                <a:lnTo>
                  <a:pt x="3975" y="140"/>
                </a:lnTo>
                <a:lnTo>
                  <a:pt x="3959" y="130"/>
                </a:lnTo>
                <a:lnTo>
                  <a:pt x="3954" y="120"/>
                </a:lnTo>
                <a:lnTo>
                  <a:pt x="3949" y="125"/>
                </a:lnTo>
                <a:lnTo>
                  <a:pt x="3943" y="140"/>
                </a:lnTo>
                <a:lnTo>
                  <a:pt x="3949" y="151"/>
                </a:lnTo>
                <a:lnTo>
                  <a:pt x="3954" y="156"/>
                </a:lnTo>
                <a:lnTo>
                  <a:pt x="3969" y="166"/>
                </a:lnTo>
                <a:lnTo>
                  <a:pt x="3969" y="172"/>
                </a:lnTo>
                <a:lnTo>
                  <a:pt x="3969" y="166"/>
                </a:lnTo>
                <a:lnTo>
                  <a:pt x="3980" y="177"/>
                </a:lnTo>
                <a:lnTo>
                  <a:pt x="3975" y="187"/>
                </a:lnTo>
                <a:lnTo>
                  <a:pt x="3975" y="198"/>
                </a:lnTo>
                <a:lnTo>
                  <a:pt x="3985" y="208"/>
                </a:lnTo>
                <a:lnTo>
                  <a:pt x="4011" y="234"/>
                </a:lnTo>
                <a:lnTo>
                  <a:pt x="4037" y="255"/>
                </a:lnTo>
                <a:lnTo>
                  <a:pt x="4042" y="276"/>
                </a:lnTo>
                <a:lnTo>
                  <a:pt x="4042" y="281"/>
                </a:lnTo>
                <a:lnTo>
                  <a:pt x="4032" y="291"/>
                </a:lnTo>
                <a:lnTo>
                  <a:pt x="3995" y="260"/>
                </a:lnTo>
                <a:lnTo>
                  <a:pt x="3969" y="244"/>
                </a:lnTo>
                <a:lnTo>
                  <a:pt x="3933" y="229"/>
                </a:lnTo>
                <a:lnTo>
                  <a:pt x="3912" y="218"/>
                </a:lnTo>
                <a:lnTo>
                  <a:pt x="3891" y="192"/>
                </a:lnTo>
                <a:lnTo>
                  <a:pt x="3850" y="151"/>
                </a:lnTo>
                <a:lnTo>
                  <a:pt x="3871" y="182"/>
                </a:lnTo>
                <a:lnTo>
                  <a:pt x="3881" y="192"/>
                </a:lnTo>
                <a:lnTo>
                  <a:pt x="3876" y="198"/>
                </a:lnTo>
                <a:lnTo>
                  <a:pt x="3876" y="192"/>
                </a:lnTo>
                <a:lnTo>
                  <a:pt x="3782" y="125"/>
                </a:lnTo>
                <a:lnTo>
                  <a:pt x="3788" y="120"/>
                </a:lnTo>
                <a:lnTo>
                  <a:pt x="3782" y="120"/>
                </a:lnTo>
                <a:lnTo>
                  <a:pt x="3788" y="120"/>
                </a:lnTo>
                <a:lnTo>
                  <a:pt x="3788" y="114"/>
                </a:lnTo>
                <a:lnTo>
                  <a:pt x="3782" y="114"/>
                </a:lnTo>
                <a:lnTo>
                  <a:pt x="3788" y="114"/>
                </a:lnTo>
                <a:lnTo>
                  <a:pt x="3782" y="114"/>
                </a:lnTo>
                <a:lnTo>
                  <a:pt x="3777" y="120"/>
                </a:lnTo>
                <a:lnTo>
                  <a:pt x="3694" y="57"/>
                </a:lnTo>
                <a:lnTo>
                  <a:pt x="3689" y="42"/>
                </a:lnTo>
                <a:lnTo>
                  <a:pt x="3689" y="37"/>
                </a:lnTo>
                <a:lnTo>
                  <a:pt x="3684" y="47"/>
                </a:lnTo>
                <a:lnTo>
                  <a:pt x="3678" y="42"/>
                </a:lnTo>
                <a:lnTo>
                  <a:pt x="3684" y="31"/>
                </a:lnTo>
                <a:lnTo>
                  <a:pt x="3684" y="26"/>
                </a:lnTo>
                <a:lnTo>
                  <a:pt x="3678" y="26"/>
                </a:lnTo>
                <a:lnTo>
                  <a:pt x="3678" y="11"/>
                </a:lnTo>
                <a:lnTo>
                  <a:pt x="3684" y="0"/>
                </a:lnTo>
                <a:lnTo>
                  <a:pt x="2858" y="0"/>
                </a:lnTo>
                <a:lnTo>
                  <a:pt x="2852" y="11"/>
                </a:lnTo>
                <a:lnTo>
                  <a:pt x="2837" y="16"/>
                </a:lnTo>
                <a:lnTo>
                  <a:pt x="2785" y="37"/>
                </a:lnTo>
                <a:lnTo>
                  <a:pt x="2774" y="42"/>
                </a:lnTo>
                <a:lnTo>
                  <a:pt x="2769" y="47"/>
                </a:lnTo>
                <a:lnTo>
                  <a:pt x="2774" y="63"/>
                </a:lnTo>
                <a:lnTo>
                  <a:pt x="2780" y="73"/>
                </a:lnTo>
                <a:lnTo>
                  <a:pt x="2780" y="78"/>
                </a:lnTo>
                <a:lnTo>
                  <a:pt x="2780" y="83"/>
                </a:lnTo>
                <a:lnTo>
                  <a:pt x="2774" y="89"/>
                </a:lnTo>
                <a:lnTo>
                  <a:pt x="2780" y="94"/>
                </a:lnTo>
                <a:lnTo>
                  <a:pt x="2795" y="104"/>
                </a:lnTo>
                <a:lnTo>
                  <a:pt x="2800" y="114"/>
                </a:lnTo>
                <a:lnTo>
                  <a:pt x="2795" y="125"/>
                </a:lnTo>
                <a:lnTo>
                  <a:pt x="2806" y="120"/>
                </a:lnTo>
                <a:lnTo>
                  <a:pt x="2806" y="114"/>
                </a:lnTo>
                <a:lnTo>
                  <a:pt x="2811" y="114"/>
                </a:lnTo>
                <a:lnTo>
                  <a:pt x="2816" y="109"/>
                </a:lnTo>
                <a:lnTo>
                  <a:pt x="2837" y="109"/>
                </a:lnTo>
                <a:lnTo>
                  <a:pt x="2858" y="104"/>
                </a:lnTo>
                <a:lnTo>
                  <a:pt x="2863" y="109"/>
                </a:lnTo>
                <a:lnTo>
                  <a:pt x="2863" y="120"/>
                </a:lnTo>
                <a:lnTo>
                  <a:pt x="2858" y="120"/>
                </a:lnTo>
                <a:lnTo>
                  <a:pt x="2852" y="125"/>
                </a:lnTo>
                <a:lnTo>
                  <a:pt x="2858" y="130"/>
                </a:lnTo>
                <a:lnTo>
                  <a:pt x="2868" y="140"/>
                </a:lnTo>
                <a:lnTo>
                  <a:pt x="2868" y="151"/>
                </a:lnTo>
                <a:lnTo>
                  <a:pt x="2868" y="156"/>
                </a:lnTo>
                <a:lnTo>
                  <a:pt x="2863" y="172"/>
                </a:lnTo>
                <a:lnTo>
                  <a:pt x="2858" y="177"/>
                </a:lnTo>
                <a:lnTo>
                  <a:pt x="2847" y="177"/>
                </a:lnTo>
                <a:lnTo>
                  <a:pt x="2842" y="182"/>
                </a:lnTo>
                <a:lnTo>
                  <a:pt x="2842" y="192"/>
                </a:lnTo>
                <a:lnTo>
                  <a:pt x="2837" y="208"/>
                </a:lnTo>
                <a:lnTo>
                  <a:pt x="2837" y="213"/>
                </a:lnTo>
                <a:lnTo>
                  <a:pt x="2837" y="218"/>
                </a:lnTo>
                <a:lnTo>
                  <a:pt x="2837" y="239"/>
                </a:lnTo>
                <a:lnTo>
                  <a:pt x="2837" y="244"/>
                </a:lnTo>
                <a:lnTo>
                  <a:pt x="2832" y="244"/>
                </a:lnTo>
                <a:lnTo>
                  <a:pt x="2816" y="244"/>
                </a:lnTo>
                <a:lnTo>
                  <a:pt x="2811" y="239"/>
                </a:lnTo>
                <a:lnTo>
                  <a:pt x="2800" y="229"/>
                </a:lnTo>
                <a:lnTo>
                  <a:pt x="2795" y="229"/>
                </a:lnTo>
                <a:lnTo>
                  <a:pt x="2795" y="234"/>
                </a:lnTo>
                <a:lnTo>
                  <a:pt x="2800" y="239"/>
                </a:lnTo>
                <a:lnTo>
                  <a:pt x="2806" y="260"/>
                </a:lnTo>
                <a:lnTo>
                  <a:pt x="2800" y="270"/>
                </a:lnTo>
                <a:lnTo>
                  <a:pt x="2795" y="270"/>
                </a:lnTo>
                <a:lnTo>
                  <a:pt x="2790" y="270"/>
                </a:lnTo>
                <a:lnTo>
                  <a:pt x="2790" y="281"/>
                </a:lnTo>
                <a:lnTo>
                  <a:pt x="2795" y="291"/>
                </a:lnTo>
                <a:lnTo>
                  <a:pt x="2785" y="291"/>
                </a:lnTo>
                <a:lnTo>
                  <a:pt x="2790" y="296"/>
                </a:lnTo>
                <a:lnTo>
                  <a:pt x="2811" y="312"/>
                </a:lnTo>
                <a:lnTo>
                  <a:pt x="2816" y="312"/>
                </a:lnTo>
                <a:lnTo>
                  <a:pt x="2816" y="327"/>
                </a:lnTo>
                <a:lnTo>
                  <a:pt x="2816" y="333"/>
                </a:lnTo>
                <a:lnTo>
                  <a:pt x="2811" y="327"/>
                </a:lnTo>
                <a:lnTo>
                  <a:pt x="2806" y="322"/>
                </a:lnTo>
                <a:lnTo>
                  <a:pt x="2800" y="322"/>
                </a:lnTo>
                <a:lnTo>
                  <a:pt x="2795" y="327"/>
                </a:lnTo>
                <a:lnTo>
                  <a:pt x="2800" y="333"/>
                </a:lnTo>
                <a:lnTo>
                  <a:pt x="2806" y="338"/>
                </a:lnTo>
                <a:lnTo>
                  <a:pt x="2800" y="338"/>
                </a:lnTo>
                <a:lnTo>
                  <a:pt x="2795" y="333"/>
                </a:lnTo>
                <a:lnTo>
                  <a:pt x="2780" y="322"/>
                </a:lnTo>
                <a:lnTo>
                  <a:pt x="2774" y="327"/>
                </a:lnTo>
                <a:lnTo>
                  <a:pt x="2774" y="333"/>
                </a:lnTo>
                <a:lnTo>
                  <a:pt x="2785" y="338"/>
                </a:lnTo>
                <a:lnTo>
                  <a:pt x="2790" y="348"/>
                </a:lnTo>
                <a:lnTo>
                  <a:pt x="2790" y="353"/>
                </a:lnTo>
                <a:lnTo>
                  <a:pt x="2785" y="353"/>
                </a:lnTo>
                <a:lnTo>
                  <a:pt x="2774" y="353"/>
                </a:lnTo>
                <a:lnTo>
                  <a:pt x="2769" y="353"/>
                </a:lnTo>
                <a:lnTo>
                  <a:pt x="2774" y="359"/>
                </a:lnTo>
                <a:lnTo>
                  <a:pt x="2785" y="364"/>
                </a:lnTo>
                <a:lnTo>
                  <a:pt x="2785" y="369"/>
                </a:lnTo>
                <a:lnTo>
                  <a:pt x="2785" y="374"/>
                </a:lnTo>
                <a:lnTo>
                  <a:pt x="2774" y="390"/>
                </a:lnTo>
                <a:lnTo>
                  <a:pt x="2774" y="395"/>
                </a:lnTo>
                <a:lnTo>
                  <a:pt x="2774" y="400"/>
                </a:lnTo>
                <a:lnTo>
                  <a:pt x="2785" y="395"/>
                </a:lnTo>
                <a:lnTo>
                  <a:pt x="2790" y="395"/>
                </a:lnTo>
                <a:lnTo>
                  <a:pt x="2790" y="405"/>
                </a:lnTo>
                <a:lnTo>
                  <a:pt x="2790" y="416"/>
                </a:lnTo>
                <a:lnTo>
                  <a:pt x="2790" y="426"/>
                </a:lnTo>
                <a:lnTo>
                  <a:pt x="2800" y="431"/>
                </a:lnTo>
                <a:lnTo>
                  <a:pt x="2806" y="431"/>
                </a:lnTo>
                <a:lnTo>
                  <a:pt x="2806" y="437"/>
                </a:lnTo>
                <a:lnTo>
                  <a:pt x="2800" y="437"/>
                </a:lnTo>
                <a:lnTo>
                  <a:pt x="2800" y="442"/>
                </a:lnTo>
                <a:lnTo>
                  <a:pt x="2800" y="447"/>
                </a:lnTo>
                <a:lnTo>
                  <a:pt x="2811" y="452"/>
                </a:lnTo>
                <a:lnTo>
                  <a:pt x="2832" y="452"/>
                </a:lnTo>
                <a:lnTo>
                  <a:pt x="2842" y="442"/>
                </a:lnTo>
                <a:lnTo>
                  <a:pt x="2847" y="447"/>
                </a:lnTo>
                <a:lnTo>
                  <a:pt x="2858" y="463"/>
                </a:lnTo>
                <a:lnTo>
                  <a:pt x="2863" y="463"/>
                </a:lnTo>
                <a:lnTo>
                  <a:pt x="2868" y="457"/>
                </a:lnTo>
                <a:lnTo>
                  <a:pt x="2868" y="468"/>
                </a:lnTo>
                <a:lnTo>
                  <a:pt x="2863" y="473"/>
                </a:lnTo>
                <a:lnTo>
                  <a:pt x="2847" y="478"/>
                </a:lnTo>
                <a:lnTo>
                  <a:pt x="2816" y="494"/>
                </a:lnTo>
                <a:lnTo>
                  <a:pt x="2785" y="520"/>
                </a:lnTo>
                <a:lnTo>
                  <a:pt x="2754" y="561"/>
                </a:lnTo>
                <a:lnTo>
                  <a:pt x="2774" y="556"/>
                </a:lnTo>
                <a:lnTo>
                  <a:pt x="2795" y="556"/>
                </a:lnTo>
                <a:lnTo>
                  <a:pt x="2800" y="561"/>
                </a:lnTo>
                <a:lnTo>
                  <a:pt x="2811" y="572"/>
                </a:lnTo>
                <a:lnTo>
                  <a:pt x="2821" y="587"/>
                </a:lnTo>
                <a:lnTo>
                  <a:pt x="2837" y="592"/>
                </a:lnTo>
                <a:lnTo>
                  <a:pt x="2842" y="592"/>
                </a:lnTo>
                <a:lnTo>
                  <a:pt x="2837" y="608"/>
                </a:lnTo>
                <a:lnTo>
                  <a:pt x="2821" y="629"/>
                </a:lnTo>
                <a:lnTo>
                  <a:pt x="2832" y="644"/>
                </a:lnTo>
                <a:lnTo>
                  <a:pt x="2837" y="650"/>
                </a:lnTo>
                <a:lnTo>
                  <a:pt x="2847" y="655"/>
                </a:lnTo>
                <a:lnTo>
                  <a:pt x="2878" y="655"/>
                </a:lnTo>
                <a:lnTo>
                  <a:pt x="2910" y="655"/>
                </a:lnTo>
                <a:lnTo>
                  <a:pt x="2920" y="660"/>
                </a:lnTo>
                <a:lnTo>
                  <a:pt x="2920" y="686"/>
                </a:lnTo>
                <a:lnTo>
                  <a:pt x="2925" y="702"/>
                </a:lnTo>
                <a:lnTo>
                  <a:pt x="2930" y="707"/>
                </a:lnTo>
                <a:lnTo>
                  <a:pt x="2951" y="696"/>
                </a:lnTo>
                <a:lnTo>
                  <a:pt x="2977" y="681"/>
                </a:lnTo>
                <a:lnTo>
                  <a:pt x="2977" y="686"/>
                </a:lnTo>
                <a:lnTo>
                  <a:pt x="2998" y="727"/>
                </a:lnTo>
                <a:lnTo>
                  <a:pt x="3029" y="769"/>
                </a:lnTo>
                <a:lnTo>
                  <a:pt x="3019" y="769"/>
                </a:lnTo>
                <a:lnTo>
                  <a:pt x="3008" y="774"/>
                </a:lnTo>
                <a:lnTo>
                  <a:pt x="3013" y="774"/>
                </a:lnTo>
                <a:lnTo>
                  <a:pt x="3034" y="774"/>
                </a:lnTo>
                <a:lnTo>
                  <a:pt x="3060" y="800"/>
                </a:lnTo>
                <a:lnTo>
                  <a:pt x="3045" y="769"/>
                </a:lnTo>
                <a:lnTo>
                  <a:pt x="3050" y="774"/>
                </a:lnTo>
                <a:lnTo>
                  <a:pt x="3055" y="774"/>
                </a:lnTo>
                <a:lnTo>
                  <a:pt x="3071" y="790"/>
                </a:lnTo>
                <a:lnTo>
                  <a:pt x="3081" y="800"/>
                </a:lnTo>
                <a:lnTo>
                  <a:pt x="3086" y="800"/>
                </a:lnTo>
                <a:lnTo>
                  <a:pt x="3091" y="800"/>
                </a:lnTo>
                <a:lnTo>
                  <a:pt x="3091" y="790"/>
                </a:lnTo>
                <a:lnTo>
                  <a:pt x="3076" y="774"/>
                </a:lnTo>
                <a:lnTo>
                  <a:pt x="3071" y="769"/>
                </a:lnTo>
                <a:lnTo>
                  <a:pt x="3081" y="769"/>
                </a:lnTo>
                <a:lnTo>
                  <a:pt x="3076" y="764"/>
                </a:lnTo>
                <a:lnTo>
                  <a:pt x="3071" y="764"/>
                </a:lnTo>
                <a:lnTo>
                  <a:pt x="3091" y="753"/>
                </a:lnTo>
                <a:lnTo>
                  <a:pt x="3102" y="753"/>
                </a:lnTo>
                <a:lnTo>
                  <a:pt x="3097" y="759"/>
                </a:lnTo>
                <a:lnTo>
                  <a:pt x="3097" y="764"/>
                </a:lnTo>
                <a:lnTo>
                  <a:pt x="3091" y="764"/>
                </a:lnTo>
                <a:lnTo>
                  <a:pt x="3086" y="764"/>
                </a:lnTo>
                <a:lnTo>
                  <a:pt x="3138" y="759"/>
                </a:lnTo>
                <a:lnTo>
                  <a:pt x="3154" y="753"/>
                </a:lnTo>
                <a:lnTo>
                  <a:pt x="3149" y="753"/>
                </a:lnTo>
                <a:lnTo>
                  <a:pt x="3123" y="753"/>
                </a:lnTo>
                <a:lnTo>
                  <a:pt x="3117" y="753"/>
                </a:lnTo>
                <a:lnTo>
                  <a:pt x="3133" y="748"/>
                </a:lnTo>
                <a:lnTo>
                  <a:pt x="3143" y="753"/>
                </a:lnTo>
                <a:lnTo>
                  <a:pt x="3149" y="753"/>
                </a:lnTo>
                <a:lnTo>
                  <a:pt x="3169" y="748"/>
                </a:lnTo>
                <a:lnTo>
                  <a:pt x="3185" y="748"/>
                </a:lnTo>
                <a:lnTo>
                  <a:pt x="3211" y="743"/>
                </a:lnTo>
                <a:lnTo>
                  <a:pt x="3237" y="733"/>
                </a:lnTo>
                <a:lnTo>
                  <a:pt x="3247" y="753"/>
                </a:lnTo>
                <a:lnTo>
                  <a:pt x="3263" y="764"/>
                </a:lnTo>
                <a:lnTo>
                  <a:pt x="3284" y="769"/>
                </a:lnTo>
                <a:lnTo>
                  <a:pt x="3310" y="769"/>
                </a:lnTo>
                <a:lnTo>
                  <a:pt x="3330" y="785"/>
                </a:lnTo>
                <a:lnTo>
                  <a:pt x="3320" y="811"/>
                </a:lnTo>
                <a:lnTo>
                  <a:pt x="3320" y="821"/>
                </a:lnTo>
                <a:lnTo>
                  <a:pt x="3330" y="831"/>
                </a:lnTo>
                <a:lnTo>
                  <a:pt x="3341" y="837"/>
                </a:lnTo>
                <a:lnTo>
                  <a:pt x="3351" y="847"/>
                </a:lnTo>
                <a:lnTo>
                  <a:pt x="3362" y="868"/>
                </a:lnTo>
                <a:lnTo>
                  <a:pt x="3367" y="894"/>
                </a:lnTo>
                <a:lnTo>
                  <a:pt x="3367" y="904"/>
                </a:lnTo>
                <a:lnTo>
                  <a:pt x="3377" y="909"/>
                </a:lnTo>
                <a:lnTo>
                  <a:pt x="3398" y="909"/>
                </a:lnTo>
                <a:lnTo>
                  <a:pt x="3403" y="935"/>
                </a:lnTo>
                <a:lnTo>
                  <a:pt x="3403" y="956"/>
                </a:lnTo>
                <a:lnTo>
                  <a:pt x="3393" y="972"/>
                </a:lnTo>
                <a:lnTo>
                  <a:pt x="3382" y="961"/>
                </a:lnTo>
                <a:lnTo>
                  <a:pt x="3377" y="951"/>
                </a:lnTo>
                <a:lnTo>
                  <a:pt x="3367" y="956"/>
                </a:lnTo>
                <a:lnTo>
                  <a:pt x="3362" y="972"/>
                </a:lnTo>
                <a:lnTo>
                  <a:pt x="3367" y="992"/>
                </a:lnTo>
                <a:lnTo>
                  <a:pt x="3372" y="1003"/>
                </a:lnTo>
                <a:lnTo>
                  <a:pt x="3372" y="1008"/>
                </a:lnTo>
                <a:lnTo>
                  <a:pt x="3362" y="1008"/>
                </a:lnTo>
                <a:lnTo>
                  <a:pt x="3351" y="1008"/>
                </a:lnTo>
                <a:lnTo>
                  <a:pt x="3346" y="1018"/>
                </a:lnTo>
                <a:lnTo>
                  <a:pt x="3247" y="1034"/>
                </a:lnTo>
                <a:lnTo>
                  <a:pt x="3206" y="1039"/>
                </a:lnTo>
                <a:lnTo>
                  <a:pt x="3185" y="1034"/>
                </a:lnTo>
                <a:lnTo>
                  <a:pt x="3164" y="1029"/>
                </a:lnTo>
                <a:lnTo>
                  <a:pt x="3154" y="1018"/>
                </a:lnTo>
                <a:lnTo>
                  <a:pt x="3159" y="1008"/>
                </a:lnTo>
                <a:lnTo>
                  <a:pt x="3175" y="998"/>
                </a:lnTo>
                <a:lnTo>
                  <a:pt x="3164" y="1003"/>
                </a:lnTo>
                <a:lnTo>
                  <a:pt x="3149" y="1008"/>
                </a:lnTo>
                <a:lnTo>
                  <a:pt x="3143" y="1024"/>
                </a:lnTo>
                <a:lnTo>
                  <a:pt x="3128" y="1018"/>
                </a:lnTo>
                <a:lnTo>
                  <a:pt x="3123" y="946"/>
                </a:lnTo>
                <a:lnTo>
                  <a:pt x="3112" y="894"/>
                </a:lnTo>
                <a:lnTo>
                  <a:pt x="3097" y="847"/>
                </a:lnTo>
                <a:lnTo>
                  <a:pt x="3112" y="904"/>
                </a:lnTo>
                <a:lnTo>
                  <a:pt x="3117" y="966"/>
                </a:lnTo>
                <a:lnTo>
                  <a:pt x="3117" y="1018"/>
                </a:lnTo>
                <a:lnTo>
                  <a:pt x="3097" y="1024"/>
                </a:lnTo>
                <a:lnTo>
                  <a:pt x="3102" y="992"/>
                </a:lnTo>
                <a:lnTo>
                  <a:pt x="3102" y="977"/>
                </a:lnTo>
                <a:lnTo>
                  <a:pt x="3097" y="982"/>
                </a:lnTo>
                <a:lnTo>
                  <a:pt x="3091" y="1013"/>
                </a:lnTo>
                <a:lnTo>
                  <a:pt x="3086" y="1013"/>
                </a:lnTo>
                <a:lnTo>
                  <a:pt x="3102" y="951"/>
                </a:lnTo>
                <a:lnTo>
                  <a:pt x="3102" y="920"/>
                </a:lnTo>
                <a:lnTo>
                  <a:pt x="3097" y="894"/>
                </a:lnTo>
                <a:lnTo>
                  <a:pt x="3081" y="847"/>
                </a:lnTo>
                <a:lnTo>
                  <a:pt x="3071" y="831"/>
                </a:lnTo>
                <a:lnTo>
                  <a:pt x="3060" y="821"/>
                </a:lnTo>
                <a:lnTo>
                  <a:pt x="3050" y="816"/>
                </a:lnTo>
                <a:lnTo>
                  <a:pt x="3060" y="831"/>
                </a:lnTo>
                <a:lnTo>
                  <a:pt x="3076" y="868"/>
                </a:lnTo>
                <a:lnTo>
                  <a:pt x="3086" y="915"/>
                </a:lnTo>
                <a:lnTo>
                  <a:pt x="3091" y="925"/>
                </a:lnTo>
                <a:lnTo>
                  <a:pt x="3086" y="920"/>
                </a:lnTo>
                <a:lnTo>
                  <a:pt x="3071" y="873"/>
                </a:lnTo>
                <a:lnTo>
                  <a:pt x="3081" y="920"/>
                </a:lnTo>
                <a:lnTo>
                  <a:pt x="3081" y="935"/>
                </a:lnTo>
                <a:lnTo>
                  <a:pt x="3076" y="940"/>
                </a:lnTo>
                <a:lnTo>
                  <a:pt x="3071" y="935"/>
                </a:lnTo>
                <a:lnTo>
                  <a:pt x="3065" y="925"/>
                </a:lnTo>
                <a:lnTo>
                  <a:pt x="3060" y="925"/>
                </a:lnTo>
                <a:lnTo>
                  <a:pt x="3065" y="946"/>
                </a:lnTo>
                <a:lnTo>
                  <a:pt x="3071" y="951"/>
                </a:lnTo>
                <a:lnTo>
                  <a:pt x="3076" y="946"/>
                </a:lnTo>
                <a:lnTo>
                  <a:pt x="3081" y="946"/>
                </a:lnTo>
                <a:lnTo>
                  <a:pt x="3081" y="951"/>
                </a:lnTo>
                <a:lnTo>
                  <a:pt x="3076" y="956"/>
                </a:lnTo>
                <a:lnTo>
                  <a:pt x="3076" y="961"/>
                </a:lnTo>
                <a:lnTo>
                  <a:pt x="3081" y="982"/>
                </a:lnTo>
                <a:lnTo>
                  <a:pt x="3076" y="998"/>
                </a:lnTo>
                <a:lnTo>
                  <a:pt x="3065" y="1034"/>
                </a:lnTo>
                <a:lnTo>
                  <a:pt x="3060" y="1029"/>
                </a:lnTo>
                <a:lnTo>
                  <a:pt x="3050" y="1034"/>
                </a:lnTo>
                <a:lnTo>
                  <a:pt x="3045" y="1039"/>
                </a:lnTo>
                <a:lnTo>
                  <a:pt x="3045" y="1044"/>
                </a:lnTo>
                <a:lnTo>
                  <a:pt x="3050" y="1050"/>
                </a:lnTo>
                <a:lnTo>
                  <a:pt x="3039" y="1065"/>
                </a:lnTo>
                <a:lnTo>
                  <a:pt x="3034" y="1086"/>
                </a:lnTo>
                <a:lnTo>
                  <a:pt x="3034" y="1102"/>
                </a:lnTo>
                <a:lnTo>
                  <a:pt x="3045" y="1122"/>
                </a:lnTo>
                <a:lnTo>
                  <a:pt x="3060" y="1128"/>
                </a:lnTo>
                <a:lnTo>
                  <a:pt x="3086" y="1133"/>
                </a:lnTo>
                <a:lnTo>
                  <a:pt x="3149" y="1128"/>
                </a:lnTo>
                <a:lnTo>
                  <a:pt x="3237" y="1107"/>
                </a:lnTo>
                <a:lnTo>
                  <a:pt x="3175" y="1117"/>
                </a:lnTo>
                <a:lnTo>
                  <a:pt x="3143" y="1122"/>
                </a:lnTo>
                <a:lnTo>
                  <a:pt x="3123" y="1117"/>
                </a:lnTo>
                <a:lnTo>
                  <a:pt x="3102" y="1112"/>
                </a:lnTo>
                <a:lnTo>
                  <a:pt x="3117" y="1112"/>
                </a:lnTo>
                <a:lnTo>
                  <a:pt x="3185" y="1107"/>
                </a:lnTo>
                <a:lnTo>
                  <a:pt x="3190" y="1107"/>
                </a:lnTo>
                <a:lnTo>
                  <a:pt x="3195" y="1107"/>
                </a:lnTo>
                <a:lnTo>
                  <a:pt x="3258" y="1096"/>
                </a:lnTo>
                <a:lnTo>
                  <a:pt x="3336" y="1070"/>
                </a:lnTo>
                <a:lnTo>
                  <a:pt x="3356" y="1086"/>
                </a:lnTo>
                <a:lnTo>
                  <a:pt x="3367" y="1096"/>
                </a:lnTo>
                <a:lnTo>
                  <a:pt x="3382" y="1122"/>
                </a:lnTo>
                <a:lnTo>
                  <a:pt x="3388" y="1117"/>
                </a:lnTo>
                <a:lnTo>
                  <a:pt x="3398" y="1122"/>
                </a:lnTo>
                <a:lnTo>
                  <a:pt x="3398" y="1133"/>
                </a:lnTo>
                <a:lnTo>
                  <a:pt x="3403" y="1133"/>
                </a:lnTo>
                <a:lnTo>
                  <a:pt x="3403" y="1122"/>
                </a:lnTo>
                <a:lnTo>
                  <a:pt x="3424" y="1128"/>
                </a:lnTo>
                <a:lnTo>
                  <a:pt x="3429" y="1128"/>
                </a:lnTo>
                <a:lnTo>
                  <a:pt x="3429" y="1122"/>
                </a:lnTo>
                <a:lnTo>
                  <a:pt x="3429" y="1107"/>
                </a:lnTo>
                <a:lnTo>
                  <a:pt x="3414" y="1091"/>
                </a:lnTo>
                <a:lnTo>
                  <a:pt x="3403" y="1081"/>
                </a:lnTo>
                <a:lnTo>
                  <a:pt x="3382" y="1076"/>
                </a:lnTo>
                <a:lnTo>
                  <a:pt x="3367" y="1060"/>
                </a:lnTo>
                <a:lnTo>
                  <a:pt x="3382" y="1055"/>
                </a:lnTo>
                <a:lnTo>
                  <a:pt x="3403" y="1044"/>
                </a:lnTo>
                <a:lnTo>
                  <a:pt x="3388" y="1050"/>
                </a:lnTo>
                <a:lnTo>
                  <a:pt x="3403" y="1029"/>
                </a:lnTo>
                <a:lnTo>
                  <a:pt x="3408" y="1029"/>
                </a:lnTo>
                <a:lnTo>
                  <a:pt x="3414" y="1029"/>
                </a:lnTo>
                <a:lnTo>
                  <a:pt x="3408" y="1029"/>
                </a:lnTo>
                <a:lnTo>
                  <a:pt x="3450" y="1008"/>
                </a:lnTo>
                <a:lnTo>
                  <a:pt x="3408" y="1018"/>
                </a:lnTo>
                <a:lnTo>
                  <a:pt x="3408" y="1013"/>
                </a:lnTo>
                <a:lnTo>
                  <a:pt x="3414" y="987"/>
                </a:lnTo>
                <a:lnTo>
                  <a:pt x="3429" y="961"/>
                </a:lnTo>
                <a:lnTo>
                  <a:pt x="3434" y="951"/>
                </a:lnTo>
                <a:lnTo>
                  <a:pt x="3429" y="946"/>
                </a:lnTo>
                <a:lnTo>
                  <a:pt x="3434" y="946"/>
                </a:lnTo>
                <a:lnTo>
                  <a:pt x="3460" y="992"/>
                </a:lnTo>
                <a:lnTo>
                  <a:pt x="3471" y="1008"/>
                </a:lnTo>
                <a:lnTo>
                  <a:pt x="3471" y="1013"/>
                </a:lnTo>
                <a:lnTo>
                  <a:pt x="3471" y="1018"/>
                </a:lnTo>
                <a:lnTo>
                  <a:pt x="3476" y="1018"/>
                </a:lnTo>
                <a:lnTo>
                  <a:pt x="3476" y="1024"/>
                </a:lnTo>
                <a:lnTo>
                  <a:pt x="3481" y="1034"/>
                </a:lnTo>
                <a:lnTo>
                  <a:pt x="3481" y="1029"/>
                </a:lnTo>
                <a:lnTo>
                  <a:pt x="3481" y="1034"/>
                </a:lnTo>
                <a:lnTo>
                  <a:pt x="3481" y="1029"/>
                </a:lnTo>
                <a:lnTo>
                  <a:pt x="3465" y="977"/>
                </a:lnTo>
                <a:lnTo>
                  <a:pt x="3460" y="982"/>
                </a:lnTo>
                <a:lnTo>
                  <a:pt x="3434" y="940"/>
                </a:lnTo>
                <a:lnTo>
                  <a:pt x="3434" y="915"/>
                </a:lnTo>
                <a:lnTo>
                  <a:pt x="3450" y="935"/>
                </a:lnTo>
                <a:lnTo>
                  <a:pt x="3460" y="925"/>
                </a:lnTo>
                <a:lnTo>
                  <a:pt x="3471" y="935"/>
                </a:lnTo>
                <a:lnTo>
                  <a:pt x="3476" y="940"/>
                </a:lnTo>
                <a:lnTo>
                  <a:pt x="3476" y="920"/>
                </a:lnTo>
                <a:lnTo>
                  <a:pt x="3471" y="852"/>
                </a:lnTo>
                <a:lnTo>
                  <a:pt x="3465" y="831"/>
                </a:lnTo>
                <a:lnTo>
                  <a:pt x="3450" y="790"/>
                </a:lnTo>
                <a:lnTo>
                  <a:pt x="3439" y="774"/>
                </a:lnTo>
                <a:lnTo>
                  <a:pt x="3424" y="769"/>
                </a:lnTo>
                <a:lnTo>
                  <a:pt x="3403" y="764"/>
                </a:lnTo>
                <a:lnTo>
                  <a:pt x="3398" y="759"/>
                </a:lnTo>
                <a:lnTo>
                  <a:pt x="3398" y="753"/>
                </a:lnTo>
                <a:lnTo>
                  <a:pt x="3408" y="753"/>
                </a:lnTo>
                <a:lnTo>
                  <a:pt x="3429" y="753"/>
                </a:lnTo>
                <a:lnTo>
                  <a:pt x="3450" y="774"/>
                </a:lnTo>
                <a:lnTo>
                  <a:pt x="3471" y="795"/>
                </a:lnTo>
                <a:lnTo>
                  <a:pt x="3476" y="821"/>
                </a:lnTo>
                <a:lnTo>
                  <a:pt x="3486" y="837"/>
                </a:lnTo>
                <a:lnTo>
                  <a:pt x="3476" y="805"/>
                </a:lnTo>
                <a:lnTo>
                  <a:pt x="3476" y="790"/>
                </a:lnTo>
                <a:lnTo>
                  <a:pt x="3481" y="800"/>
                </a:lnTo>
                <a:lnTo>
                  <a:pt x="3486" y="805"/>
                </a:lnTo>
                <a:lnTo>
                  <a:pt x="3491" y="811"/>
                </a:lnTo>
                <a:lnTo>
                  <a:pt x="3507" y="800"/>
                </a:lnTo>
                <a:lnTo>
                  <a:pt x="3512" y="805"/>
                </a:lnTo>
                <a:lnTo>
                  <a:pt x="3507" y="847"/>
                </a:lnTo>
                <a:lnTo>
                  <a:pt x="3507" y="899"/>
                </a:lnTo>
                <a:lnTo>
                  <a:pt x="3512" y="925"/>
                </a:lnTo>
                <a:lnTo>
                  <a:pt x="3523" y="935"/>
                </a:lnTo>
                <a:lnTo>
                  <a:pt x="3533" y="935"/>
                </a:lnTo>
                <a:lnTo>
                  <a:pt x="3538" y="925"/>
                </a:lnTo>
                <a:lnTo>
                  <a:pt x="3538" y="915"/>
                </a:lnTo>
                <a:lnTo>
                  <a:pt x="3528" y="909"/>
                </a:lnTo>
                <a:lnTo>
                  <a:pt x="3517" y="909"/>
                </a:lnTo>
                <a:lnTo>
                  <a:pt x="3517" y="904"/>
                </a:lnTo>
                <a:lnTo>
                  <a:pt x="3517" y="894"/>
                </a:lnTo>
                <a:lnTo>
                  <a:pt x="3533" y="868"/>
                </a:lnTo>
                <a:lnTo>
                  <a:pt x="3543" y="857"/>
                </a:lnTo>
                <a:lnTo>
                  <a:pt x="3549" y="857"/>
                </a:lnTo>
                <a:lnTo>
                  <a:pt x="3554" y="868"/>
                </a:lnTo>
                <a:lnTo>
                  <a:pt x="3554" y="894"/>
                </a:lnTo>
                <a:lnTo>
                  <a:pt x="3554" y="951"/>
                </a:lnTo>
                <a:lnTo>
                  <a:pt x="3564" y="982"/>
                </a:lnTo>
                <a:lnTo>
                  <a:pt x="3575" y="1003"/>
                </a:lnTo>
                <a:lnTo>
                  <a:pt x="3585" y="1013"/>
                </a:lnTo>
                <a:lnTo>
                  <a:pt x="3569" y="987"/>
                </a:lnTo>
                <a:lnTo>
                  <a:pt x="3569" y="977"/>
                </a:lnTo>
                <a:lnTo>
                  <a:pt x="3590" y="992"/>
                </a:lnTo>
                <a:lnTo>
                  <a:pt x="3606" y="1018"/>
                </a:lnTo>
                <a:lnTo>
                  <a:pt x="3616" y="1044"/>
                </a:lnTo>
                <a:lnTo>
                  <a:pt x="3627" y="1096"/>
                </a:lnTo>
                <a:lnTo>
                  <a:pt x="3627" y="1128"/>
                </a:lnTo>
                <a:lnTo>
                  <a:pt x="3621" y="1128"/>
                </a:lnTo>
                <a:lnTo>
                  <a:pt x="3621" y="1112"/>
                </a:lnTo>
                <a:lnTo>
                  <a:pt x="3611" y="1076"/>
                </a:lnTo>
                <a:lnTo>
                  <a:pt x="3606" y="1055"/>
                </a:lnTo>
                <a:lnTo>
                  <a:pt x="3590" y="1039"/>
                </a:lnTo>
                <a:lnTo>
                  <a:pt x="3575" y="1018"/>
                </a:lnTo>
                <a:lnTo>
                  <a:pt x="3554" y="961"/>
                </a:lnTo>
                <a:lnTo>
                  <a:pt x="3549" y="951"/>
                </a:lnTo>
                <a:lnTo>
                  <a:pt x="3543" y="966"/>
                </a:lnTo>
                <a:lnTo>
                  <a:pt x="3543" y="998"/>
                </a:lnTo>
                <a:lnTo>
                  <a:pt x="3538" y="1024"/>
                </a:lnTo>
                <a:lnTo>
                  <a:pt x="3528" y="1034"/>
                </a:lnTo>
                <a:lnTo>
                  <a:pt x="3528" y="1029"/>
                </a:lnTo>
                <a:lnTo>
                  <a:pt x="3523" y="1013"/>
                </a:lnTo>
                <a:lnTo>
                  <a:pt x="3512" y="1003"/>
                </a:lnTo>
                <a:lnTo>
                  <a:pt x="3502" y="998"/>
                </a:lnTo>
                <a:lnTo>
                  <a:pt x="3491" y="1003"/>
                </a:lnTo>
                <a:lnTo>
                  <a:pt x="3491" y="1008"/>
                </a:lnTo>
                <a:lnTo>
                  <a:pt x="3497" y="1008"/>
                </a:lnTo>
                <a:lnTo>
                  <a:pt x="3491" y="1024"/>
                </a:lnTo>
                <a:lnTo>
                  <a:pt x="3497" y="1029"/>
                </a:lnTo>
                <a:lnTo>
                  <a:pt x="3502" y="1018"/>
                </a:lnTo>
                <a:lnTo>
                  <a:pt x="3502" y="1024"/>
                </a:lnTo>
                <a:lnTo>
                  <a:pt x="3502" y="1034"/>
                </a:lnTo>
                <a:lnTo>
                  <a:pt x="3507" y="1034"/>
                </a:lnTo>
                <a:lnTo>
                  <a:pt x="3517" y="1065"/>
                </a:lnTo>
                <a:lnTo>
                  <a:pt x="3507" y="1096"/>
                </a:lnTo>
                <a:lnTo>
                  <a:pt x="3486" y="1039"/>
                </a:lnTo>
                <a:lnTo>
                  <a:pt x="3491" y="1060"/>
                </a:lnTo>
                <a:lnTo>
                  <a:pt x="3486" y="1055"/>
                </a:lnTo>
                <a:lnTo>
                  <a:pt x="3507" y="1107"/>
                </a:lnTo>
                <a:lnTo>
                  <a:pt x="3497" y="1143"/>
                </a:lnTo>
                <a:lnTo>
                  <a:pt x="3491" y="1179"/>
                </a:lnTo>
                <a:lnTo>
                  <a:pt x="3486" y="1185"/>
                </a:lnTo>
                <a:lnTo>
                  <a:pt x="3486" y="1169"/>
                </a:lnTo>
                <a:lnTo>
                  <a:pt x="3481" y="1164"/>
                </a:lnTo>
                <a:lnTo>
                  <a:pt x="3465" y="1242"/>
                </a:lnTo>
                <a:lnTo>
                  <a:pt x="3476" y="1211"/>
                </a:lnTo>
                <a:lnTo>
                  <a:pt x="3481" y="1200"/>
                </a:lnTo>
                <a:lnTo>
                  <a:pt x="3486" y="1205"/>
                </a:lnTo>
                <a:lnTo>
                  <a:pt x="3491" y="1195"/>
                </a:lnTo>
                <a:lnTo>
                  <a:pt x="3491" y="1257"/>
                </a:lnTo>
                <a:lnTo>
                  <a:pt x="3491" y="1273"/>
                </a:lnTo>
                <a:lnTo>
                  <a:pt x="3491" y="1268"/>
                </a:lnTo>
                <a:lnTo>
                  <a:pt x="3497" y="1200"/>
                </a:lnTo>
                <a:lnTo>
                  <a:pt x="3502" y="1164"/>
                </a:lnTo>
                <a:lnTo>
                  <a:pt x="3507" y="1159"/>
                </a:lnTo>
                <a:lnTo>
                  <a:pt x="3512" y="1164"/>
                </a:lnTo>
                <a:lnTo>
                  <a:pt x="3523" y="1174"/>
                </a:lnTo>
                <a:lnTo>
                  <a:pt x="3523" y="1179"/>
                </a:lnTo>
                <a:lnTo>
                  <a:pt x="3523" y="1185"/>
                </a:lnTo>
                <a:lnTo>
                  <a:pt x="3533" y="1257"/>
                </a:lnTo>
                <a:lnTo>
                  <a:pt x="3538" y="1335"/>
                </a:lnTo>
                <a:lnTo>
                  <a:pt x="3533" y="1377"/>
                </a:lnTo>
                <a:lnTo>
                  <a:pt x="3528" y="1434"/>
                </a:lnTo>
                <a:lnTo>
                  <a:pt x="3523" y="1398"/>
                </a:lnTo>
                <a:lnTo>
                  <a:pt x="3523" y="1429"/>
                </a:lnTo>
                <a:lnTo>
                  <a:pt x="3523" y="1439"/>
                </a:lnTo>
                <a:lnTo>
                  <a:pt x="3517" y="1429"/>
                </a:lnTo>
                <a:lnTo>
                  <a:pt x="3507" y="1315"/>
                </a:lnTo>
                <a:lnTo>
                  <a:pt x="3497" y="1237"/>
                </a:lnTo>
                <a:lnTo>
                  <a:pt x="3497" y="1330"/>
                </a:lnTo>
                <a:lnTo>
                  <a:pt x="3512" y="1460"/>
                </a:lnTo>
                <a:lnTo>
                  <a:pt x="3533" y="1616"/>
                </a:lnTo>
                <a:lnTo>
                  <a:pt x="3528" y="1673"/>
                </a:lnTo>
                <a:lnTo>
                  <a:pt x="3528" y="1657"/>
                </a:lnTo>
                <a:lnTo>
                  <a:pt x="3517" y="1626"/>
                </a:lnTo>
                <a:lnTo>
                  <a:pt x="3517" y="1611"/>
                </a:lnTo>
                <a:lnTo>
                  <a:pt x="3523" y="1647"/>
                </a:lnTo>
                <a:lnTo>
                  <a:pt x="3523" y="1663"/>
                </a:lnTo>
                <a:lnTo>
                  <a:pt x="3517" y="1657"/>
                </a:lnTo>
                <a:lnTo>
                  <a:pt x="3512" y="1621"/>
                </a:lnTo>
                <a:lnTo>
                  <a:pt x="3502" y="1564"/>
                </a:lnTo>
                <a:lnTo>
                  <a:pt x="3497" y="1528"/>
                </a:lnTo>
                <a:lnTo>
                  <a:pt x="3497" y="1522"/>
                </a:lnTo>
                <a:lnTo>
                  <a:pt x="3491" y="1528"/>
                </a:lnTo>
                <a:lnTo>
                  <a:pt x="3497" y="1538"/>
                </a:lnTo>
                <a:lnTo>
                  <a:pt x="3486" y="1502"/>
                </a:lnTo>
                <a:lnTo>
                  <a:pt x="3486" y="1491"/>
                </a:lnTo>
                <a:lnTo>
                  <a:pt x="3486" y="1512"/>
                </a:lnTo>
                <a:lnTo>
                  <a:pt x="3497" y="1564"/>
                </a:lnTo>
                <a:lnTo>
                  <a:pt x="3512" y="1621"/>
                </a:lnTo>
                <a:lnTo>
                  <a:pt x="3517" y="1673"/>
                </a:lnTo>
                <a:lnTo>
                  <a:pt x="3512" y="1668"/>
                </a:lnTo>
                <a:lnTo>
                  <a:pt x="3512" y="1652"/>
                </a:lnTo>
                <a:lnTo>
                  <a:pt x="3512" y="1668"/>
                </a:lnTo>
                <a:lnTo>
                  <a:pt x="3507" y="1663"/>
                </a:lnTo>
                <a:lnTo>
                  <a:pt x="3507" y="1652"/>
                </a:lnTo>
                <a:lnTo>
                  <a:pt x="3502" y="1611"/>
                </a:lnTo>
                <a:lnTo>
                  <a:pt x="3491" y="1564"/>
                </a:lnTo>
                <a:lnTo>
                  <a:pt x="3497" y="1585"/>
                </a:lnTo>
                <a:lnTo>
                  <a:pt x="3497" y="1595"/>
                </a:lnTo>
                <a:lnTo>
                  <a:pt x="3491" y="1585"/>
                </a:lnTo>
                <a:lnTo>
                  <a:pt x="3497" y="1621"/>
                </a:lnTo>
                <a:lnTo>
                  <a:pt x="3497" y="1626"/>
                </a:lnTo>
                <a:lnTo>
                  <a:pt x="3502" y="1663"/>
                </a:lnTo>
                <a:lnTo>
                  <a:pt x="3491" y="1657"/>
                </a:lnTo>
                <a:lnTo>
                  <a:pt x="3481" y="1626"/>
                </a:lnTo>
                <a:lnTo>
                  <a:pt x="3465" y="1538"/>
                </a:lnTo>
                <a:lnTo>
                  <a:pt x="3481" y="1631"/>
                </a:lnTo>
                <a:lnTo>
                  <a:pt x="3460" y="1538"/>
                </a:lnTo>
                <a:lnTo>
                  <a:pt x="3465" y="1579"/>
                </a:lnTo>
                <a:lnTo>
                  <a:pt x="3471" y="1595"/>
                </a:lnTo>
                <a:lnTo>
                  <a:pt x="3465" y="1585"/>
                </a:lnTo>
                <a:lnTo>
                  <a:pt x="3471" y="1616"/>
                </a:lnTo>
                <a:lnTo>
                  <a:pt x="3476" y="1657"/>
                </a:lnTo>
                <a:lnTo>
                  <a:pt x="3471" y="1663"/>
                </a:lnTo>
                <a:lnTo>
                  <a:pt x="3465" y="1663"/>
                </a:lnTo>
                <a:lnTo>
                  <a:pt x="3471" y="1673"/>
                </a:lnTo>
                <a:lnTo>
                  <a:pt x="3481" y="1683"/>
                </a:lnTo>
                <a:lnTo>
                  <a:pt x="3486" y="1709"/>
                </a:lnTo>
                <a:lnTo>
                  <a:pt x="3476" y="1720"/>
                </a:lnTo>
                <a:lnTo>
                  <a:pt x="3465" y="1715"/>
                </a:lnTo>
                <a:lnTo>
                  <a:pt x="3424" y="1694"/>
                </a:lnTo>
                <a:lnTo>
                  <a:pt x="3408" y="1689"/>
                </a:lnTo>
                <a:lnTo>
                  <a:pt x="3393" y="1694"/>
                </a:lnTo>
                <a:lnTo>
                  <a:pt x="3372" y="1621"/>
                </a:lnTo>
                <a:lnTo>
                  <a:pt x="3398" y="1605"/>
                </a:lnTo>
                <a:lnTo>
                  <a:pt x="3408" y="1600"/>
                </a:lnTo>
                <a:lnTo>
                  <a:pt x="3398" y="1569"/>
                </a:lnTo>
                <a:lnTo>
                  <a:pt x="3377" y="1590"/>
                </a:lnTo>
                <a:lnTo>
                  <a:pt x="3367" y="1611"/>
                </a:lnTo>
                <a:lnTo>
                  <a:pt x="3294" y="1408"/>
                </a:lnTo>
                <a:lnTo>
                  <a:pt x="3325" y="1486"/>
                </a:lnTo>
                <a:lnTo>
                  <a:pt x="3372" y="1637"/>
                </a:lnTo>
                <a:lnTo>
                  <a:pt x="3377" y="1647"/>
                </a:lnTo>
                <a:lnTo>
                  <a:pt x="3372" y="1652"/>
                </a:lnTo>
                <a:lnTo>
                  <a:pt x="3346" y="1579"/>
                </a:lnTo>
                <a:lnTo>
                  <a:pt x="3362" y="1637"/>
                </a:lnTo>
                <a:lnTo>
                  <a:pt x="3362" y="1652"/>
                </a:lnTo>
                <a:lnTo>
                  <a:pt x="3356" y="1668"/>
                </a:lnTo>
                <a:lnTo>
                  <a:pt x="3351" y="1657"/>
                </a:lnTo>
                <a:lnTo>
                  <a:pt x="3346" y="1657"/>
                </a:lnTo>
                <a:lnTo>
                  <a:pt x="3341" y="1657"/>
                </a:lnTo>
                <a:lnTo>
                  <a:pt x="3330" y="1647"/>
                </a:lnTo>
                <a:lnTo>
                  <a:pt x="3325" y="1642"/>
                </a:lnTo>
                <a:lnTo>
                  <a:pt x="3336" y="1642"/>
                </a:lnTo>
                <a:lnTo>
                  <a:pt x="3341" y="1642"/>
                </a:lnTo>
                <a:lnTo>
                  <a:pt x="3346" y="1637"/>
                </a:lnTo>
                <a:lnTo>
                  <a:pt x="3330" y="1611"/>
                </a:lnTo>
                <a:lnTo>
                  <a:pt x="3320" y="1595"/>
                </a:lnTo>
                <a:lnTo>
                  <a:pt x="3310" y="1590"/>
                </a:lnTo>
                <a:lnTo>
                  <a:pt x="3299" y="1595"/>
                </a:lnTo>
                <a:lnTo>
                  <a:pt x="3315" y="1600"/>
                </a:lnTo>
                <a:lnTo>
                  <a:pt x="3336" y="1626"/>
                </a:lnTo>
                <a:lnTo>
                  <a:pt x="3336" y="1631"/>
                </a:lnTo>
                <a:lnTo>
                  <a:pt x="3325" y="1631"/>
                </a:lnTo>
                <a:lnTo>
                  <a:pt x="3315" y="1626"/>
                </a:lnTo>
                <a:lnTo>
                  <a:pt x="3304" y="1631"/>
                </a:lnTo>
                <a:lnTo>
                  <a:pt x="3299" y="1631"/>
                </a:lnTo>
                <a:lnTo>
                  <a:pt x="3299" y="1637"/>
                </a:lnTo>
                <a:lnTo>
                  <a:pt x="3310" y="1647"/>
                </a:lnTo>
                <a:lnTo>
                  <a:pt x="3330" y="1657"/>
                </a:lnTo>
                <a:lnTo>
                  <a:pt x="3351" y="1678"/>
                </a:lnTo>
                <a:lnTo>
                  <a:pt x="3351" y="1683"/>
                </a:lnTo>
                <a:lnTo>
                  <a:pt x="3351" y="1689"/>
                </a:lnTo>
                <a:lnTo>
                  <a:pt x="3346" y="1704"/>
                </a:lnTo>
                <a:lnTo>
                  <a:pt x="3341" y="1704"/>
                </a:lnTo>
                <a:lnTo>
                  <a:pt x="3330" y="1704"/>
                </a:lnTo>
                <a:lnTo>
                  <a:pt x="3330" y="1709"/>
                </a:lnTo>
                <a:lnTo>
                  <a:pt x="3341" y="1715"/>
                </a:lnTo>
                <a:lnTo>
                  <a:pt x="3320" y="1735"/>
                </a:lnTo>
                <a:lnTo>
                  <a:pt x="3320" y="1746"/>
                </a:lnTo>
                <a:lnTo>
                  <a:pt x="3320" y="1756"/>
                </a:lnTo>
                <a:lnTo>
                  <a:pt x="3320" y="1772"/>
                </a:lnTo>
                <a:lnTo>
                  <a:pt x="3315" y="1782"/>
                </a:lnTo>
                <a:lnTo>
                  <a:pt x="3299" y="1777"/>
                </a:lnTo>
                <a:lnTo>
                  <a:pt x="3289" y="1772"/>
                </a:lnTo>
                <a:lnTo>
                  <a:pt x="3294" y="1808"/>
                </a:lnTo>
                <a:lnTo>
                  <a:pt x="3263" y="1829"/>
                </a:lnTo>
                <a:lnTo>
                  <a:pt x="3258" y="1829"/>
                </a:lnTo>
                <a:lnTo>
                  <a:pt x="3252" y="1813"/>
                </a:lnTo>
                <a:lnTo>
                  <a:pt x="3242" y="1808"/>
                </a:lnTo>
                <a:lnTo>
                  <a:pt x="3232" y="1808"/>
                </a:lnTo>
                <a:lnTo>
                  <a:pt x="3211" y="1824"/>
                </a:lnTo>
                <a:lnTo>
                  <a:pt x="3195" y="1834"/>
                </a:lnTo>
                <a:lnTo>
                  <a:pt x="3190" y="1844"/>
                </a:lnTo>
                <a:lnTo>
                  <a:pt x="3206" y="1855"/>
                </a:lnTo>
                <a:lnTo>
                  <a:pt x="3221" y="1855"/>
                </a:lnTo>
                <a:lnTo>
                  <a:pt x="3237" y="1855"/>
                </a:lnTo>
                <a:lnTo>
                  <a:pt x="3242" y="1865"/>
                </a:lnTo>
                <a:lnTo>
                  <a:pt x="3247" y="1876"/>
                </a:lnTo>
                <a:lnTo>
                  <a:pt x="3252" y="1876"/>
                </a:lnTo>
                <a:lnTo>
                  <a:pt x="3263" y="1860"/>
                </a:lnTo>
                <a:lnTo>
                  <a:pt x="3263" y="1855"/>
                </a:lnTo>
                <a:lnTo>
                  <a:pt x="3263" y="1860"/>
                </a:lnTo>
                <a:lnTo>
                  <a:pt x="3258" y="1870"/>
                </a:lnTo>
                <a:lnTo>
                  <a:pt x="3252" y="1876"/>
                </a:lnTo>
                <a:lnTo>
                  <a:pt x="3252" y="1881"/>
                </a:lnTo>
                <a:lnTo>
                  <a:pt x="3258" y="1891"/>
                </a:lnTo>
                <a:lnTo>
                  <a:pt x="3278" y="1865"/>
                </a:lnTo>
                <a:lnTo>
                  <a:pt x="3268" y="1902"/>
                </a:lnTo>
                <a:lnTo>
                  <a:pt x="3252" y="1922"/>
                </a:lnTo>
                <a:lnTo>
                  <a:pt x="3242" y="1933"/>
                </a:lnTo>
                <a:lnTo>
                  <a:pt x="3258" y="1922"/>
                </a:lnTo>
                <a:lnTo>
                  <a:pt x="3289" y="1902"/>
                </a:lnTo>
                <a:lnTo>
                  <a:pt x="3284" y="1912"/>
                </a:lnTo>
                <a:lnTo>
                  <a:pt x="3278" y="1922"/>
                </a:lnTo>
                <a:lnTo>
                  <a:pt x="3299" y="1891"/>
                </a:lnTo>
                <a:lnTo>
                  <a:pt x="3304" y="1928"/>
                </a:lnTo>
                <a:lnTo>
                  <a:pt x="3304" y="1943"/>
                </a:lnTo>
                <a:lnTo>
                  <a:pt x="3299" y="1943"/>
                </a:lnTo>
                <a:lnTo>
                  <a:pt x="3294" y="1938"/>
                </a:lnTo>
                <a:lnTo>
                  <a:pt x="3289" y="1933"/>
                </a:lnTo>
                <a:lnTo>
                  <a:pt x="3268" y="1938"/>
                </a:lnTo>
                <a:lnTo>
                  <a:pt x="3258" y="1948"/>
                </a:lnTo>
                <a:lnTo>
                  <a:pt x="3252" y="1954"/>
                </a:lnTo>
                <a:lnTo>
                  <a:pt x="3237" y="1995"/>
                </a:lnTo>
                <a:lnTo>
                  <a:pt x="3232" y="2005"/>
                </a:lnTo>
                <a:lnTo>
                  <a:pt x="3232" y="2011"/>
                </a:lnTo>
                <a:lnTo>
                  <a:pt x="3242" y="2011"/>
                </a:lnTo>
                <a:lnTo>
                  <a:pt x="3273" y="1995"/>
                </a:lnTo>
                <a:lnTo>
                  <a:pt x="3273" y="1990"/>
                </a:lnTo>
                <a:lnTo>
                  <a:pt x="3268" y="1990"/>
                </a:lnTo>
                <a:lnTo>
                  <a:pt x="3252" y="1990"/>
                </a:lnTo>
                <a:lnTo>
                  <a:pt x="3263" y="1974"/>
                </a:lnTo>
                <a:lnTo>
                  <a:pt x="3289" y="1985"/>
                </a:lnTo>
                <a:lnTo>
                  <a:pt x="3294" y="1990"/>
                </a:lnTo>
                <a:lnTo>
                  <a:pt x="3289" y="1990"/>
                </a:lnTo>
                <a:lnTo>
                  <a:pt x="3289" y="1995"/>
                </a:lnTo>
                <a:lnTo>
                  <a:pt x="3289" y="2005"/>
                </a:lnTo>
                <a:lnTo>
                  <a:pt x="3284" y="2011"/>
                </a:lnTo>
                <a:lnTo>
                  <a:pt x="3278" y="2021"/>
                </a:lnTo>
                <a:lnTo>
                  <a:pt x="3263" y="2011"/>
                </a:lnTo>
                <a:lnTo>
                  <a:pt x="3258" y="2011"/>
                </a:lnTo>
                <a:lnTo>
                  <a:pt x="3242" y="2016"/>
                </a:lnTo>
                <a:lnTo>
                  <a:pt x="3237" y="2021"/>
                </a:lnTo>
                <a:lnTo>
                  <a:pt x="3247" y="2026"/>
                </a:lnTo>
                <a:lnTo>
                  <a:pt x="3258" y="2031"/>
                </a:lnTo>
                <a:lnTo>
                  <a:pt x="3263" y="2031"/>
                </a:lnTo>
                <a:lnTo>
                  <a:pt x="3263" y="2037"/>
                </a:lnTo>
                <a:lnTo>
                  <a:pt x="3252" y="2052"/>
                </a:lnTo>
                <a:lnTo>
                  <a:pt x="3232" y="2068"/>
                </a:lnTo>
                <a:lnTo>
                  <a:pt x="3221" y="2073"/>
                </a:lnTo>
                <a:lnTo>
                  <a:pt x="3216" y="2073"/>
                </a:lnTo>
                <a:lnTo>
                  <a:pt x="3211" y="2073"/>
                </a:lnTo>
                <a:lnTo>
                  <a:pt x="3211" y="2068"/>
                </a:lnTo>
                <a:lnTo>
                  <a:pt x="3226" y="2057"/>
                </a:lnTo>
                <a:lnTo>
                  <a:pt x="3211" y="2052"/>
                </a:lnTo>
                <a:lnTo>
                  <a:pt x="3180" y="2042"/>
                </a:lnTo>
                <a:lnTo>
                  <a:pt x="3175" y="2042"/>
                </a:lnTo>
                <a:lnTo>
                  <a:pt x="3175" y="2052"/>
                </a:lnTo>
                <a:lnTo>
                  <a:pt x="3169" y="2057"/>
                </a:lnTo>
                <a:lnTo>
                  <a:pt x="3164" y="2057"/>
                </a:lnTo>
                <a:lnTo>
                  <a:pt x="3169" y="2052"/>
                </a:lnTo>
                <a:lnTo>
                  <a:pt x="3164" y="2047"/>
                </a:lnTo>
                <a:lnTo>
                  <a:pt x="3154" y="2052"/>
                </a:lnTo>
                <a:lnTo>
                  <a:pt x="3149" y="2057"/>
                </a:lnTo>
                <a:lnTo>
                  <a:pt x="3149" y="2068"/>
                </a:lnTo>
                <a:lnTo>
                  <a:pt x="3143" y="2068"/>
                </a:lnTo>
                <a:lnTo>
                  <a:pt x="3133" y="2068"/>
                </a:lnTo>
                <a:lnTo>
                  <a:pt x="3128" y="2073"/>
                </a:lnTo>
                <a:lnTo>
                  <a:pt x="3128" y="2078"/>
                </a:lnTo>
                <a:lnTo>
                  <a:pt x="3128" y="2083"/>
                </a:lnTo>
                <a:lnTo>
                  <a:pt x="3133" y="2089"/>
                </a:lnTo>
                <a:lnTo>
                  <a:pt x="3143" y="2089"/>
                </a:lnTo>
                <a:lnTo>
                  <a:pt x="3149" y="2094"/>
                </a:lnTo>
                <a:lnTo>
                  <a:pt x="3149" y="2099"/>
                </a:lnTo>
                <a:lnTo>
                  <a:pt x="3154" y="2109"/>
                </a:lnTo>
                <a:lnTo>
                  <a:pt x="3149" y="2115"/>
                </a:lnTo>
                <a:lnTo>
                  <a:pt x="3143" y="2120"/>
                </a:lnTo>
                <a:lnTo>
                  <a:pt x="3128" y="2120"/>
                </a:lnTo>
                <a:lnTo>
                  <a:pt x="3112" y="2115"/>
                </a:lnTo>
                <a:lnTo>
                  <a:pt x="3117" y="2120"/>
                </a:lnTo>
                <a:lnTo>
                  <a:pt x="3123" y="2130"/>
                </a:lnTo>
                <a:lnTo>
                  <a:pt x="3123" y="2135"/>
                </a:lnTo>
                <a:lnTo>
                  <a:pt x="3112" y="2135"/>
                </a:lnTo>
                <a:lnTo>
                  <a:pt x="3112" y="2146"/>
                </a:lnTo>
                <a:lnTo>
                  <a:pt x="3112" y="2156"/>
                </a:lnTo>
                <a:lnTo>
                  <a:pt x="3107" y="2156"/>
                </a:lnTo>
                <a:lnTo>
                  <a:pt x="3091" y="2161"/>
                </a:lnTo>
                <a:lnTo>
                  <a:pt x="3081" y="2167"/>
                </a:lnTo>
                <a:lnTo>
                  <a:pt x="3086" y="2167"/>
                </a:lnTo>
                <a:lnTo>
                  <a:pt x="3091" y="2172"/>
                </a:lnTo>
                <a:lnTo>
                  <a:pt x="3091" y="2182"/>
                </a:lnTo>
                <a:lnTo>
                  <a:pt x="3091" y="2187"/>
                </a:lnTo>
                <a:lnTo>
                  <a:pt x="3086" y="2192"/>
                </a:lnTo>
                <a:lnTo>
                  <a:pt x="3097" y="2198"/>
                </a:lnTo>
                <a:lnTo>
                  <a:pt x="3102" y="2203"/>
                </a:lnTo>
                <a:lnTo>
                  <a:pt x="3102" y="2208"/>
                </a:lnTo>
                <a:lnTo>
                  <a:pt x="3102" y="2213"/>
                </a:lnTo>
                <a:lnTo>
                  <a:pt x="3107" y="2213"/>
                </a:lnTo>
                <a:lnTo>
                  <a:pt x="3112" y="2213"/>
                </a:lnTo>
                <a:lnTo>
                  <a:pt x="3117" y="2213"/>
                </a:lnTo>
                <a:lnTo>
                  <a:pt x="3117" y="2218"/>
                </a:lnTo>
                <a:lnTo>
                  <a:pt x="3123" y="2224"/>
                </a:lnTo>
                <a:lnTo>
                  <a:pt x="3128" y="2224"/>
                </a:lnTo>
                <a:lnTo>
                  <a:pt x="3138" y="2229"/>
                </a:lnTo>
                <a:lnTo>
                  <a:pt x="3143" y="2229"/>
                </a:lnTo>
                <a:lnTo>
                  <a:pt x="3149" y="2229"/>
                </a:lnTo>
                <a:lnTo>
                  <a:pt x="3154" y="2234"/>
                </a:lnTo>
                <a:lnTo>
                  <a:pt x="3154" y="2239"/>
                </a:lnTo>
                <a:lnTo>
                  <a:pt x="3159" y="2250"/>
                </a:lnTo>
                <a:lnTo>
                  <a:pt x="3169" y="2260"/>
                </a:lnTo>
                <a:lnTo>
                  <a:pt x="3169" y="2265"/>
                </a:lnTo>
                <a:lnTo>
                  <a:pt x="3164" y="2270"/>
                </a:lnTo>
                <a:lnTo>
                  <a:pt x="3164" y="2286"/>
                </a:lnTo>
                <a:lnTo>
                  <a:pt x="3169" y="2291"/>
                </a:lnTo>
                <a:lnTo>
                  <a:pt x="3169" y="2317"/>
                </a:lnTo>
                <a:lnTo>
                  <a:pt x="3175" y="2333"/>
                </a:lnTo>
                <a:lnTo>
                  <a:pt x="3195" y="2380"/>
                </a:lnTo>
                <a:lnTo>
                  <a:pt x="3190" y="2374"/>
                </a:lnTo>
                <a:lnTo>
                  <a:pt x="3185" y="2364"/>
                </a:lnTo>
                <a:lnTo>
                  <a:pt x="3180" y="2359"/>
                </a:lnTo>
                <a:lnTo>
                  <a:pt x="3180" y="2369"/>
                </a:lnTo>
                <a:lnTo>
                  <a:pt x="3185" y="2374"/>
                </a:lnTo>
                <a:lnTo>
                  <a:pt x="3180" y="2385"/>
                </a:lnTo>
                <a:lnTo>
                  <a:pt x="3185" y="2390"/>
                </a:lnTo>
                <a:lnTo>
                  <a:pt x="3190" y="2390"/>
                </a:lnTo>
                <a:lnTo>
                  <a:pt x="3190" y="2395"/>
                </a:lnTo>
                <a:lnTo>
                  <a:pt x="3185" y="2400"/>
                </a:lnTo>
                <a:lnTo>
                  <a:pt x="3180" y="2400"/>
                </a:lnTo>
                <a:lnTo>
                  <a:pt x="3180" y="2390"/>
                </a:lnTo>
                <a:lnTo>
                  <a:pt x="3175" y="2390"/>
                </a:lnTo>
                <a:lnTo>
                  <a:pt x="3169" y="2390"/>
                </a:lnTo>
                <a:lnTo>
                  <a:pt x="3169" y="2400"/>
                </a:lnTo>
                <a:lnTo>
                  <a:pt x="3164" y="2405"/>
                </a:lnTo>
                <a:lnTo>
                  <a:pt x="3175" y="2411"/>
                </a:lnTo>
                <a:lnTo>
                  <a:pt x="3175" y="2416"/>
                </a:lnTo>
                <a:lnTo>
                  <a:pt x="3159" y="2411"/>
                </a:lnTo>
                <a:lnTo>
                  <a:pt x="3138" y="2411"/>
                </a:lnTo>
                <a:lnTo>
                  <a:pt x="3133" y="2411"/>
                </a:lnTo>
                <a:lnTo>
                  <a:pt x="3128" y="2405"/>
                </a:lnTo>
                <a:lnTo>
                  <a:pt x="3107" y="2380"/>
                </a:lnTo>
                <a:lnTo>
                  <a:pt x="3091" y="2364"/>
                </a:lnTo>
                <a:lnTo>
                  <a:pt x="3086" y="2364"/>
                </a:lnTo>
                <a:lnTo>
                  <a:pt x="3086" y="2369"/>
                </a:lnTo>
                <a:lnTo>
                  <a:pt x="3086" y="2380"/>
                </a:lnTo>
                <a:lnTo>
                  <a:pt x="3097" y="2400"/>
                </a:lnTo>
                <a:lnTo>
                  <a:pt x="3128" y="2431"/>
                </a:lnTo>
                <a:lnTo>
                  <a:pt x="3128" y="2437"/>
                </a:lnTo>
                <a:lnTo>
                  <a:pt x="3128" y="2442"/>
                </a:lnTo>
                <a:lnTo>
                  <a:pt x="3128" y="2437"/>
                </a:lnTo>
                <a:lnTo>
                  <a:pt x="3123" y="2431"/>
                </a:lnTo>
                <a:lnTo>
                  <a:pt x="3117" y="2437"/>
                </a:lnTo>
                <a:lnTo>
                  <a:pt x="3117" y="2442"/>
                </a:lnTo>
                <a:lnTo>
                  <a:pt x="3112" y="2437"/>
                </a:lnTo>
                <a:lnTo>
                  <a:pt x="3107" y="2431"/>
                </a:lnTo>
                <a:lnTo>
                  <a:pt x="3102" y="2431"/>
                </a:lnTo>
                <a:lnTo>
                  <a:pt x="3091" y="2431"/>
                </a:lnTo>
                <a:lnTo>
                  <a:pt x="3086" y="2437"/>
                </a:lnTo>
                <a:lnTo>
                  <a:pt x="3081" y="2442"/>
                </a:lnTo>
                <a:lnTo>
                  <a:pt x="3076" y="2447"/>
                </a:lnTo>
                <a:lnTo>
                  <a:pt x="3045" y="2405"/>
                </a:lnTo>
                <a:lnTo>
                  <a:pt x="3034" y="2380"/>
                </a:lnTo>
                <a:lnTo>
                  <a:pt x="3029" y="2364"/>
                </a:lnTo>
                <a:lnTo>
                  <a:pt x="3019" y="2359"/>
                </a:lnTo>
                <a:lnTo>
                  <a:pt x="3013" y="2359"/>
                </a:lnTo>
                <a:lnTo>
                  <a:pt x="3013" y="2364"/>
                </a:lnTo>
                <a:lnTo>
                  <a:pt x="3019" y="2385"/>
                </a:lnTo>
                <a:lnTo>
                  <a:pt x="3045" y="2437"/>
                </a:lnTo>
                <a:lnTo>
                  <a:pt x="3055" y="2457"/>
                </a:lnTo>
                <a:lnTo>
                  <a:pt x="3050" y="2457"/>
                </a:lnTo>
                <a:lnTo>
                  <a:pt x="3045" y="2452"/>
                </a:lnTo>
                <a:lnTo>
                  <a:pt x="3045" y="2463"/>
                </a:lnTo>
                <a:lnTo>
                  <a:pt x="3039" y="2468"/>
                </a:lnTo>
                <a:lnTo>
                  <a:pt x="3039" y="2473"/>
                </a:lnTo>
                <a:lnTo>
                  <a:pt x="3045" y="2473"/>
                </a:lnTo>
                <a:lnTo>
                  <a:pt x="3039" y="2473"/>
                </a:lnTo>
                <a:lnTo>
                  <a:pt x="3039" y="2478"/>
                </a:lnTo>
                <a:lnTo>
                  <a:pt x="3039" y="2483"/>
                </a:lnTo>
                <a:lnTo>
                  <a:pt x="3039" y="2489"/>
                </a:lnTo>
                <a:lnTo>
                  <a:pt x="3039" y="2483"/>
                </a:lnTo>
                <a:lnTo>
                  <a:pt x="3034" y="2478"/>
                </a:lnTo>
                <a:lnTo>
                  <a:pt x="3029" y="2489"/>
                </a:lnTo>
                <a:lnTo>
                  <a:pt x="3034" y="2489"/>
                </a:lnTo>
                <a:lnTo>
                  <a:pt x="3024" y="2489"/>
                </a:lnTo>
                <a:lnTo>
                  <a:pt x="3013" y="2473"/>
                </a:lnTo>
                <a:lnTo>
                  <a:pt x="3008" y="2473"/>
                </a:lnTo>
                <a:lnTo>
                  <a:pt x="3008" y="2478"/>
                </a:lnTo>
                <a:lnTo>
                  <a:pt x="3003" y="2483"/>
                </a:lnTo>
                <a:lnTo>
                  <a:pt x="2998" y="2489"/>
                </a:lnTo>
                <a:lnTo>
                  <a:pt x="2676" y="2489"/>
                </a:lnTo>
                <a:lnTo>
                  <a:pt x="2655" y="2473"/>
                </a:lnTo>
                <a:lnTo>
                  <a:pt x="2660" y="2489"/>
                </a:lnTo>
                <a:lnTo>
                  <a:pt x="2400" y="2483"/>
                </a:lnTo>
                <a:lnTo>
                  <a:pt x="2115" y="2478"/>
                </a:lnTo>
                <a:lnTo>
                  <a:pt x="2037" y="2478"/>
                </a:lnTo>
                <a:lnTo>
                  <a:pt x="1995" y="2447"/>
                </a:lnTo>
                <a:lnTo>
                  <a:pt x="1980" y="2431"/>
                </a:lnTo>
                <a:lnTo>
                  <a:pt x="1990" y="2442"/>
                </a:lnTo>
                <a:lnTo>
                  <a:pt x="2021" y="2473"/>
                </a:lnTo>
                <a:lnTo>
                  <a:pt x="1855" y="2468"/>
                </a:lnTo>
                <a:lnTo>
                  <a:pt x="1595" y="2463"/>
                </a:lnTo>
                <a:lnTo>
                  <a:pt x="1335" y="2463"/>
                </a:lnTo>
                <a:lnTo>
                  <a:pt x="1081" y="2457"/>
                </a:lnTo>
                <a:lnTo>
                  <a:pt x="816" y="2442"/>
                </a:lnTo>
                <a:lnTo>
                  <a:pt x="707" y="2437"/>
                </a:lnTo>
                <a:lnTo>
                  <a:pt x="577" y="2437"/>
                </a:lnTo>
                <a:lnTo>
                  <a:pt x="322" y="2437"/>
                </a:lnTo>
                <a:lnTo>
                  <a:pt x="333" y="2369"/>
                </a:lnTo>
                <a:lnTo>
                  <a:pt x="333" y="2364"/>
                </a:lnTo>
                <a:lnTo>
                  <a:pt x="333" y="2374"/>
                </a:lnTo>
                <a:lnTo>
                  <a:pt x="327" y="2385"/>
                </a:lnTo>
                <a:lnTo>
                  <a:pt x="327" y="2364"/>
                </a:lnTo>
                <a:lnTo>
                  <a:pt x="327" y="2348"/>
                </a:lnTo>
                <a:lnTo>
                  <a:pt x="327" y="2343"/>
                </a:lnTo>
                <a:lnTo>
                  <a:pt x="327" y="2338"/>
                </a:lnTo>
                <a:lnTo>
                  <a:pt x="327" y="2333"/>
                </a:lnTo>
                <a:lnTo>
                  <a:pt x="322" y="2343"/>
                </a:lnTo>
                <a:lnTo>
                  <a:pt x="327" y="2260"/>
                </a:lnTo>
                <a:lnTo>
                  <a:pt x="333" y="2167"/>
                </a:lnTo>
                <a:lnTo>
                  <a:pt x="327" y="2167"/>
                </a:lnTo>
                <a:lnTo>
                  <a:pt x="327" y="2203"/>
                </a:lnTo>
                <a:lnTo>
                  <a:pt x="317" y="2229"/>
                </a:lnTo>
                <a:lnTo>
                  <a:pt x="322" y="2208"/>
                </a:lnTo>
                <a:lnTo>
                  <a:pt x="322" y="2192"/>
                </a:lnTo>
                <a:lnTo>
                  <a:pt x="322" y="2208"/>
                </a:lnTo>
                <a:lnTo>
                  <a:pt x="317" y="2213"/>
                </a:lnTo>
                <a:lnTo>
                  <a:pt x="317" y="2192"/>
                </a:lnTo>
                <a:lnTo>
                  <a:pt x="322" y="2172"/>
                </a:lnTo>
                <a:lnTo>
                  <a:pt x="322" y="2182"/>
                </a:lnTo>
                <a:lnTo>
                  <a:pt x="327" y="2156"/>
                </a:lnTo>
                <a:lnTo>
                  <a:pt x="333" y="2151"/>
                </a:lnTo>
                <a:lnTo>
                  <a:pt x="333" y="2141"/>
                </a:lnTo>
                <a:lnTo>
                  <a:pt x="338" y="2120"/>
                </a:lnTo>
                <a:lnTo>
                  <a:pt x="333" y="2115"/>
                </a:lnTo>
                <a:lnTo>
                  <a:pt x="327" y="2120"/>
                </a:lnTo>
                <a:lnTo>
                  <a:pt x="327" y="2094"/>
                </a:lnTo>
                <a:lnTo>
                  <a:pt x="327" y="2083"/>
                </a:lnTo>
                <a:lnTo>
                  <a:pt x="327" y="2073"/>
                </a:lnTo>
                <a:lnTo>
                  <a:pt x="327" y="2094"/>
                </a:lnTo>
                <a:lnTo>
                  <a:pt x="333" y="2052"/>
                </a:lnTo>
                <a:lnTo>
                  <a:pt x="333" y="2057"/>
                </a:lnTo>
                <a:lnTo>
                  <a:pt x="333" y="2037"/>
                </a:lnTo>
                <a:lnTo>
                  <a:pt x="338" y="2021"/>
                </a:lnTo>
                <a:lnTo>
                  <a:pt x="333" y="2016"/>
                </a:lnTo>
                <a:lnTo>
                  <a:pt x="333" y="2037"/>
                </a:lnTo>
                <a:lnTo>
                  <a:pt x="327" y="2052"/>
                </a:lnTo>
                <a:lnTo>
                  <a:pt x="327" y="2037"/>
                </a:lnTo>
                <a:lnTo>
                  <a:pt x="327" y="2016"/>
                </a:lnTo>
                <a:lnTo>
                  <a:pt x="322" y="2057"/>
                </a:lnTo>
                <a:lnTo>
                  <a:pt x="317" y="2078"/>
                </a:lnTo>
                <a:lnTo>
                  <a:pt x="317" y="2099"/>
                </a:lnTo>
                <a:lnTo>
                  <a:pt x="322" y="2094"/>
                </a:lnTo>
                <a:lnTo>
                  <a:pt x="317" y="2130"/>
                </a:lnTo>
                <a:lnTo>
                  <a:pt x="317" y="2161"/>
                </a:lnTo>
                <a:lnTo>
                  <a:pt x="307" y="2156"/>
                </a:lnTo>
                <a:lnTo>
                  <a:pt x="307" y="2234"/>
                </a:lnTo>
                <a:lnTo>
                  <a:pt x="307" y="2307"/>
                </a:lnTo>
                <a:lnTo>
                  <a:pt x="302" y="2322"/>
                </a:lnTo>
                <a:lnTo>
                  <a:pt x="302" y="2328"/>
                </a:lnTo>
                <a:lnTo>
                  <a:pt x="302" y="2333"/>
                </a:lnTo>
                <a:lnTo>
                  <a:pt x="296" y="2338"/>
                </a:lnTo>
                <a:lnTo>
                  <a:pt x="296" y="2343"/>
                </a:lnTo>
                <a:lnTo>
                  <a:pt x="302" y="2338"/>
                </a:lnTo>
                <a:lnTo>
                  <a:pt x="296" y="2354"/>
                </a:lnTo>
                <a:lnTo>
                  <a:pt x="296" y="2359"/>
                </a:lnTo>
                <a:lnTo>
                  <a:pt x="302" y="2364"/>
                </a:lnTo>
                <a:lnTo>
                  <a:pt x="302" y="2369"/>
                </a:lnTo>
                <a:lnTo>
                  <a:pt x="307" y="2354"/>
                </a:lnTo>
                <a:lnTo>
                  <a:pt x="307" y="2343"/>
                </a:lnTo>
                <a:lnTo>
                  <a:pt x="317" y="2343"/>
                </a:lnTo>
                <a:lnTo>
                  <a:pt x="307" y="2395"/>
                </a:lnTo>
                <a:lnTo>
                  <a:pt x="302" y="2416"/>
                </a:lnTo>
                <a:lnTo>
                  <a:pt x="296" y="2426"/>
                </a:lnTo>
                <a:lnTo>
                  <a:pt x="296" y="2437"/>
                </a:lnTo>
                <a:lnTo>
                  <a:pt x="291" y="2437"/>
                </a:lnTo>
                <a:lnTo>
                  <a:pt x="239" y="2447"/>
                </a:lnTo>
                <a:lnTo>
                  <a:pt x="208" y="2457"/>
                </a:lnTo>
                <a:lnTo>
                  <a:pt x="187" y="2468"/>
                </a:lnTo>
                <a:lnTo>
                  <a:pt x="187" y="2483"/>
                </a:lnTo>
                <a:lnTo>
                  <a:pt x="192" y="2494"/>
                </a:lnTo>
                <a:lnTo>
                  <a:pt x="203" y="2499"/>
                </a:lnTo>
                <a:lnTo>
                  <a:pt x="218" y="2509"/>
                </a:lnTo>
                <a:lnTo>
                  <a:pt x="255" y="2525"/>
                </a:lnTo>
                <a:lnTo>
                  <a:pt x="291" y="2530"/>
                </a:lnTo>
                <a:lnTo>
                  <a:pt x="286" y="2598"/>
                </a:lnTo>
                <a:lnTo>
                  <a:pt x="291" y="2598"/>
                </a:lnTo>
                <a:lnTo>
                  <a:pt x="286" y="2613"/>
                </a:lnTo>
                <a:lnTo>
                  <a:pt x="286" y="2634"/>
                </a:lnTo>
                <a:lnTo>
                  <a:pt x="291" y="2650"/>
                </a:lnTo>
                <a:lnTo>
                  <a:pt x="286" y="2660"/>
                </a:lnTo>
                <a:lnTo>
                  <a:pt x="296" y="2676"/>
                </a:lnTo>
                <a:lnTo>
                  <a:pt x="286" y="2717"/>
                </a:lnTo>
                <a:lnTo>
                  <a:pt x="291" y="2707"/>
                </a:lnTo>
                <a:lnTo>
                  <a:pt x="286" y="2722"/>
                </a:lnTo>
                <a:lnTo>
                  <a:pt x="286" y="2780"/>
                </a:lnTo>
                <a:lnTo>
                  <a:pt x="276" y="2842"/>
                </a:lnTo>
                <a:lnTo>
                  <a:pt x="281" y="2831"/>
                </a:lnTo>
                <a:lnTo>
                  <a:pt x="286" y="2837"/>
                </a:lnTo>
                <a:lnTo>
                  <a:pt x="276" y="2878"/>
                </a:lnTo>
                <a:lnTo>
                  <a:pt x="276" y="2930"/>
                </a:lnTo>
                <a:lnTo>
                  <a:pt x="281" y="2930"/>
                </a:lnTo>
                <a:lnTo>
                  <a:pt x="276" y="2946"/>
                </a:lnTo>
                <a:lnTo>
                  <a:pt x="281" y="2946"/>
                </a:lnTo>
                <a:lnTo>
                  <a:pt x="276" y="2998"/>
                </a:lnTo>
                <a:lnTo>
                  <a:pt x="270" y="3039"/>
                </a:lnTo>
                <a:lnTo>
                  <a:pt x="276" y="3029"/>
                </a:lnTo>
                <a:lnTo>
                  <a:pt x="281" y="3024"/>
                </a:lnTo>
                <a:lnTo>
                  <a:pt x="276" y="3102"/>
                </a:lnTo>
                <a:lnTo>
                  <a:pt x="276" y="3107"/>
                </a:lnTo>
                <a:lnTo>
                  <a:pt x="327" y="3107"/>
                </a:lnTo>
                <a:lnTo>
                  <a:pt x="333" y="3086"/>
                </a:lnTo>
                <a:lnTo>
                  <a:pt x="327" y="3086"/>
                </a:lnTo>
                <a:lnTo>
                  <a:pt x="327" y="3076"/>
                </a:lnTo>
                <a:lnTo>
                  <a:pt x="327" y="3081"/>
                </a:lnTo>
                <a:lnTo>
                  <a:pt x="322" y="3076"/>
                </a:lnTo>
                <a:lnTo>
                  <a:pt x="317" y="3076"/>
                </a:lnTo>
                <a:lnTo>
                  <a:pt x="317" y="3060"/>
                </a:lnTo>
                <a:lnTo>
                  <a:pt x="322" y="3050"/>
                </a:lnTo>
                <a:lnTo>
                  <a:pt x="322" y="3044"/>
                </a:lnTo>
                <a:lnTo>
                  <a:pt x="322" y="3034"/>
                </a:lnTo>
                <a:lnTo>
                  <a:pt x="322" y="3013"/>
                </a:lnTo>
                <a:lnTo>
                  <a:pt x="322" y="2998"/>
                </a:lnTo>
                <a:lnTo>
                  <a:pt x="327" y="2982"/>
                </a:lnTo>
                <a:lnTo>
                  <a:pt x="327" y="2961"/>
                </a:lnTo>
                <a:lnTo>
                  <a:pt x="327" y="2972"/>
                </a:lnTo>
                <a:lnTo>
                  <a:pt x="322" y="2977"/>
                </a:lnTo>
                <a:lnTo>
                  <a:pt x="322" y="2961"/>
                </a:lnTo>
                <a:lnTo>
                  <a:pt x="327" y="2941"/>
                </a:lnTo>
                <a:lnTo>
                  <a:pt x="468" y="2946"/>
                </a:lnTo>
                <a:lnTo>
                  <a:pt x="582" y="2941"/>
                </a:lnTo>
                <a:lnTo>
                  <a:pt x="722" y="2941"/>
                </a:lnTo>
                <a:lnTo>
                  <a:pt x="915" y="2941"/>
                </a:lnTo>
                <a:lnTo>
                  <a:pt x="977" y="2935"/>
                </a:lnTo>
                <a:lnTo>
                  <a:pt x="1034" y="2930"/>
                </a:lnTo>
                <a:lnTo>
                  <a:pt x="1122" y="2930"/>
                </a:lnTo>
                <a:lnTo>
                  <a:pt x="1226" y="2935"/>
                </a:lnTo>
                <a:lnTo>
                  <a:pt x="1413" y="2935"/>
                </a:lnTo>
                <a:lnTo>
                  <a:pt x="1574" y="2941"/>
                </a:lnTo>
                <a:lnTo>
                  <a:pt x="1735" y="2941"/>
                </a:lnTo>
                <a:lnTo>
                  <a:pt x="2452" y="2935"/>
                </a:lnTo>
                <a:lnTo>
                  <a:pt x="1980" y="2935"/>
                </a:lnTo>
                <a:lnTo>
                  <a:pt x="1829" y="2935"/>
                </a:lnTo>
                <a:lnTo>
                  <a:pt x="1522" y="2935"/>
                </a:lnTo>
                <a:lnTo>
                  <a:pt x="1439" y="2935"/>
                </a:lnTo>
                <a:lnTo>
                  <a:pt x="1091" y="2930"/>
                </a:lnTo>
                <a:lnTo>
                  <a:pt x="1050" y="2930"/>
                </a:lnTo>
                <a:lnTo>
                  <a:pt x="935" y="2930"/>
                </a:lnTo>
                <a:lnTo>
                  <a:pt x="868" y="2935"/>
                </a:lnTo>
                <a:lnTo>
                  <a:pt x="592" y="2935"/>
                </a:lnTo>
                <a:lnTo>
                  <a:pt x="437" y="2935"/>
                </a:lnTo>
                <a:lnTo>
                  <a:pt x="379" y="2930"/>
                </a:lnTo>
                <a:lnTo>
                  <a:pt x="327" y="2935"/>
                </a:lnTo>
                <a:lnTo>
                  <a:pt x="333" y="2909"/>
                </a:lnTo>
                <a:lnTo>
                  <a:pt x="327" y="2925"/>
                </a:lnTo>
                <a:lnTo>
                  <a:pt x="322" y="2930"/>
                </a:lnTo>
                <a:lnTo>
                  <a:pt x="322" y="2915"/>
                </a:lnTo>
                <a:lnTo>
                  <a:pt x="322" y="2899"/>
                </a:lnTo>
                <a:lnTo>
                  <a:pt x="327" y="2904"/>
                </a:lnTo>
                <a:lnTo>
                  <a:pt x="333" y="2899"/>
                </a:lnTo>
                <a:lnTo>
                  <a:pt x="327" y="2889"/>
                </a:lnTo>
                <a:lnTo>
                  <a:pt x="322" y="2889"/>
                </a:lnTo>
                <a:lnTo>
                  <a:pt x="338" y="2831"/>
                </a:lnTo>
                <a:lnTo>
                  <a:pt x="333" y="2831"/>
                </a:lnTo>
                <a:lnTo>
                  <a:pt x="333" y="2837"/>
                </a:lnTo>
                <a:lnTo>
                  <a:pt x="327" y="2842"/>
                </a:lnTo>
                <a:lnTo>
                  <a:pt x="327" y="2857"/>
                </a:lnTo>
                <a:lnTo>
                  <a:pt x="322" y="2857"/>
                </a:lnTo>
                <a:lnTo>
                  <a:pt x="322" y="2842"/>
                </a:lnTo>
                <a:lnTo>
                  <a:pt x="327" y="2811"/>
                </a:lnTo>
                <a:lnTo>
                  <a:pt x="317" y="2842"/>
                </a:lnTo>
                <a:lnTo>
                  <a:pt x="317" y="2795"/>
                </a:lnTo>
                <a:lnTo>
                  <a:pt x="317" y="2754"/>
                </a:lnTo>
                <a:lnTo>
                  <a:pt x="322" y="2670"/>
                </a:lnTo>
                <a:lnTo>
                  <a:pt x="327" y="2691"/>
                </a:lnTo>
                <a:lnTo>
                  <a:pt x="327" y="2696"/>
                </a:lnTo>
                <a:lnTo>
                  <a:pt x="333" y="2696"/>
                </a:lnTo>
                <a:lnTo>
                  <a:pt x="338" y="2639"/>
                </a:lnTo>
                <a:lnTo>
                  <a:pt x="338" y="2644"/>
                </a:lnTo>
                <a:lnTo>
                  <a:pt x="338" y="2618"/>
                </a:lnTo>
                <a:lnTo>
                  <a:pt x="338" y="2608"/>
                </a:lnTo>
                <a:lnTo>
                  <a:pt x="333" y="2598"/>
                </a:lnTo>
                <a:lnTo>
                  <a:pt x="333" y="2608"/>
                </a:lnTo>
                <a:lnTo>
                  <a:pt x="333" y="2618"/>
                </a:lnTo>
                <a:lnTo>
                  <a:pt x="327" y="2618"/>
                </a:lnTo>
                <a:lnTo>
                  <a:pt x="333" y="2582"/>
                </a:lnTo>
                <a:lnTo>
                  <a:pt x="327" y="2608"/>
                </a:lnTo>
                <a:lnTo>
                  <a:pt x="327" y="2634"/>
                </a:lnTo>
                <a:lnTo>
                  <a:pt x="327" y="2629"/>
                </a:lnTo>
                <a:lnTo>
                  <a:pt x="333" y="2618"/>
                </a:lnTo>
                <a:lnTo>
                  <a:pt x="327" y="2655"/>
                </a:lnTo>
                <a:lnTo>
                  <a:pt x="317" y="2676"/>
                </a:lnTo>
                <a:lnTo>
                  <a:pt x="317" y="2681"/>
                </a:lnTo>
                <a:lnTo>
                  <a:pt x="317" y="2676"/>
                </a:lnTo>
                <a:lnTo>
                  <a:pt x="307" y="2655"/>
                </a:lnTo>
                <a:lnTo>
                  <a:pt x="322" y="2613"/>
                </a:lnTo>
                <a:lnTo>
                  <a:pt x="327" y="2567"/>
                </a:lnTo>
                <a:lnTo>
                  <a:pt x="317" y="2546"/>
                </a:lnTo>
                <a:lnTo>
                  <a:pt x="327" y="2535"/>
                </a:lnTo>
                <a:lnTo>
                  <a:pt x="447" y="2541"/>
                </a:lnTo>
                <a:lnTo>
                  <a:pt x="525" y="2546"/>
                </a:lnTo>
                <a:lnTo>
                  <a:pt x="618" y="2551"/>
                </a:lnTo>
                <a:lnTo>
                  <a:pt x="592" y="2546"/>
                </a:lnTo>
                <a:lnTo>
                  <a:pt x="598" y="2546"/>
                </a:lnTo>
                <a:lnTo>
                  <a:pt x="665" y="2541"/>
                </a:lnTo>
                <a:lnTo>
                  <a:pt x="769" y="2541"/>
                </a:lnTo>
                <a:lnTo>
                  <a:pt x="831" y="2546"/>
                </a:lnTo>
                <a:lnTo>
                  <a:pt x="883" y="2556"/>
                </a:lnTo>
                <a:lnTo>
                  <a:pt x="1003" y="2572"/>
                </a:lnTo>
                <a:lnTo>
                  <a:pt x="1003" y="2577"/>
                </a:lnTo>
                <a:lnTo>
                  <a:pt x="1013" y="2582"/>
                </a:lnTo>
                <a:lnTo>
                  <a:pt x="1070" y="2593"/>
                </a:lnTo>
                <a:lnTo>
                  <a:pt x="1143" y="2593"/>
                </a:lnTo>
                <a:lnTo>
                  <a:pt x="1252" y="2593"/>
                </a:lnTo>
                <a:lnTo>
                  <a:pt x="1257" y="2598"/>
                </a:lnTo>
                <a:lnTo>
                  <a:pt x="1257" y="2603"/>
                </a:lnTo>
                <a:lnTo>
                  <a:pt x="1268" y="2603"/>
                </a:lnTo>
                <a:lnTo>
                  <a:pt x="1309" y="2608"/>
                </a:lnTo>
                <a:lnTo>
                  <a:pt x="1372" y="2608"/>
                </a:lnTo>
                <a:lnTo>
                  <a:pt x="1408" y="2603"/>
                </a:lnTo>
                <a:lnTo>
                  <a:pt x="1455" y="2598"/>
                </a:lnTo>
                <a:lnTo>
                  <a:pt x="1522" y="2593"/>
                </a:lnTo>
                <a:lnTo>
                  <a:pt x="1642" y="2587"/>
                </a:lnTo>
                <a:lnTo>
                  <a:pt x="1761" y="2582"/>
                </a:lnTo>
                <a:lnTo>
                  <a:pt x="1709" y="2582"/>
                </a:lnTo>
                <a:lnTo>
                  <a:pt x="1460" y="2587"/>
                </a:lnTo>
                <a:lnTo>
                  <a:pt x="1283" y="2582"/>
                </a:lnTo>
                <a:lnTo>
                  <a:pt x="1237" y="2577"/>
                </a:lnTo>
                <a:lnTo>
                  <a:pt x="1439" y="2577"/>
                </a:lnTo>
                <a:lnTo>
                  <a:pt x="1647" y="2577"/>
                </a:lnTo>
                <a:lnTo>
                  <a:pt x="1834" y="2577"/>
                </a:lnTo>
                <a:lnTo>
                  <a:pt x="1761" y="2582"/>
                </a:lnTo>
                <a:lnTo>
                  <a:pt x="1912" y="2582"/>
                </a:lnTo>
                <a:lnTo>
                  <a:pt x="2203" y="2582"/>
                </a:lnTo>
                <a:lnTo>
                  <a:pt x="2208" y="2587"/>
                </a:lnTo>
                <a:lnTo>
                  <a:pt x="2203" y="2582"/>
                </a:lnTo>
                <a:lnTo>
                  <a:pt x="2904" y="2577"/>
                </a:lnTo>
                <a:lnTo>
                  <a:pt x="2889" y="2582"/>
                </a:lnTo>
                <a:lnTo>
                  <a:pt x="2889" y="2587"/>
                </a:lnTo>
                <a:lnTo>
                  <a:pt x="2894" y="2587"/>
                </a:lnTo>
                <a:lnTo>
                  <a:pt x="2894" y="2593"/>
                </a:lnTo>
                <a:lnTo>
                  <a:pt x="2889" y="2593"/>
                </a:lnTo>
                <a:lnTo>
                  <a:pt x="2878" y="2587"/>
                </a:lnTo>
                <a:lnTo>
                  <a:pt x="2873" y="2582"/>
                </a:lnTo>
                <a:lnTo>
                  <a:pt x="2863" y="2582"/>
                </a:lnTo>
                <a:lnTo>
                  <a:pt x="2863" y="2587"/>
                </a:lnTo>
                <a:lnTo>
                  <a:pt x="2868" y="2587"/>
                </a:lnTo>
                <a:lnTo>
                  <a:pt x="2873" y="2598"/>
                </a:lnTo>
                <a:lnTo>
                  <a:pt x="2873" y="2613"/>
                </a:lnTo>
                <a:lnTo>
                  <a:pt x="2878" y="2618"/>
                </a:lnTo>
                <a:lnTo>
                  <a:pt x="2884" y="2618"/>
                </a:lnTo>
                <a:lnTo>
                  <a:pt x="2878" y="2629"/>
                </a:lnTo>
                <a:lnTo>
                  <a:pt x="2868" y="2634"/>
                </a:lnTo>
                <a:lnTo>
                  <a:pt x="2863" y="2644"/>
                </a:lnTo>
                <a:lnTo>
                  <a:pt x="2863" y="2660"/>
                </a:lnTo>
                <a:lnTo>
                  <a:pt x="2837" y="2670"/>
                </a:lnTo>
                <a:lnTo>
                  <a:pt x="2816" y="2676"/>
                </a:lnTo>
                <a:lnTo>
                  <a:pt x="2806" y="2686"/>
                </a:lnTo>
                <a:lnTo>
                  <a:pt x="2806" y="2707"/>
                </a:lnTo>
                <a:lnTo>
                  <a:pt x="2800" y="2722"/>
                </a:lnTo>
                <a:lnTo>
                  <a:pt x="2795" y="2738"/>
                </a:lnTo>
                <a:lnTo>
                  <a:pt x="2780" y="2754"/>
                </a:lnTo>
                <a:lnTo>
                  <a:pt x="2754" y="2774"/>
                </a:lnTo>
                <a:lnTo>
                  <a:pt x="2743" y="2785"/>
                </a:lnTo>
                <a:lnTo>
                  <a:pt x="2743" y="2790"/>
                </a:lnTo>
                <a:lnTo>
                  <a:pt x="2759" y="2790"/>
                </a:lnTo>
                <a:lnTo>
                  <a:pt x="2780" y="2795"/>
                </a:lnTo>
                <a:lnTo>
                  <a:pt x="2785" y="2805"/>
                </a:lnTo>
                <a:lnTo>
                  <a:pt x="2785" y="2811"/>
                </a:lnTo>
                <a:lnTo>
                  <a:pt x="2769" y="2821"/>
                </a:lnTo>
                <a:lnTo>
                  <a:pt x="2754" y="2826"/>
                </a:lnTo>
                <a:lnTo>
                  <a:pt x="2733" y="2826"/>
                </a:lnTo>
                <a:lnTo>
                  <a:pt x="2712" y="2816"/>
                </a:lnTo>
                <a:lnTo>
                  <a:pt x="2686" y="2811"/>
                </a:lnTo>
                <a:lnTo>
                  <a:pt x="2665" y="2811"/>
                </a:lnTo>
                <a:lnTo>
                  <a:pt x="2645" y="2826"/>
                </a:lnTo>
                <a:lnTo>
                  <a:pt x="2634" y="2842"/>
                </a:lnTo>
                <a:lnTo>
                  <a:pt x="2634" y="2857"/>
                </a:lnTo>
                <a:lnTo>
                  <a:pt x="2639" y="2863"/>
                </a:lnTo>
                <a:lnTo>
                  <a:pt x="2655" y="2857"/>
                </a:lnTo>
                <a:lnTo>
                  <a:pt x="2665" y="2852"/>
                </a:lnTo>
                <a:lnTo>
                  <a:pt x="2681" y="2852"/>
                </a:lnTo>
                <a:lnTo>
                  <a:pt x="2691" y="2863"/>
                </a:lnTo>
                <a:lnTo>
                  <a:pt x="1637" y="2868"/>
                </a:lnTo>
                <a:lnTo>
                  <a:pt x="1398" y="2863"/>
                </a:lnTo>
                <a:lnTo>
                  <a:pt x="1164" y="2863"/>
                </a:lnTo>
                <a:lnTo>
                  <a:pt x="1029" y="2852"/>
                </a:lnTo>
                <a:lnTo>
                  <a:pt x="946" y="2847"/>
                </a:lnTo>
                <a:lnTo>
                  <a:pt x="702" y="2847"/>
                </a:lnTo>
                <a:lnTo>
                  <a:pt x="660" y="2847"/>
                </a:lnTo>
                <a:lnTo>
                  <a:pt x="639" y="2847"/>
                </a:lnTo>
                <a:lnTo>
                  <a:pt x="613" y="2863"/>
                </a:lnTo>
                <a:lnTo>
                  <a:pt x="608" y="2868"/>
                </a:lnTo>
                <a:lnTo>
                  <a:pt x="608" y="2873"/>
                </a:lnTo>
                <a:lnTo>
                  <a:pt x="639" y="2883"/>
                </a:lnTo>
                <a:lnTo>
                  <a:pt x="754" y="2894"/>
                </a:lnTo>
                <a:lnTo>
                  <a:pt x="811" y="2899"/>
                </a:lnTo>
                <a:lnTo>
                  <a:pt x="857" y="2899"/>
                </a:lnTo>
                <a:lnTo>
                  <a:pt x="904" y="2894"/>
                </a:lnTo>
                <a:lnTo>
                  <a:pt x="972" y="2899"/>
                </a:lnTo>
                <a:lnTo>
                  <a:pt x="1070" y="2904"/>
                </a:lnTo>
                <a:lnTo>
                  <a:pt x="1185" y="2909"/>
                </a:lnTo>
                <a:lnTo>
                  <a:pt x="1335" y="2909"/>
                </a:lnTo>
                <a:lnTo>
                  <a:pt x="1554" y="2904"/>
                </a:lnTo>
                <a:lnTo>
                  <a:pt x="1855" y="2894"/>
                </a:lnTo>
                <a:lnTo>
                  <a:pt x="2182" y="2889"/>
                </a:lnTo>
                <a:lnTo>
                  <a:pt x="2645" y="2889"/>
                </a:lnTo>
                <a:lnTo>
                  <a:pt x="2702" y="2889"/>
                </a:lnTo>
                <a:lnTo>
                  <a:pt x="2697" y="2909"/>
                </a:lnTo>
                <a:lnTo>
                  <a:pt x="2691" y="2925"/>
                </a:lnTo>
                <a:lnTo>
                  <a:pt x="2691" y="2946"/>
                </a:lnTo>
                <a:lnTo>
                  <a:pt x="2723" y="2909"/>
                </a:lnTo>
                <a:lnTo>
                  <a:pt x="2728" y="2909"/>
                </a:lnTo>
                <a:lnTo>
                  <a:pt x="2738" y="2930"/>
                </a:lnTo>
                <a:lnTo>
                  <a:pt x="2749" y="2941"/>
                </a:lnTo>
                <a:lnTo>
                  <a:pt x="2754" y="2946"/>
                </a:lnTo>
                <a:lnTo>
                  <a:pt x="2738" y="2977"/>
                </a:lnTo>
                <a:lnTo>
                  <a:pt x="2743" y="2982"/>
                </a:lnTo>
                <a:lnTo>
                  <a:pt x="2759" y="2972"/>
                </a:lnTo>
                <a:lnTo>
                  <a:pt x="2769" y="2951"/>
                </a:lnTo>
                <a:lnTo>
                  <a:pt x="2774" y="2951"/>
                </a:lnTo>
                <a:lnTo>
                  <a:pt x="2785" y="2961"/>
                </a:lnTo>
                <a:lnTo>
                  <a:pt x="2785" y="2972"/>
                </a:lnTo>
                <a:lnTo>
                  <a:pt x="2780" y="2972"/>
                </a:lnTo>
                <a:lnTo>
                  <a:pt x="2759" y="2977"/>
                </a:lnTo>
                <a:lnTo>
                  <a:pt x="2754" y="2982"/>
                </a:lnTo>
                <a:lnTo>
                  <a:pt x="2764" y="2987"/>
                </a:lnTo>
                <a:lnTo>
                  <a:pt x="2785" y="3013"/>
                </a:lnTo>
                <a:lnTo>
                  <a:pt x="2774" y="3029"/>
                </a:lnTo>
                <a:lnTo>
                  <a:pt x="2754" y="3013"/>
                </a:lnTo>
                <a:lnTo>
                  <a:pt x="2743" y="3003"/>
                </a:lnTo>
                <a:lnTo>
                  <a:pt x="2738" y="2987"/>
                </a:lnTo>
                <a:lnTo>
                  <a:pt x="2733" y="2967"/>
                </a:lnTo>
                <a:lnTo>
                  <a:pt x="2728" y="2956"/>
                </a:lnTo>
                <a:lnTo>
                  <a:pt x="2723" y="2972"/>
                </a:lnTo>
                <a:lnTo>
                  <a:pt x="2712" y="2993"/>
                </a:lnTo>
                <a:lnTo>
                  <a:pt x="2707" y="2998"/>
                </a:lnTo>
                <a:lnTo>
                  <a:pt x="2702" y="3003"/>
                </a:lnTo>
                <a:lnTo>
                  <a:pt x="2712" y="3013"/>
                </a:lnTo>
                <a:lnTo>
                  <a:pt x="2728" y="3018"/>
                </a:lnTo>
                <a:lnTo>
                  <a:pt x="2733" y="3018"/>
                </a:lnTo>
                <a:lnTo>
                  <a:pt x="2738" y="3018"/>
                </a:lnTo>
                <a:lnTo>
                  <a:pt x="2733" y="3029"/>
                </a:lnTo>
                <a:lnTo>
                  <a:pt x="2723" y="3055"/>
                </a:lnTo>
                <a:lnTo>
                  <a:pt x="2723" y="3060"/>
                </a:lnTo>
                <a:lnTo>
                  <a:pt x="2738" y="3060"/>
                </a:lnTo>
                <a:lnTo>
                  <a:pt x="2759" y="3060"/>
                </a:lnTo>
                <a:lnTo>
                  <a:pt x="2759" y="3107"/>
                </a:lnTo>
                <a:lnTo>
                  <a:pt x="2795" y="3107"/>
                </a:lnTo>
                <a:lnTo>
                  <a:pt x="2800" y="3086"/>
                </a:lnTo>
                <a:lnTo>
                  <a:pt x="2806" y="3065"/>
                </a:lnTo>
                <a:lnTo>
                  <a:pt x="2816" y="3055"/>
                </a:lnTo>
                <a:lnTo>
                  <a:pt x="2821" y="3055"/>
                </a:lnTo>
                <a:lnTo>
                  <a:pt x="2832" y="3055"/>
                </a:lnTo>
                <a:lnTo>
                  <a:pt x="2847" y="3081"/>
                </a:lnTo>
                <a:lnTo>
                  <a:pt x="2868" y="3107"/>
                </a:lnTo>
                <a:lnTo>
                  <a:pt x="3034" y="3107"/>
                </a:lnTo>
                <a:lnTo>
                  <a:pt x="3050" y="3091"/>
                </a:lnTo>
                <a:lnTo>
                  <a:pt x="3050" y="3107"/>
                </a:lnTo>
                <a:lnTo>
                  <a:pt x="3206" y="3107"/>
                </a:lnTo>
                <a:lnTo>
                  <a:pt x="3216" y="3091"/>
                </a:lnTo>
                <a:lnTo>
                  <a:pt x="3226" y="3091"/>
                </a:lnTo>
                <a:lnTo>
                  <a:pt x="3237" y="3096"/>
                </a:lnTo>
                <a:lnTo>
                  <a:pt x="3242" y="3107"/>
                </a:lnTo>
                <a:lnTo>
                  <a:pt x="4281" y="3107"/>
                </a:lnTo>
                <a:lnTo>
                  <a:pt x="4276" y="3081"/>
                </a:lnTo>
                <a:lnTo>
                  <a:pt x="4260" y="3055"/>
                </a:lnTo>
                <a:lnTo>
                  <a:pt x="4245" y="3034"/>
                </a:lnTo>
                <a:lnTo>
                  <a:pt x="4224" y="3018"/>
                </a:lnTo>
                <a:lnTo>
                  <a:pt x="4208" y="3003"/>
                </a:lnTo>
                <a:lnTo>
                  <a:pt x="4208" y="2993"/>
                </a:lnTo>
                <a:lnTo>
                  <a:pt x="4208" y="2982"/>
                </a:lnTo>
                <a:lnTo>
                  <a:pt x="4219" y="2967"/>
                </a:lnTo>
                <a:lnTo>
                  <a:pt x="4234" y="2967"/>
                </a:lnTo>
                <a:lnTo>
                  <a:pt x="4260" y="2977"/>
                </a:lnTo>
                <a:lnTo>
                  <a:pt x="4292" y="2998"/>
                </a:lnTo>
                <a:lnTo>
                  <a:pt x="4312" y="3018"/>
                </a:lnTo>
                <a:lnTo>
                  <a:pt x="4317" y="3034"/>
                </a:lnTo>
                <a:lnTo>
                  <a:pt x="4317" y="3055"/>
                </a:lnTo>
                <a:lnTo>
                  <a:pt x="4323" y="3070"/>
                </a:lnTo>
                <a:lnTo>
                  <a:pt x="4338" y="3091"/>
                </a:lnTo>
                <a:lnTo>
                  <a:pt x="4354" y="3107"/>
                </a:lnTo>
                <a:lnTo>
                  <a:pt x="4380" y="3107"/>
                </a:lnTo>
                <a:lnTo>
                  <a:pt x="4385" y="3096"/>
                </a:lnTo>
                <a:lnTo>
                  <a:pt x="4390" y="3081"/>
                </a:lnTo>
                <a:lnTo>
                  <a:pt x="4385" y="3065"/>
                </a:lnTo>
                <a:lnTo>
                  <a:pt x="4385" y="3055"/>
                </a:lnTo>
                <a:lnTo>
                  <a:pt x="4359" y="3029"/>
                </a:lnTo>
                <a:lnTo>
                  <a:pt x="4343" y="2987"/>
                </a:lnTo>
                <a:lnTo>
                  <a:pt x="4354" y="2972"/>
                </a:lnTo>
                <a:lnTo>
                  <a:pt x="4354" y="2967"/>
                </a:lnTo>
                <a:lnTo>
                  <a:pt x="4349" y="2961"/>
                </a:lnTo>
                <a:lnTo>
                  <a:pt x="4343" y="2967"/>
                </a:lnTo>
                <a:lnTo>
                  <a:pt x="4343" y="2961"/>
                </a:lnTo>
                <a:lnTo>
                  <a:pt x="4338" y="2951"/>
                </a:lnTo>
                <a:lnTo>
                  <a:pt x="4343" y="2941"/>
                </a:lnTo>
                <a:lnTo>
                  <a:pt x="4343" y="2935"/>
                </a:lnTo>
                <a:lnTo>
                  <a:pt x="4359" y="2930"/>
                </a:lnTo>
                <a:lnTo>
                  <a:pt x="4349" y="2920"/>
                </a:lnTo>
                <a:lnTo>
                  <a:pt x="4338" y="2904"/>
                </a:lnTo>
                <a:lnTo>
                  <a:pt x="4333" y="2889"/>
                </a:lnTo>
                <a:lnTo>
                  <a:pt x="4328" y="2878"/>
                </a:lnTo>
                <a:lnTo>
                  <a:pt x="4343" y="2863"/>
                </a:lnTo>
                <a:lnTo>
                  <a:pt x="4328" y="2868"/>
                </a:lnTo>
                <a:lnTo>
                  <a:pt x="4328" y="2863"/>
                </a:lnTo>
                <a:lnTo>
                  <a:pt x="4333" y="2857"/>
                </a:lnTo>
                <a:lnTo>
                  <a:pt x="4343" y="2857"/>
                </a:lnTo>
                <a:lnTo>
                  <a:pt x="4343" y="2852"/>
                </a:lnTo>
                <a:lnTo>
                  <a:pt x="4338" y="2857"/>
                </a:lnTo>
                <a:lnTo>
                  <a:pt x="4343" y="2847"/>
                </a:lnTo>
                <a:lnTo>
                  <a:pt x="4338" y="2847"/>
                </a:lnTo>
                <a:lnTo>
                  <a:pt x="4328" y="2847"/>
                </a:lnTo>
                <a:lnTo>
                  <a:pt x="4317" y="2852"/>
                </a:lnTo>
                <a:lnTo>
                  <a:pt x="4317" y="2857"/>
                </a:lnTo>
                <a:lnTo>
                  <a:pt x="4312" y="2863"/>
                </a:lnTo>
                <a:lnTo>
                  <a:pt x="4302" y="2863"/>
                </a:lnTo>
                <a:lnTo>
                  <a:pt x="4307" y="2852"/>
                </a:lnTo>
                <a:lnTo>
                  <a:pt x="4312" y="2842"/>
                </a:lnTo>
                <a:lnTo>
                  <a:pt x="4317" y="2826"/>
                </a:lnTo>
                <a:lnTo>
                  <a:pt x="4333" y="2816"/>
                </a:lnTo>
                <a:lnTo>
                  <a:pt x="4323" y="2795"/>
                </a:lnTo>
                <a:lnTo>
                  <a:pt x="4317" y="2780"/>
                </a:lnTo>
                <a:lnTo>
                  <a:pt x="4317" y="2738"/>
                </a:lnTo>
                <a:lnTo>
                  <a:pt x="4312" y="2743"/>
                </a:lnTo>
                <a:lnTo>
                  <a:pt x="4317" y="2738"/>
                </a:lnTo>
                <a:lnTo>
                  <a:pt x="4312" y="2733"/>
                </a:lnTo>
                <a:lnTo>
                  <a:pt x="4354" y="2717"/>
                </a:lnTo>
                <a:lnTo>
                  <a:pt x="4364" y="2712"/>
                </a:lnTo>
                <a:lnTo>
                  <a:pt x="4354" y="2707"/>
                </a:lnTo>
                <a:lnTo>
                  <a:pt x="4317" y="2696"/>
                </a:lnTo>
                <a:lnTo>
                  <a:pt x="4328" y="2691"/>
                </a:lnTo>
                <a:lnTo>
                  <a:pt x="4323" y="2691"/>
                </a:lnTo>
                <a:lnTo>
                  <a:pt x="4317" y="2686"/>
                </a:lnTo>
                <a:lnTo>
                  <a:pt x="4312" y="2670"/>
                </a:lnTo>
                <a:lnTo>
                  <a:pt x="4307" y="2660"/>
                </a:lnTo>
                <a:lnTo>
                  <a:pt x="4307" y="2665"/>
                </a:lnTo>
                <a:lnTo>
                  <a:pt x="4302" y="2681"/>
                </a:lnTo>
                <a:lnTo>
                  <a:pt x="4292" y="2691"/>
                </a:lnTo>
                <a:lnTo>
                  <a:pt x="4286" y="2660"/>
                </a:lnTo>
                <a:lnTo>
                  <a:pt x="4323" y="2587"/>
                </a:lnTo>
                <a:lnTo>
                  <a:pt x="4333" y="2546"/>
                </a:lnTo>
                <a:lnTo>
                  <a:pt x="4395" y="2546"/>
                </a:lnTo>
                <a:lnTo>
                  <a:pt x="4395" y="2541"/>
                </a:lnTo>
                <a:lnTo>
                  <a:pt x="4349" y="2541"/>
                </a:lnTo>
                <a:lnTo>
                  <a:pt x="4338" y="2541"/>
                </a:lnTo>
                <a:lnTo>
                  <a:pt x="4343" y="2504"/>
                </a:lnTo>
                <a:lnTo>
                  <a:pt x="4343" y="2478"/>
                </a:lnTo>
                <a:lnTo>
                  <a:pt x="4343" y="2447"/>
                </a:lnTo>
                <a:lnTo>
                  <a:pt x="4354" y="2421"/>
                </a:lnTo>
                <a:lnTo>
                  <a:pt x="4359" y="2405"/>
                </a:lnTo>
                <a:lnTo>
                  <a:pt x="4354" y="2395"/>
                </a:lnTo>
                <a:lnTo>
                  <a:pt x="4349" y="2380"/>
                </a:lnTo>
                <a:lnTo>
                  <a:pt x="4338" y="2380"/>
                </a:lnTo>
                <a:lnTo>
                  <a:pt x="4333" y="2400"/>
                </a:lnTo>
                <a:lnTo>
                  <a:pt x="4328" y="2426"/>
                </a:lnTo>
                <a:lnTo>
                  <a:pt x="4328" y="2457"/>
                </a:lnTo>
                <a:lnTo>
                  <a:pt x="4328" y="2520"/>
                </a:lnTo>
                <a:lnTo>
                  <a:pt x="4260" y="2509"/>
                </a:lnTo>
                <a:lnTo>
                  <a:pt x="4240" y="2509"/>
                </a:lnTo>
                <a:lnTo>
                  <a:pt x="4245" y="2504"/>
                </a:lnTo>
                <a:lnTo>
                  <a:pt x="4240" y="2504"/>
                </a:lnTo>
                <a:lnTo>
                  <a:pt x="4234" y="2509"/>
                </a:lnTo>
                <a:lnTo>
                  <a:pt x="4229" y="2509"/>
                </a:lnTo>
                <a:lnTo>
                  <a:pt x="4229" y="2504"/>
                </a:lnTo>
                <a:lnTo>
                  <a:pt x="4234" y="2494"/>
                </a:lnTo>
                <a:lnTo>
                  <a:pt x="4240" y="2483"/>
                </a:lnTo>
                <a:lnTo>
                  <a:pt x="4234" y="2478"/>
                </a:lnTo>
                <a:lnTo>
                  <a:pt x="4229" y="2483"/>
                </a:lnTo>
                <a:lnTo>
                  <a:pt x="4224" y="2483"/>
                </a:lnTo>
                <a:lnTo>
                  <a:pt x="4219" y="2483"/>
                </a:lnTo>
                <a:lnTo>
                  <a:pt x="4234" y="2473"/>
                </a:lnTo>
                <a:lnTo>
                  <a:pt x="4234" y="2468"/>
                </a:lnTo>
                <a:lnTo>
                  <a:pt x="4250" y="2457"/>
                </a:lnTo>
                <a:lnTo>
                  <a:pt x="4234" y="2452"/>
                </a:lnTo>
                <a:lnTo>
                  <a:pt x="4250" y="2447"/>
                </a:lnTo>
                <a:lnTo>
                  <a:pt x="4240" y="2447"/>
                </a:lnTo>
                <a:lnTo>
                  <a:pt x="4240" y="2442"/>
                </a:lnTo>
                <a:lnTo>
                  <a:pt x="4250" y="2431"/>
                </a:lnTo>
                <a:lnTo>
                  <a:pt x="4250" y="2426"/>
                </a:lnTo>
                <a:lnTo>
                  <a:pt x="4245" y="2426"/>
                </a:lnTo>
                <a:lnTo>
                  <a:pt x="4240" y="2431"/>
                </a:lnTo>
                <a:lnTo>
                  <a:pt x="4245" y="2421"/>
                </a:lnTo>
                <a:lnTo>
                  <a:pt x="4250" y="2421"/>
                </a:lnTo>
                <a:lnTo>
                  <a:pt x="4250" y="2405"/>
                </a:lnTo>
                <a:lnTo>
                  <a:pt x="4245" y="2405"/>
                </a:lnTo>
                <a:lnTo>
                  <a:pt x="4240" y="2405"/>
                </a:lnTo>
                <a:lnTo>
                  <a:pt x="4245" y="2411"/>
                </a:lnTo>
                <a:lnTo>
                  <a:pt x="4240" y="2416"/>
                </a:lnTo>
                <a:lnTo>
                  <a:pt x="4224" y="2416"/>
                </a:lnTo>
                <a:lnTo>
                  <a:pt x="4214" y="2416"/>
                </a:lnTo>
                <a:lnTo>
                  <a:pt x="4219" y="2411"/>
                </a:lnTo>
                <a:lnTo>
                  <a:pt x="4208" y="2416"/>
                </a:lnTo>
                <a:lnTo>
                  <a:pt x="4214" y="2405"/>
                </a:lnTo>
                <a:lnTo>
                  <a:pt x="4214" y="2395"/>
                </a:lnTo>
                <a:lnTo>
                  <a:pt x="4214" y="2390"/>
                </a:lnTo>
                <a:lnTo>
                  <a:pt x="4224" y="2380"/>
                </a:lnTo>
                <a:lnTo>
                  <a:pt x="4219" y="2380"/>
                </a:lnTo>
                <a:lnTo>
                  <a:pt x="4214" y="2374"/>
                </a:lnTo>
                <a:lnTo>
                  <a:pt x="4229" y="2369"/>
                </a:lnTo>
                <a:lnTo>
                  <a:pt x="4229" y="2359"/>
                </a:lnTo>
                <a:lnTo>
                  <a:pt x="4203" y="2369"/>
                </a:lnTo>
                <a:lnTo>
                  <a:pt x="4208" y="2354"/>
                </a:lnTo>
                <a:lnTo>
                  <a:pt x="4219" y="2343"/>
                </a:lnTo>
                <a:lnTo>
                  <a:pt x="4224" y="2333"/>
                </a:lnTo>
                <a:lnTo>
                  <a:pt x="4214" y="2333"/>
                </a:lnTo>
                <a:lnTo>
                  <a:pt x="4208" y="2333"/>
                </a:lnTo>
                <a:lnTo>
                  <a:pt x="4208" y="2328"/>
                </a:lnTo>
                <a:lnTo>
                  <a:pt x="4224" y="2312"/>
                </a:lnTo>
                <a:lnTo>
                  <a:pt x="4234" y="2291"/>
                </a:lnTo>
                <a:lnTo>
                  <a:pt x="4255" y="2286"/>
                </a:lnTo>
                <a:lnTo>
                  <a:pt x="4271" y="2276"/>
                </a:lnTo>
                <a:lnTo>
                  <a:pt x="4276" y="2270"/>
                </a:lnTo>
                <a:lnTo>
                  <a:pt x="4245" y="2265"/>
                </a:lnTo>
                <a:lnTo>
                  <a:pt x="4240" y="2265"/>
                </a:lnTo>
                <a:lnTo>
                  <a:pt x="4240" y="2255"/>
                </a:lnTo>
                <a:lnTo>
                  <a:pt x="4245" y="2244"/>
                </a:lnTo>
                <a:lnTo>
                  <a:pt x="4250" y="2234"/>
                </a:lnTo>
                <a:lnTo>
                  <a:pt x="4250" y="2224"/>
                </a:lnTo>
                <a:lnTo>
                  <a:pt x="4245" y="2224"/>
                </a:lnTo>
                <a:lnTo>
                  <a:pt x="4224" y="2234"/>
                </a:lnTo>
                <a:lnTo>
                  <a:pt x="4198" y="2224"/>
                </a:lnTo>
                <a:lnTo>
                  <a:pt x="4214" y="2218"/>
                </a:lnTo>
                <a:lnTo>
                  <a:pt x="4224" y="2213"/>
                </a:lnTo>
                <a:lnTo>
                  <a:pt x="4219" y="2208"/>
                </a:lnTo>
                <a:lnTo>
                  <a:pt x="4193" y="2198"/>
                </a:lnTo>
                <a:lnTo>
                  <a:pt x="4182" y="2192"/>
                </a:lnTo>
                <a:lnTo>
                  <a:pt x="4188" y="2172"/>
                </a:lnTo>
                <a:lnTo>
                  <a:pt x="4198" y="2167"/>
                </a:lnTo>
                <a:lnTo>
                  <a:pt x="4214" y="2167"/>
                </a:lnTo>
                <a:lnTo>
                  <a:pt x="4219" y="2167"/>
                </a:lnTo>
                <a:lnTo>
                  <a:pt x="4219" y="2172"/>
                </a:lnTo>
                <a:lnTo>
                  <a:pt x="4224" y="2182"/>
                </a:lnTo>
                <a:lnTo>
                  <a:pt x="4229" y="2182"/>
                </a:lnTo>
                <a:lnTo>
                  <a:pt x="4234" y="2172"/>
                </a:lnTo>
                <a:lnTo>
                  <a:pt x="4224" y="2161"/>
                </a:lnTo>
                <a:lnTo>
                  <a:pt x="4214" y="2151"/>
                </a:lnTo>
                <a:lnTo>
                  <a:pt x="4214" y="2146"/>
                </a:lnTo>
                <a:lnTo>
                  <a:pt x="4208" y="2141"/>
                </a:lnTo>
                <a:lnTo>
                  <a:pt x="4219" y="2135"/>
                </a:lnTo>
                <a:lnTo>
                  <a:pt x="4224" y="2135"/>
                </a:lnTo>
                <a:lnTo>
                  <a:pt x="4229" y="2125"/>
                </a:lnTo>
                <a:lnTo>
                  <a:pt x="4224" y="2120"/>
                </a:lnTo>
                <a:lnTo>
                  <a:pt x="4203" y="2120"/>
                </a:lnTo>
                <a:lnTo>
                  <a:pt x="4208" y="2115"/>
                </a:lnTo>
                <a:lnTo>
                  <a:pt x="4219" y="2104"/>
                </a:lnTo>
                <a:lnTo>
                  <a:pt x="4234" y="2104"/>
                </a:lnTo>
                <a:lnTo>
                  <a:pt x="4271" y="2104"/>
                </a:lnTo>
                <a:lnTo>
                  <a:pt x="4286" y="2099"/>
                </a:lnTo>
                <a:lnTo>
                  <a:pt x="4292" y="2089"/>
                </a:lnTo>
                <a:lnTo>
                  <a:pt x="4281" y="2063"/>
                </a:lnTo>
                <a:lnTo>
                  <a:pt x="4276" y="2047"/>
                </a:lnTo>
                <a:lnTo>
                  <a:pt x="4276" y="2042"/>
                </a:lnTo>
                <a:lnTo>
                  <a:pt x="4286" y="2037"/>
                </a:lnTo>
                <a:lnTo>
                  <a:pt x="4302" y="2037"/>
                </a:lnTo>
                <a:lnTo>
                  <a:pt x="4323" y="2026"/>
                </a:lnTo>
                <a:lnTo>
                  <a:pt x="4349" y="2011"/>
                </a:lnTo>
                <a:lnTo>
                  <a:pt x="4364" y="1995"/>
                </a:lnTo>
                <a:lnTo>
                  <a:pt x="4349" y="2000"/>
                </a:lnTo>
                <a:lnTo>
                  <a:pt x="4333" y="2000"/>
                </a:lnTo>
                <a:lnTo>
                  <a:pt x="4302" y="1985"/>
                </a:lnTo>
                <a:lnTo>
                  <a:pt x="4323" y="1943"/>
                </a:lnTo>
                <a:lnTo>
                  <a:pt x="4343" y="1912"/>
                </a:lnTo>
                <a:lnTo>
                  <a:pt x="4354" y="1902"/>
                </a:lnTo>
                <a:lnTo>
                  <a:pt x="4359" y="1902"/>
                </a:lnTo>
                <a:lnTo>
                  <a:pt x="4395" y="1896"/>
                </a:lnTo>
                <a:lnTo>
                  <a:pt x="4395" y="1870"/>
                </a:lnTo>
                <a:lnTo>
                  <a:pt x="4390" y="1860"/>
                </a:lnTo>
                <a:lnTo>
                  <a:pt x="4364" y="1839"/>
                </a:lnTo>
                <a:lnTo>
                  <a:pt x="4364" y="1860"/>
                </a:lnTo>
                <a:lnTo>
                  <a:pt x="4364" y="1876"/>
                </a:lnTo>
                <a:lnTo>
                  <a:pt x="4359" y="1891"/>
                </a:lnTo>
                <a:lnTo>
                  <a:pt x="4349" y="1855"/>
                </a:lnTo>
                <a:lnTo>
                  <a:pt x="4349" y="1834"/>
                </a:lnTo>
                <a:lnTo>
                  <a:pt x="4354" y="1818"/>
                </a:lnTo>
                <a:lnTo>
                  <a:pt x="4364" y="1792"/>
                </a:lnTo>
                <a:lnTo>
                  <a:pt x="4395" y="1803"/>
                </a:lnTo>
                <a:lnTo>
                  <a:pt x="4395" y="1455"/>
                </a:lnTo>
                <a:lnTo>
                  <a:pt x="4380" y="1455"/>
                </a:lnTo>
                <a:lnTo>
                  <a:pt x="4364" y="1460"/>
                </a:lnTo>
                <a:lnTo>
                  <a:pt x="4354" y="1444"/>
                </a:lnTo>
                <a:lnTo>
                  <a:pt x="4354" y="1434"/>
                </a:lnTo>
                <a:lnTo>
                  <a:pt x="4359" y="1408"/>
                </a:lnTo>
                <a:lnTo>
                  <a:pt x="4359" y="1372"/>
                </a:lnTo>
                <a:lnTo>
                  <a:pt x="4359" y="1356"/>
                </a:lnTo>
                <a:lnTo>
                  <a:pt x="4354" y="1361"/>
                </a:lnTo>
                <a:lnTo>
                  <a:pt x="4343" y="1377"/>
                </a:lnTo>
                <a:lnTo>
                  <a:pt x="4343" y="1398"/>
                </a:lnTo>
                <a:lnTo>
                  <a:pt x="4343" y="1424"/>
                </a:lnTo>
                <a:lnTo>
                  <a:pt x="4343" y="1444"/>
                </a:lnTo>
                <a:lnTo>
                  <a:pt x="4338" y="1455"/>
                </a:lnTo>
                <a:lnTo>
                  <a:pt x="4333" y="1450"/>
                </a:lnTo>
                <a:lnTo>
                  <a:pt x="4328" y="1429"/>
                </a:lnTo>
                <a:lnTo>
                  <a:pt x="4328" y="1424"/>
                </a:lnTo>
                <a:lnTo>
                  <a:pt x="4323" y="1429"/>
                </a:lnTo>
                <a:lnTo>
                  <a:pt x="4323" y="1444"/>
                </a:lnTo>
                <a:lnTo>
                  <a:pt x="4328" y="1455"/>
                </a:lnTo>
                <a:lnTo>
                  <a:pt x="4333" y="1460"/>
                </a:lnTo>
                <a:lnTo>
                  <a:pt x="4338" y="1460"/>
                </a:lnTo>
                <a:lnTo>
                  <a:pt x="4338" y="1496"/>
                </a:lnTo>
                <a:lnTo>
                  <a:pt x="4317" y="1444"/>
                </a:lnTo>
                <a:lnTo>
                  <a:pt x="4302" y="1387"/>
                </a:lnTo>
                <a:lnTo>
                  <a:pt x="4297" y="1356"/>
                </a:lnTo>
                <a:lnTo>
                  <a:pt x="4286" y="1330"/>
                </a:lnTo>
                <a:lnTo>
                  <a:pt x="4286" y="1299"/>
                </a:lnTo>
                <a:lnTo>
                  <a:pt x="4281" y="1263"/>
                </a:lnTo>
                <a:lnTo>
                  <a:pt x="4281" y="1278"/>
                </a:lnTo>
                <a:lnTo>
                  <a:pt x="4281" y="1304"/>
                </a:lnTo>
                <a:lnTo>
                  <a:pt x="4276" y="1309"/>
                </a:lnTo>
                <a:lnTo>
                  <a:pt x="4281" y="1299"/>
                </a:lnTo>
                <a:lnTo>
                  <a:pt x="4276" y="1252"/>
                </a:lnTo>
                <a:lnTo>
                  <a:pt x="4276" y="1257"/>
                </a:lnTo>
                <a:lnTo>
                  <a:pt x="4271" y="1257"/>
                </a:lnTo>
                <a:lnTo>
                  <a:pt x="4266" y="1242"/>
                </a:lnTo>
                <a:lnTo>
                  <a:pt x="4266" y="1247"/>
                </a:lnTo>
                <a:lnTo>
                  <a:pt x="4260" y="1190"/>
                </a:lnTo>
                <a:lnTo>
                  <a:pt x="4255" y="1195"/>
                </a:lnTo>
                <a:lnTo>
                  <a:pt x="4255" y="1211"/>
                </a:lnTo>
                <a:lnTo>
                  <a:pt x="4250" y="1190"/>
                </a:lnTo>
                <a:lnTo>
                  <a:pt x="4250" y="1174"/>
                </a:lnTo>
                <a:lnTo>
                  <a:pt x="4245" y="1143"/>
                </a:lnTo>
                <a:lnTo>
                  <a:pt x="4245" y="1138"/>
                </a:lnTo>
                <a:lnTo>
                  <a:pt x="4245" y="1133"/>
                </a:lnTo>
                <a:lnTo>
                  <a:pt x="4245" y="1128"/>
                </a:lnTo>
                <a:lnTo>
                  <a:pt x="4240" y="1117"/>
                </a:lnTo>
                <a:lnTo>
                  <a:pt x="4234" y="1128"/>
                </a:lnTo>
                <a:lnTo>
                  <a:pt x="4229" y="1169"/>
                </a:lnTo>
                <a:lnTo>
                  <a:pt x="4224" y="1205"/>
                </a:lnTo>
                <a:lnTo>
                  <a:pt x="4224" y="1247"/>
                </a:lnTo>
                <a:lnTo>
                  <a:pt x="4229" y="1263"/>
                </a:lnTo>
                <a:lnTo>
                  <a:pt x="4240" y="1226"/>
                </a:lnTo>
                <a:lnTo>
                  <a:pt x="4240" y="1205"/>
                </a:lnTo>
                <a:lnTo>
                  <a:pt x="4245" y="1200"/>
                </a:lnTo>
                <a:lnTo>
                  <a:pt x="4245" y="1221"/>
                </a:lnTo>
                <a:lnTo>
                  <a:pt x="4250" y="1242"/>
                </a:lnTo>
                <a:lnTo>
                  <a:pt x="4250" y="1237"/>
                </a:lnTo>
                <a:lnTo>
                  <a:pt x="4250" y="1242"/>
                </a:lnTo>
                <a:lnTo>
                  <a:pt x="4255" y="1257"/>
                </a:lnTo>
                <a:lnTo>
                  <a:pt x="4245" y="1268"/>
                </a:lnTo>
                <a:lnTo>
                  <a:pt x="4245" y="1273"/>
                </a:lnTo>
                <a:lnTo>
                  <a:pt x="4245" y="1268"/>
                </a:lnTo>
                <a:lnTo>
                  <a:pt x="4245" y="1247"/>
                </a:lnTo>
                <a:lnTo>
                  <a:pt x="4245" y="1237"/>
                </a:lnTo>
                <a:lnTo>
                  <a:pt x="4240" y="1242"/>
                </a:lnTo>
                <a:lnTo>
                  <a:pt x="4234" y="1294"/>
                </a:lnTo>
                <a:lnTo>
                  <a:pt x="4240" y="1315"/>
                </a:lnTo>
                <a:lnTo>
                  <a:pt x="4250" y="1325"/>
                </a:lnTo>
                <a:lnTo>
                  <a:pt x="4260" y="1330"/>
                </a:lnTo>
                <a:lnTo>
                  <a:pt x="4276" y="1330"/>
                </a:lnTo>
                <a:lnTo>
                  <a:pt x="4276" y="1356"/>
                </a:lnTo>
                <a:lnTo>
                  <a:pt x="4271" y="1377"/>
                </a:lnTo>
                <a:lnTo>
                  <a:pt x="4240" y="1341"/>
                </a:lnTo>
                <a:lnTo>
                  <a:pt x="4260" y="1450"/>
                </a:lnTo>
                <a:lnTo>
                  <a:pt x="4276" y="1616"/>
                </a:lnTo>
                <a:lnTo>
                  <a:pt x="4276" y="1673"/>
                </a:lnTo>
                <a:lnTo>
                  <a:pt x="4255" y="1476"/>
                </a:lnTo>
                <a:lnTo>
                  <a:pt x="4234" y="1330"/>
                </a:lnTo>
                <a:lnTo>
                  <a:pt x="4224" y="1315"/>
                </a:lnTo>
                <a:lnTo>
                  <a:pt x="4214" y="1294"/>
                </a:lnTo>
                <a:lnTo>
                  <a:pt x="4203" y="1247"/>
                </a:lnTo>
                <a:lnTo>
                  <a:pt x="4198" y="1226"/>
                </a:lnTo>
                <a:lnTo>
                  <a:pt x="4203" y="1211"/>
                </a:lnTo>
                <a:lnTo>
                  <a:pt x="4208" y="1200"/>
                </a:lnTo>
                <a:lnTo>
                  <a:pt x="4198" y="1159"/>
                </a:lnTo>
                <a:lnTo>
                  <a:pt x="4198" y="1169"/>
                </a:lnTo>
                <a:lnTo>
                  <a:pt x="4193" y="1153"/>
                </a:lnTo>
                <a:lnTo>
                  <a:pt x="4193" y="1128"/>
                </a:lnTo>
                <a:lnTo>
                  <a:pt x="4188" y="1107"/>
                </a:lnTo>
                <a:lnTo>
                  <a:pt x="4182" y="1133"/>
                </a:lnTo>
                <a:lnTo>
                  <a:pt x="4182" y="1159"/>
                </a:lnTo>
                <a:lnTo>
                  <a:pt x="4182" y="1164"/>
                </a:lnTo>
                <a:lnTo>
                  <a:pt x="4177" y="1138"/>
                </a:lnTo>
                <a:lnTo>
                  <a:pt x="4177" y="1143"/>
                </a:lnTo>
                <a:lnTo>
                  <a:pt x="4172" y="1148"/>
                </a:lnTo>
                <a:lnTo>
                  <a:pt x="4177" y="1133"/>
                </a:lnTo>
                <a:lnTo>
                  <a:pt x="4177" y="1128"/>
                </a:lnTo>
                <a:lnTo>
                  <a:pt x="4172" y="1081"/>
                </a:lnTo>
                <a:lnTo>
                  <a:pt x="4167" y="1081"/>
                </a:lnTo>
                <a:lnTo>
                  <a:pt x="4167" y="1076"/>
                </a:lnTo>
                <a:lnTo>
                  <a:pt x="4167" y="1060"/>
                </a:lnTo>
                <a:lnTo>
                  <a:pt x="4162" y="1070"/>
                </a:lnTo>
                <a:lnTo>
                  <a:pt x="4162" y="1044"/>
                </a:lnTo>
                <a:lnTo>
                  <a:pt x="4151" y="1008"/>
                </a:lnTo>
                <a:lnTo>
                  <a:pt x="4156" y="1055"/>
                </a:lnTo>
                <a:lnTo>
                  <a:pt x="4167" y="1143"/>
                </a:lnTo>
                <a:lnTo>
                  <a:pt x="4167" y="1159"/>
                </a:lnTo>
                <a:lnTo>
                  <a:pt x="4167" y="1153"/>
                </a:lnTo>
                <a:lnTo>
                  <a:pt x="4172" y="1174"/>
                </a:lnTo>
                <a:lnTo>
                  <a:pt x="4167" y="1128"/>
                </a:lnTo>
                <a:lnTo>
                  <a:pt x="4182" y="1216"/>
                </a:lnTo>
                <a:lnTo>
                  <a:pt x="4193" y="1309"/>
                </a:lnTo>
                <a:lnTo>
                  <a:pt x="4177" y="1221"/>
                </a:lnTo>
                <a:lnTo>
                  <a:pt x="4177" y="1205"/>
                </a:lnTo>
                <a:lnTo>
                  <a:pt x="4177" y="1216"/>
                </a:lnTo>
                <a:lnTo>
                  <a:pt x="4182" y="1273"/>
                </a:lnTo>
                <a:lnTo>
                  <a:pt x="4188" y="1372"/>
                </a:lnTo>
                <a:lnTo>
                  <a:pt x="4193" y="1387"/>
                </a:lnTo>
                <a:lnTo>
                  <a:pt x="4193" y="1377"/>
                </a:lnTo>
                <a:lnTo>
                  <a:pt x="4188" y="1346"/>
                </a:lnTo>
                <a:lnTo>
                  <a:pt x="4188" y="1315"/>
                </a:lnTo>
                <a:lnTo>
                  <a:pt x="4193" y="1341"/>
                </a:lnTo>
                <a:lnTo>
                  <a:pt x="4193" y="1366"/>
                </a:lnTo>
                <a:lnTo>
                  <a:pt x="4193" y="1356"/>
                </a:lnTo>
                <a:lnTo>
                  <a:pt x="4198" y="1366"/>
                </a:lnTo>
                <a:lnTo>
                  <a:pt x="4198" y="1398"/>
                </a:lnTo>
                <a:lnTo>
                  <a:pt x="4193" y="1366"/>
                </a:lnTo>
                <a:lnTo>
                  <a:pt x="4193" y="1356"/>
                </a:lnTo>
                <a:lnTo>
                  <a:pt x="4193" y="1366"/>
                </a:lnTo>
                <a:lnTo>
                  <a:pt x="4198" y="1429"/>
                </a:lnTo>
                <a:lnTo>
                  <a:pt x="4203" y="1460"/>
                </a:lnTo>
                <a:lnTo>
                  <a:pt x="4208" y="1481"/>
                </a:lnTo>
                <a:lnTo>
                  <a:pt x="4214" y="1481"/>
                </a:lnTo>
                <a:lnTo>
                  <a:pt x="4219" y="1543"/>
                </a:lnTo>
                <a:lnTo>
                  <a:pt x="4198" y="1455"/>
                </a:lnTo>
                <a:lnTo>
                  <a:pt x="4182" y="1366"/>
                </a:lnTo>
                <a:lnTo>
                  <a:pt x="4177" y="1315"/>
                </a:lnTo>
                <a:lnTo>
                  <a:pt x="4177" y="1304"/>
                </a:lnTo>
                <a:lnTo>
                  <a:pt x="4177" y="1283"/>
                </a:lnTo>
                <a:lnTo>
                  <a:pt x="4167" y="1205"/>
                </a:lnTo>
                <a:lnTo>
                  <a:pt x="4172" y="1263"/>
                </a:lnTo>
                <a:lnTo>
                  <a:pt x="4167" y="1247"/>
                </a:lnTo>
                <a:lnTo>
                  <a:pt x="4162" y="1164"/>
                </a:lnTo>
                <a:lnTo>
                  <a:pt x="4162" y="1231"/>
                </a:lnTo>
                <a:lnTo>
                  <a:pt x="4162" y="1216"/>
                </a:lnTo>
                <a:lnTo>
                  <a:pt x="4156" y="1148"/>
                </a:lnTo>
                <a:lnTo>
                  <a:pt x="4156" y="1159"/>
                </a:lnTo>
                <a:lnTo>
                  <a:pt x="4151" y="1148"/>
                </a:lnTo>
                <a:lnTo>
                  <a:pt x="4151" y="1122"/>
                </a:lnTo>
                <a:lnTo>
                  <a:pt x="4151" y="1133"/>
                </a:lnTo>
                <a:lnTo>
                  <a:pt x="4151" y="1138"/>
                </a:lnTo>
                <a:lnTo>
                  <a:pt x="4151" y="1133"/>
                </a:lnTo>
                <a:lnTo>
                  <a:pt x="4141" y="1044"/>
                </a:lnTo>
                <a:lnTo>
                  <a:pt x="4141" y="1039"/>
                </a:lnTo>
                <a:lnTo>
                  <a:pt x="4136" y="1044"/>
                </a:lnTo>
                <a:lnTo>
                  <a:pt x="4136" y="1029"/>
                </a:lnTo>
                <a:lnTo>
                  <a:pt x="4130" y="1013"/>
                </a:lnTo>
                <a:lnTo>
                  <a:pt x="4130" y="977"/>
                </a:lnTo>
                <a:lnTo>
                  <a:pt x="4125" y="956"/>
                </a:lnTo>
                <a:lnTo>
                  <a:pt x="4125" y="946"/>
                </a:lnTo>
                <a:lnTo>
                  <a:pt x="4115" y="920"/>
                </a:lnTo>
                <a:lnTo>
                  <a:pt x="4115" y="966"/>
                </a:lnTo>
                <a:lnTo>
                  <a:pt x="4110" y="909"/>
                </a:lnTo>
                <a:lnTo>
                  <a:pt x="4104" y="904"/>
                </a:lnTo>
                <a:lnTo>
                  <a:pt x="4104" y="920"/>
                </a:lnTo>
                <a:lnTo>
                  <a:pt x="4099" y="899"/>
                </a:lnTo>
                <a:lnTo>
                  <a:pt x="4120" y="1242"/>
                </a:lnTo>
                <a:lnTo>
                  <a:pt x="4094" y="863"/>
                </a:lnTo>
                <a:lnTo>
                  <a:pt x="4094" y="847"/>
                </a:lnTo>
                <a:lnTo>
                  <a:pt x="4094" y="774"/>
                </a:lnTo>
                <a:lnTo>
                  <a:pt x="4099" y="821"/>
                </a:lnTo>
                <a:lnTo>
                  <a:pt x="4099" y="707"/>
                </a:lnTo>
                <a:lnTo>
                  <a:pt x="4115" y="920"/>
                </a:lnTo>
                <a:lnTo>
                  <a:pt x="4125" y="946"/>
                </a:lnTo>
                <a:lnTo>
                  <a:pt x="4120" y="883"/>
                </a:lnTo>
                <a:lnTo>
                  <a:pt x="4115" y="837"/>
                </a:lnTo>
                <a:lnTo>
                  <a:pt x="4120" y="868"/>
                </a:lnTo>
                <a:lnTo>
                  <a:pt x="4125" y="946"/>
                </a:lnTo>
                <a:lnTo>
                  <a:pt x="4130" y="951"/>
                </a:lnTo>
                <a:lnTo>
                  <a:pt x="4110" y="774"/>
                </a:lnTo>
                <a:lnTo>
                  <a:pt x="4104" y="686"/>
                </a:lnTo>
                <a:lnTo>
                  <a:pt x="4110" y="759"/>
                </a:lnTo>
                <a:lnTo>
                  <a:pt x="4115" y="769"/>
                </a:lnTo>
                <a:lnTo>
                  <a:pt x="4110" y="738"/>
                </a:lnTo>
                <a:lnTo>
                  <a:pt x="4099" y="603"/>
                </a:lnTo>
                <a:lnTo>
                  <a:pt x="4099" y="598"/>
                </a:lnTo>
                <a:lnTo>
                  <a:pt x="4104" y="608"/>
                </a:lnTo>
                <a:lnTo>
                  <a:pt x="4104" y="634"/>
                </a:lnTo>
                <a:lnTo>
                  <a:pt x="4110" y="650"/>
                </a:lnTo>
                <a:lnTo>
                  <a:pt x="4115" y="722"/>
                </a:lnTo>
                <a:lnTo>
                  <a:pt x="4115" y="743"/>
                </a:lnTo>
                <a:lnTo>
                  <a:pt x="4115" y="738"/>
                </a:lnTo>
                <a:lnTo>
                  <a:pt x="4115" y="712"/>
                </a:lnTo>
                <a:lnTo>
                  <a:pt x="4120" y="774"/>
                </a:lnTo>
                <a:lnTo>
                  <a:pt x="4120" y="816"/>
                </a:lnTo>
                <a:lnTo>
                  <a:pt x="4120" y="831"/>
                </a:lnTo>
                <a:lnTo>
                  <a:pt x="4125" y="826"/>
                </a:lnTo>
                <a:lnTo>
                  <a:pt x="4125" y="821"/>
                </a:lnTo>
                <a:lnTo>
                  <a:pt x="4125" y="826"/>
                </a:lnTo>
                <a:lnTo>
                  <a:pt x="4130" y="873"/>
                </a:lnTo>
                <a:lnTo>
                  <a:pt x="4136" y="935"/>
                </a:lnTo>
                <a:lnTo>
                  <a:pt x="4136" y="946"/>
                </a:lnTo>
                <a:lnTo>
                  <a:pt x="4136" y="935"/>
                </a:lnTo>
                <a:lnTo>
                  <a:pt x="4136" y="909"/>
                </a:lnTo>
                <a:lnTo>
                  <a:pt x="4130" y="831"/>
                </a:lnTo>
                <a:lnTo>
                  <a:pt x="4130" y="816"/>
                </a:lnTo>
                <a:lnTo>
                  <a:pt x="4141" y="883"/>
                </a:lnTo>
                <a:lnTo>
                  <a:pt x="4141" y="889"/>
                </a:lnTo>
                <a:lnTo>
                  <a:pt x="4141" y="883"/>
                </a:lnTo>
                <a:lnTo>
                  <a:pt x="4136" y="878"/>
                </a:lnTo>
                <a:lnTo>
                  <a:pt x="4141" y="925"/>
                </a:lnTo>
                <a:lnTo>
                  <a:pt x="4146" y="920"/>
                </a:lnTo>
                <a:lnTo>
                  <a:pt x="4141" y="878"/>
                </a:lnTo>
                <a:lnTo>
                  <a:pt x="4146" y="842"/>
                </a:lnTo>
                <a:lnTo>
                  <a:pt x="4146" y="837"/>
                </a:lnTo>
                <a:lnTo>
                  <a:pt x="4146" y="847"/>
                </a:lnTo>
                <a:lnTo>
                  <a:pt x="4151" y="863"/>
                </a:lnTo>
                <a:lnTo>
                  <a:pt x="4156" y="920"/>
                </a:lnTo>
                <a:lnTo>
                  <a:pt x="4156" y="935"/>
                </a:lnTo>
                <a:lnTo>
                  <a:pt x="4162" y="920"/>
                </a:lnTo>
                <a:lnTo>
                  <a:pt x="4162" y="873"/>
                </a:lnTo>
                <a:lnTo>
                  <a:pt x="4162" y="785"/>
                </a:lnTo>
                <a:lnTo>
                  <a:pt x="4167" y="722"/>
                </a:lnTo>
                <a:lnTo>
                  <a:pt x="4167" y="712"/>
                </a:lnTo>
                <a:lnTo>
                  <a:pt x="4172" y="722"/>
                </a:lnTo>
                <a:lnTo>
                  <a:pt x="4177" y="774"/>
                </a:lnTo>
                <a:lnTo>
                  <a:pt x="4177" y="779"/>
                </a:lnTo>
                <a:lnTo>
                  <a:pt x="4182" y="769"/>
                </a:lnTo>
                <a:lnTo>
                  <a:pt x="4193" y="696"/>
                </a:lnTo>
                <a:lnTo>
                  <a:pt x="4172" y="655"/>
                </a:lnTo>
                <a:lnTo>
                  <a:pt x="4172" y="644"/>
                </a:lnTo>
                <a:lnTo>
                  <a:pt x="4177" y="634"/>
                </a:lnTo>
                <a:lnTo>
                  <a:pt x="4193" y="634"/>
                </a:lnTo>
                <a:lnTo>
                  <a:pt x="4208" y="639"/>
                </a:lnTo>
                <a:lnTo>
                  <a:pt x="4224" y="639"/>
                </a:lnTo>
                <a:lnTo>
                  <a:pt x="4224" y="644"/>
                </a:lnTo>
                <a:lnTo>
                  <a:pt x="4240" y="655"/>
                </a:lnTo>
                <a:lnTo>
                  <a:pt x="4245" y="660"/>
                </a:lnTo>
                <a:lnTo>
                  <a:pt x="4229" y="686"/>
                </a:lnTo>
                <a:lnTo>
                  <a:pt x="4208" y="707"/>
                </a:lnTo>
                <a:lnTo>
                  <a:pt x="4198" y="696"/>
                </a:lnTo>
                <a:lnTo>
                  <a:pt x="4198" y="743"/>
                </a:lnTo>
                <a:lnTo>
                  <a:pt x="4198" y="764"/>
                </a:lnTo>
                <a:lnTo>
                  <a:pt x="4203" y="753"/>
                </a:lnTo>
                <a:lnTo>
                  <a:pt x="4208" y="733"/>
                </a:lnTo>
                <a:lnTo>
                  <a:pt x="4214" y="753"/>
                </a:lnTo>
                <a:lnTo>
                  <a:pt x="4203" y="779"/>
                </a:lnTo>
                <a:lnTo>
                  <a:pt x="4182" y="816"/>
                </a:lnTo>
                <a:lnTo>
                  <a:pt x="4182" y="831"/>
                </a:lnTo>
                <a:lnTo>
                  <a:pt x="4188" y="826"/>
                </a:lnTo>
                <a:lnTo>
                  <a:pt x="4198" y="821"/>
                </a:lnTo>
                <a:lnTo>
                  <a:pt x="4203" y="821"/>
                </a:lnTo>
                <a:lnTo>
                  <a:pt x="4203" y="826"/>
                </a:lnTo>
                <a:lnTo>
                  <a:pt x="4198" y="842"/>
                </a:lnTo>
                <a:lnTo>
                  <a:pt x="4193" y="863"/>
                </a:lnTo>
                <a:lnTo>
                  <a:pt x="4188" y="878"/>
                </a:lnTo>
                <a:lnTo>
                  <a:pt x="4193" y="904"/>
                </a:lnTo>
                <a:lnTo>
                  <a:pt x="4193" y="915"/>
                </a:lnTo>
                <a:lnTo>
                  <a:pt x="4198" y="904"/>
                </a:lnTo>
                <a:lnTo>
                  <a:pt x="4203" y="889"/>
                </a:lnTo>
                <a:lnTo>
                  <a:pt x="4214" y="826"/>
                </a:lnTo>
                <a:lnTo>
                  <a:pt x="4224" y="816"/>
                </a:lnTo>
                <a:lnTo>
                  <a:pt x="4234" y="863"/>
                </a:lnTo>
                <a:lnTo>
                  <a:pt x="4234" y="868"/>
                </a:lnTo>
                <a:lnTo>
                  <a:pt x="4229" y="868"/>
                </a:lnTo>
                <a:lnTo>
                  <a:pt x="4224" y="863"/>
                </a:lnTo>
                <a:lnTo>
                  <a:pt x="4219" y="863"/>
                </a:lnTo>
                <a:lnTo>
                  <a:pt x="4214" y="920"/>
                </a:lnTo>
                <a:lnTo>
                  <a:pt x="4234" y="909"/>
                </a:lnTo>
                <a:lnTo>
                  <a:pt x="4234" y="904"/>
                </a:lnTo>
                <a:lnTo>
                  <a:pt x="4234" y="909"/>
                </a:lnTo>
                <a:lnTo>
                  <a:pt x="4266" y="894"/>
                </a:lnTo>
                <a:lnTo>
                  <a:pt x="4286" y="883"/>
                </a:lnTo>
                <a:lnTo>
                  <a:pt x="4292" y="868"/>
                </a:lnTo>
                <a:lnTo>
                  <a:pt x="4286" y="847"/>
                </a:lnTo>
                <a:lnTo>
                  <a:pt x="4271" y="821"/>
                </a:lnTo>
                <a:lnTo>
                  <a:pt x="4281" y="800"/>
                </a:lnTo>
                <a:lnTo>
                  <a:pt x="4281" y="779"/>
                </a:lnTo>
                <a:lnTo>
                  <a:pt x="4281" y="774"/>
                </a:lnTo>
                <a:lnTo>
                  <a:pt x="4286" y="774"/>
                </a:lnTo>
                <a:lnTo>
                  <a:pt x="4302" y="769"/>
                </a:lnTo>
                <a:lnTo>
                  <a:pt x="4312" y="769"/>
                </a:lnTo>
                <a:lnTo>
                  <a:pt x="4323" y="764"/>
                </a:lnTo>
                <a:lnTo>
                  <a:pt x="4317" y="764"/>
                </a:lnTo>
                <a:lnTo>
                  <a:pt x="4307" y="764"/>
                </a:lnTo>
                <a:lnTo>
                  <a:pt x="4276" y="769"/>
                </a:lnTo>
                <a:lnTo>
                  <a:pt x="4271" y="759"/>
                </a:lnTo>
                <a:lnTo>
                  <a:pt x="4297" y="753"/>
                </a:lnTo>
                <a:lnTo>
                  <a:pt x="4271" y="753"/>
                </a:lnTo>
                <a:lnTo>
                  <a:pt x="4260" y="738"/>
                </a:lnTo>
                <a:lnTo>
                  <a:pt x="4250" y="727"/>
                </a:lnTo>
                <a:lnTo>
                  <a:pt x="4260" y="717"/>
                </a:lnTo>
                <a:lnTo>
                  <a:pt x="4271" y="707"/>
                </a:lnTo>
                <a:lnTo>
                  <a:pt x="4266" y="712"/>
                </a:lnTo>
                <a:lnTo>
                  <a:pt x="4240" y="722"/>
                </a:lnTo>
                <a:lnTo>
                  <a:pt x="4234" y="717"/>
                </a:lnTo>
                <a:lnTo>
                  <a:pt x="4245" y="712"/>
                </a:lnTo>
                <a:lnTo>
                  <a:pt x="4255" y="707"/>
                </a:lnTo>
                <a:lnTo>
                  <a:pt x="4260" y="696"/>
                </a:lnTo>
                <a:lnTo>
                  <a:pt x="4260" y="691"/>
                </a:lnTo>
                <a:lnTo>
                  <a:pt x="4250" y="696"/>
                </a:lnTo>
                <a:lnTo>
                  <a:pt x="4234" y="707"/>
                </a:lnTo>
                <a:lnTo>
                  <a:pt x="4229" y="707"/>
                </a:lnTo>
                <a:lnTo>
                  <a:pt x="4234" y="691"/>
                </a:lnTo>
                <a:lnTo>
                  <a:pt x="4250" y="660"/>
                </a:lnTo>
                <a:lnTo>
                  <a:pt x="4271" y="670"/>
                </a:lnTo>
                <a:lnTo>
                  <a:pt x="4276" y="670"/>
                </a:lnTo>
                <a:lnTo>
                  <a:pt x="4276" y="681"/>
                </a:lnTo>
                <a:lnTo>
                  <a:pt x="4276" y="696"/>
                </a:lnTo>
                <a:lnTo>
                  <a:pt x="4281" y="707"/>
                </a:lnTo>
                <a:lnTo>
                  <a:pt x="4286" y="717"/>
                </a:lnTo>
                <a:lnTo>
                  <a:pt x="4307" y="722"/>
                </a:lnTo>
                <a:lnTo>
                  <a:pt x="4317" y="733"/>
                </a:lnTo>
                <a:lnTo>
                  <a:pt x="4323" y="733"/>
                </a:lnTo>
                <a:lnTo>
                  <a:pt x="4312" y="722"/>
                </a:lnTo>
                <a:lnTo>
                  <a:pt x="4354" y="722"/>
                </a:lnTo>
                <a:lnTo>
                  <a:pt x="4333" y="733"/>
                </a:lnTo>
                <a:lnTo>
                  <a:pt x="4323" y="733"/>
                </a:lnTo>
                <a:lnTo>
                  <a:pt x="4338" y="774"/>
                </a:lnTo>
                <a:lnTo>
                  <a:pt x="4343" y="800"/>
                </a:lnTo>
                <a:lnTo>
                  <a:pt x="4343" y="842"/>
                </a:lnTo>
                <a:lnTo>
                  <a:pt x="4343" y="909"/>
                </a:lnTo>
                <a:lnTo>
                  <a:pt x="4343" y="966"/>
                </a:lnTo>
                <a:lnTo>
                  <a:pt x="4343" y="982"/>
                </a:lnTo>
                <a:lnTo>
                  <a:pt x="4349" y="992"/>
                </a:lnTo>
                <a:lnTo>
                  <a:pt x="4359" y="1003"/>
                </a:lnTo>
                <a:lnTo>
                  <a:pt x="4375" y="1008"/>
                </a:lnTo>
                <a:lnTo>
                  <a:pt x="4395" y="1018"/>
                </a:lnTo>
                <a:lnTo>
                  <a:pt x="4395" y="587"/>
                </a:lnTo>
                <a:lnTo>
                  <a:pt x="4380" y="577"/>
                </a:lnTo>
                <a:lnTo>
                  <a:pt x="4364" y="556"/>
                </a:lnTo>
                <a:lnTo>
                  <a:pt x="4364" y="535"/>
                </a:lnTo>
                <a:lnTo>
                  <a:pt x="4369" y="515"/>
                </a:lnTo>
                <a:lnTo>
                  <a:pt x="2276" y="2364"/>
                </a:lnTo>
                <a:lnTo>
                  <a:pt x="3964" y="151"/>
                </a:lnTo>
                <a:lnTo>
                  <a:pt x="3964" y="146"/>
                </a:lnTo>
                <a:lnTo>
                  <a:pt x="3969" y="146"/>
                </a:lnTo>
                <a:lnTo>
                  <a:pt x="3964" y="151"/>
                </a:lnTo>
                <a:lnTo>
                  <a:pt x="2276" y="2364"/>
                </a:lnTo>
                <a:lnTo>
                  <a:pt x="3164" y="733"/>
                </a:lnTo>
                <a:lnTo>
                  <a:pt x="3133" y="743"/>
                </a:lnTo>
                <a:lnTo>
                  <a:pt x="3112" y="748"/>
                </a:lnTo>
                <a:lnTo>
                  <a:pt x="3091" y="753"/>
                </a:lnTo>
                <a:lnTo>
                  <a:pt x="3065" y="759"/>
                </a:lnTo>
                <a:lnTo>
                  <a:pt x="3055" y="722"/>
                </a:lnTo>
                <a:lnTo>
                  <a:pt x="3081" y="707"/>
                </a:lnTo>
                <a:lnTo>
                  <a:pt x="3097" y="702"/>
                </a:lnTo>
                <a:lnTo>
                  <a:pt x="3117" y="702"/>
                </a:lnTo>
                <a:lnTo>
                  <a:pt x="3133" y="702"/>
                </a:lnTo>
                <a:lnTo>
                  <a:pt x="3149" y="702"/>
                </a:lnTo>
                <a:lnTo>
                  <a:pt x="3175" y="686"/>
                </a:lnTo>
                <a:lnTo>
                  <a:pt x="3195" y="686"/>
                </a:lnTo>
                <a:lnTo>
                  <a:pt x="3211" y="691"/>
                </a:lnTo>
                <a:lnTo>
                  <a:pt x="3226" y="702"/>
                </a:lnTo>
                <a:lnTo>
                  <a:pt x="3232" y="717"/>
                </a:lnTo>
                <a:lnTo>
                  <a:pt x="3211" y="722"/>
                </a:lnTo>
                <a:lnTo>
                  <a:pt x="3200" y="722"/>
                </a:lnTo>
                <a:lnTo>
                  <a:pt x="3195" y="727"/>
                </a:lnTo>
                <a:lnTo>
                  <a:pt x="3159" y="738"/>
                </a:lnTo>
                <a:lnTo>
                  <a:pt x="3143" y="743"/>
                </a:lnTo>
                <a:lnTo>
                  <a:pt x="3149" y="738"/>
                </a:lnTo>
                <a:lnTo>
                  <a:pt x="3164" y="733"/>
                </a:lnTo>
                <a:lnTo>
                  <a:pt x="2276" y="2364"/>
                </a:lnTo>
                <a:lnTo>
                  <a:pt x="3226" y="733"/>
                </a:lnTo>
                <a:lnTo>
                  <a:pt x="3216" y="738"/>
                </a:lnTo>
                <a:lnTo>
                  <a:pt x="3200" y="738"/>
                </a:lnTo>
                <a:lnTo>
                  <a:pt x="3185" y="738"/>
                </a:lnTo>
                <a:lnTo>
                  <a:pt x="3175" y="743"/>
                </a:lnTo>
                <a:lnTo>
                  <a:pt x="3159" y="748"/>
                </a:lnTo>
                <a:lnTo>
                  <a:pt x="3159" y="743"/>
                </a:lnTo>
                <a:lnTo>
                  <a:pt x="3169" y="738"/>
                </a:lnTo>
                <a:lnTo>
                  <a:pt x="3237" y="722"/>
                </a:lnTo>
                <a:lnTo>
                  <a:pt x="3237" y="727"/>
                </a:lnTo>
                <a:lnTo>
                  <a:pt x="3237" y="733"/>
                </a:lnTo>
                <a:lnTo>
                  <a:pt x="3226" y="733"/>
                </a:lnTo>
                <a:lnTo>
                  <a:pt x="2276" y="2364"/>
                </a:lnTo>
                <a:lnTo>
                  <a:pt x="3330" y="779"/>
                </a:lnTo>
                <a:lnTo>
                  <a:pt x="3315" y="769"/>
                </a:lnTo>
                <a:lnTo>
                  <a:pt x="3330" y="774"/>
                </a:lnTo>
                <a:lnTo>
                  <a:pt x="3330" y="779"/>
                </a:lnTo>
                <a:lnTo>
                  <a:pt x="2276" y="2364"/>
                </a:lnTo>
                <a:lnTo>
                  <a:pt x="3258" y="1086"/>
                </a:lnTo>
                <a:lnTo>
                  <a:pt x="3325" y="1065"/>
                </a:lnTo>
                <a:lnTo>
                  <a:pt x="3330" y="1070"/>
                </a:lnTo>
                <a:lnTo>
                  <a:pt x="3258" y="1086"/>
                </a:lnTo>
                <a:lnTo>
                  <a:pt x="2276" y="2364"/>
                </a:lnTo>
                <a:lnTo>
                  <a:pt x="3330" y="1044"/>
                </a:lnTo>
                <a:lnTo>
                  <a:pt x="3299" y="1050"/>
                </a:lnTo>
                <a:lnTo>
                  <a:pt x="3232" y="1065"/>
                </a:lnTo>
                <a:lnTo>
                  <a:pt x="3175" y="1070"/>
                </a:lnTo>
                <a:lnTo>
                  <a:pt x="3154" y="1070"/>
                </a:lnTo>
                <a:lnTo>
                  <a:pt x="3143" y="1065"/>
                </a:lnTo>
                <a:lnTo>
                  <a:pt x="3138" y="1060"/>
                </a:lnTo>
                <a:lnTo>
                  <a:pt x="3138" y="1050"/>
                </a:lnTo>
                <a:lnTo>
                  <a:pt x="3154" y="1055"/>
                </a:lnTo>
                <a:lnTo>
                  <a:pt x="3185" y="1055"/>
                </a:lnTo>
                <a:lnTo>
                  <a:pt x="3247" y="1044"/>
                </a:lnTo>
                <a:lnTo>
                  <a:pt x="3346" y="1018"/>
                </a:lnTo>
                <a:lnTo>
                  <a:pt x="3330" y="1044"/>
                </a:lnTo>
                <a:lnTo>
                  <a:pt x="2276" y="2364"/>
                </a:lnTo>
                <a:lnTo>
                  <a:pt x="3367" y="1055"/>
                </a:lnTo>
                <a:lnTo>
                  <a:pt x="3367" y="1044"/>
                </a:lnTo>
                <a:lnTo>
                  <a:pt x="3377" y="1039"/>
                </a:lnTo>
                <a:lnTo>
                  <a:pt x="3382" y="1055"/>
                </a:lnTo>
                <a:lnTo>
                  <a:pt x="3367" y="1055"/>
                </a:lnTo>
                <a:lnTo>
                  <a:pt x="2276" y="2364"/>
                </a:lnTo>
                <a:lnTo>
                  <a:pt x="286" y="2941"/>
                </a:lnTo>
                <a:lnTo>
                  <a:pt x="286" y="2956"/>
                </a:lnTo>
                <a:lnTo>
                  <a:pt x="281" y="2967"/>
                </a:lnTo>
                <a:lnTo>
                  <a:pt x="286" y="2941"/>
                </a:lnTo>
                <a:lnTo>
                  <a:pt x="2276" y="2364"/>
                </a:lnTo>
                <a:lnTo>
                  <a:pt x="286" y="3018"/>
                </a:lnTo>
                <a:lnTo>
                  <a:pt x="281" y="2987"/>
                </a:lnTo>
                <a:lnTo>
                  <a:pt x="281" y="2982"/>
                </a:lnTo>
                <a:lnTo>
                  <a:pt x="281" y="2987"/>
                </a:lnTo>
                <a:lnTo>
                  <a:pt x="286" y="3003"/>
                </a:lnTo>
                <a:lnTo>
                  <a:pt x="286" y="3008"/>
                </a:lnTo>
                <a:lnTo>
                  <a:pt x="286" y="3018"/>
                </a:lnTo>
                <a:lnTo>
                  <a:pt x="2276" y="2364"/>
                </a:lnTo>
                <a:lnTo>
                  <a:pt x="286" y="2805"/>
                </a:lnTo>
                <a:lnTo>
                  <a:pt x="286" y="2795"/>
                </a:lnTo>
                <a:lnTo>
                  <a:pt x="291" y="2811"/>
                </a:lnTo>
                <a:lnTo>
                  <a:pt x="286" y="2805"/>
                </a:lnTo>
                <a:lnTo>
                  <a:pt x="2276" y="2364"/>
                </a:lnTo>
                <a:lnTo>
                  <a:pt x="291" y="2842"/>
                </a:lnTo>
                <a:lnTo>
                  <a:pt x="291" y="2831"/>
                </a:lnTo>
                <a:lnTo>
                  <a:pt x="291" y="2811"/>
                </a:lnTo>
                <a:lnTo>
                  <a:pt x="291" y="2842"/>
                </a:lnTo>
                <a:lnTo>
                  <a:pt x="2276" y="2364"/>
                </a:lnTo>
                <a:lnTo>
                  <a:pt x="302" y="2863"/>
                </a:lnTo>
                <a:lnTo>
                  <a:pt x="302" y="2852"/>
                </a:lnTo>
                <a:lnTo>
                  <a:pt x="307" y="2852"/>
                </a:lnTo>
                <a:lnTo>
                  <a:pt x="307" y="2842"/>
                </a:lnTo>
                <a:lnTo>
                  <a:pt x="307" y="2852"/>
                </a:lnTo>
                <a:lnTo>
                  <a:pt x="302" y="2863"/>
                </a:lnTo>
                <a:lnTo>
                  <a:pt x="2276" y="2364"/>
                </a:lnTo>
                <a:lnTo>
                  <a:pt x="317" y="2889"/>
                </a:lnTo>
                <a:lnTo>
                  <a:pt x="307" y="2925"/>
                </a:lnTo>
                <a:lnTo>
                  <a:pt x="317" y="2894"/>
                </a:lnTo>
                <a:lnTo>
                  <a:pt x="307" y="2894"/>
                </a:lnTo>
                <a:lnTo>
                  <a:pt x="317" y="2889"/>
                </a:lnTo>
                <a:lnTo>
                  <a:pt x="2276" y="2364"/>
                </a:lnTo>
                <a:lnTo>
                  <a:pt x="317" y="2613"/>
                </a:lnTo>
                <a:lnTo>
                  <a:pt x="307" y="2613"/>
                </a:lnTo>
                <a:lnTo>
                  <a:pt x="307" y="2618"/>
                </a:lnTo>
                <a:lnTo>
                  <a:pt x="307" y="2613"/>
                </a:lnTo>
                <a:lnTo>
                  <a:pt x="307" y="2593"/>
                </a:lnTo>
                <a:lnTo>
                  <a:pt x="302" y="2608"/>
                </a:lnTo>
                <a:lnTo>
                  <a:pt x="302" y="2593"/>
                </a:lnTo>
                <a:lnTo>
                  <a:pt x="307" y="2577"/>
                </a:lnTo>
                <a:lnTo>
                  <a:pt x="307" y="2567"/>
                </a:lnTo>
                <a:lnTo>
                  <a:pt x="296" y="2567"/>
                </a:lnTo>
                <a:lnTo>
                  <a:pt x="302" y="2551"/>
                </a:lnTo>
                <a:lnTo>
                  <a:pt x="307" y="2546"/>
                </a:lnTo>
                <a:lnTo>
                  <a:pt x="317" y="2613"/>
                </a:lnTo>
                <a:lnTo>
                  <a:pt x="317" y="2618"/>
                </a:lnTo>
                <a:lnTo>
                  <a:pt x="317" y="2613"/>
                </a:lnTo>
                <a:lnTo>
                  <a:pt x="2276" y="2364"/>
                </a:lnTo>
                <a:lnTo>
                  <a:pt x="2884" y="2655"/>
                </a:lnTo>
                <a:lnTo>
                  <a:pt x="2868" y="2660"/>
                </a:lnTo>
                <a:lnTo>
                  <a:pt x="2868" y="2650"/>
                </a:lnTo>
                <a:lnTo>
                  <a:pt x="2873" y="2644"/>
                </a:lnTo>
                <a:lnTo>
                  <a:pt x="2878" y="2639"/>
                </a:lnTo>
                <a:lnTo>
                  <a:pt x="2884" y="2655"/>
                </a:lnTo>
                <a:lnTo>
                  <a:pt x="2276" y="2364"/>
                </a:lnTo>
                <a:lnTo>
                  <a:pt x="3372" y="1657"/>
                </a:lnTo>
                <a:lnTo>
                  <a:pt x="3377" y="1652"/>
                </a:lnTo>
                <a:lnTo>
                  <a:pt x="3388" y="1694"/>
                </a:lnTo>
                <a:lnTo>
                  <a:pt x="3372" y="1657"/>
                </a:lnTo>
                <a:lnTo>
                  <a:pt x="2276" y="2364"/>
                </a:lnTo>
                <a:lnTo>
                  <a:pt x="3476" y="1657"/>
                </a:lnTo>
                <a:lnTo>
                  <a:pt x="3476" y="1642"/>
                </a:lnTo>
                <a:lnTo>
                  <a:pt x="3486" y="1657"/>
                </a:lnTo>
                <a:lnTo>
                  <a:pt x="3476" y="1657"/>
                </a:lnTo>
                <a:lnTo>
                  <a:pt x="2276" y="2364"/>
                </a:lnTo>
                <a:lnTo>
                  <a:pt x="3486" y="1704"/>
                </a:lnTo>
                <a:lnTo>
                  <a:pt x="3481" y="1683"/>
                </a:lnTo>
                <a:lnTo>
                  <a:pt x="3486" y="1694"/>
                </a:lnTo>
                <a:lnTo>
                  <a:pt x="3486" y="1704"/>
                </a:lnTo>
                <a:lnTo>
                  <a:pt x="2276" y="2364"/>
                </a:lnTo>
                <a:lnTo>
                  <a:pt x="3517" y="1112"/>
                </a:lnTo>
                <a:lnTo>
                  <a:pt x="3523" y="1102"/>
                </a:lnTo>
                <a:lnTo>
                  <a:pt x="3528" y="1117"/>
                </a:lnTo>
                <a:lnTo>
                  <a:pt x="3528" y="1122"/>
                </a:lnTo>
                <a:lnTo>
                  <a:pt x="3533" y="1148"/>
                </a:lnTo>
                <a:lnTo>
                  <a:pt x="3517" y="1128"/>
                </a:lnTo>
                <a:lnTo>
                  <a:pt x="3517" y="1122"/>
                </a:lnTo>
                <a:lnTo>
                  <a:pt x="3517" y="1112"/>
                </a:lnTo>
                <a:lnTo>
                  <a:pt x="2276" y="2364"/>
                </a:lnTo>
                <a:lnTo>
                  <a:pt x="3533" y="1491"/>
                </a:lnTo>
                <a:lnTo>
                  <a:pt x="3528" y="1502"/>
                </a:lnTo>
                <a:lnTo>
                  <a:pt x="3523" y="1470"/>
                </a:lnTo>
                <a:lnTo>
                  <a:pt x="3533" y="1486"/>
                </a:lnTo>
                <a:lnTo>
                  <a:pt x="3533" y="1491"/>
                </a:lnTo>
                <a:lnTo>
                  <a:pt x="3533" y="1486"/>
                </a:lnTo>
                <a:lnTo>
                  <a:pt x="3533" y="1491"/>
                </a:lnTo>
                <a:lnTo>
                  <a:pt x="2276" y="2364"/>
                </a:lnTo>
                <a:lnTo>
                  <a:pt x="3533" y="1678"/>
                </a:lnTo>
                <a:lnTo>
                  <a:pt x="3528" y="1678"/>
                </a:lnTo>
                <a:lnTo>
                  <a:pt x="3538" y="1626"/>
                </a:lnTo>
                <a:lnTo>
                  <a:pt x="3538" y="1652"/>
                </a:lnTo>
                <a:lnTo>
                  <a:pt x="3538" y="1663"/>
                </a:lnTo>
                <a:lnTo>
                  <a:pt x="3538" y="1673"/>
                </a:lnTo>
                <a:lnTo>
                  <a:pt x="3533" y="1678"/>
                </a:lnTo>
                <a:lnTo>
                  <a:pt x="2276" y="2364"/>
                </a:lnTo>
                <a:lnTo>
                  <a:pt x="3543" y="1470"/>
                </a:lnTo>
                <a:lnTo>
                  <a:pt x="3538" y="1465"/>
                </a:lnTo>
                <a:lnTo>
                  <a:pt x="3538" y="1470"/>
                </a:lnTo>
                <a:lnTo>
                  <a:pt x="3533" y="1444"/>
                </a:lnTo>
                <a:lnTo>
                  <a:pt x="3538" y="1341"/>
                </a:lnTo>
                <a:lnTo>
                  <a:pt x="3543" y="1470"/>
                </a:lnTo>
                <a:lnTo>
                  <a:pt x="2276" y="2364"/>
                </a:lnTo>
                <a:lnTo>
                  <a:pt x="3559" y="1522"/>
                </a:lnTo>
                <a:lnTo>
                  <a:pt x="3549" y="1486"/>
                </a:lnTo>
                <a:lnTo>
                  <a:pt x="3543" y="1335"/>
                </a:lnTo>
                <a:lnTo>
                  <a:pt x="3538" y="1263"/>
                </a:lnTo>
                <a:lnTo>
                  <a:pt x="3528" y="1185"/>
                </a:lnTo>
                <a:lnTo>
                  <a:pt x="3533" y="1179"/>
                </a:lnTo>
                <a:lnTo>
                  <a:pt x="3538" y="1169"/>
                </a:lnTo>
                <a:lnTo>
                  <a:pt x="3549" y="1247"/>
                </a:lnTo>
                <a:lnTo>
                  <a:pt x="3559" y="1330"/>
                </a:lnTo>
                <a:lnTo>
                  <a:pt x="3564" y="1424"/>
                </a:lnTo>
                <a:lnTo>
                  <a:pt x="3559" y="1522"/>
                </a:lnTo>
                <a:lnTo>
                  <a:pt x="2276" y="2364"/>
                </a:lnTo>
                <a:lnTo>
                  <a:pt x="4328" y="2920"/>
                </a:lnTo>
                <a:lnTo>
                  <a:pt x="4338" y="2920"/>
                </a:lnTo>
                <a:lnTo>
                  <a:pt x="4333" y="2925"/>
                </a:lnTo>
                <a:lnTo>
                  <a:pt x="4328" y="2935"/>
                </a:lnTo>
                <a:lnTo>
                  <a:pt x="4317" y="2925"/>
                </a:lnTo>
                <a:lnTo>
                  <a:pt x="4323" y="2920"/>
                </a:lnTo>
                <a:lnTo>
                  <a:pt x="4328" y="2920"/>
                </a:lnTo>
                <a:lnTo>
                  <a:pt x="2276" y="2364"/>
                </a:lnTo>
                <a:lnTo>
                  <a:pt x="4317" y="2915"/>
                </a:lnTo>
                <a:lnTo>
                  <a:pt x="4323" y="2915"/>
                </a:lnTo>
                <a:lnTo>
                  <a:pt x="4323" y="2920"/>
                </a:lnTo>
                <a:lnTo>
                  <a:pt x="4317" y="2925"/>
                </a:lnTo>
                <a:lnTo>
                  <a:pt x="4312" y="2925"/>
                </a:lnTo>
                <a:lnTo>
                  <a:pt x="4317" y="2915"/>
                </a:lnTo>
                <a:lnTo>
                  <a:pt x="2276" y="2364"/>
                </a:lnTo>
                <a:lnTo>
                  <a:pt x="4323" y="2811"/>
                </a:lnTo>
                <a:lnTo>
                  <a:pt x="4317" y="2816"/>
                </a:lnTo>
                <a:lnTo>
                  <a:pt x="4317" y="2805"/>
                </a:lnTo>
                <a:lnTo>
                  <a:pt x="4317" y="2811"/>
                </a:lnTo>
                <a:lnTo>
                  <a:pt x="4323" y="2811"/>
                </a:lnTo>
                <a:lnTo>
                  <a:pt x="2276" y="2364"/>
                </a:lnTo>
                <a:lnTo>
                  <a:pt x="4338" y="1751"/>
                </a:lnTo>
                <a:lnTo>
                  <a:pt x="4338" y="1756"/>
                </a:lnTo>
                <a:lnTo>
                  <a:pt x="4343" y="1772"/>
                </a:lnTo>
                <a:lnTo>
                  <a:pt x="4338" y="1787"/>
                </a:lnTo>
                <a:lnTo>
                  <a:pt x="4349" y="1777"/>
                </a:lnTo>
                <a:lnTo>
                  <a:pt x="4349" y="1782"/>
                </a:lnTo>
                <a:lnTo>
                  <a:pt x="4333" y="1808"/>
                </a:lnTo>
                <a:lnTo>
                  <a:pt x="4328" y="1834"/>
                </a:lnTo>
                <a:lnTo>
                  <a:pt x="4328" y="1839"/>
                </a:lnTo>
                <a:lnTo>
                  <a:pt x="4323" y="1834"/>
                </a:lnTo>
                <a:lnTo>
                  <a:pt x="4328" y="1808"/>
                </a:lnTo>
                <a:lnTo>
                  <a:pt x="4338" y="1787"/>
                </a:lnTo>
                <a:lnTo>
                  <a:pt x="4317" y="1813"/>
                </a:lnTo>
                <a:lnTo>
                  <a:pt x="4307" y="1834"/>
                </a:lnTo>
                <a:lnTo>
                  <a:pt x="4302" y="1829"/>
                </a:lnTo>
                <a:lnTo>
                  <a:pt x="4297" y="1824"/>
                </a:lnTo>
                <a:lnTo>
                  <a:pt x="4302" y="1813"/>
                </a:lnTo>
                <a:lnTo>
                  <a:pt x="4312" y="1787"/>
                </a:lnTo>
                <a:lnTo>
                  <a:pt x="4338" y="1751"/>
                </a:lnTo>
                <a:lnTo>
                  <a:pt x="2276" y="2364"/>
                </a:lnTo>
                <a:lnTo>
                  <a:pt x="4292" y="1948"/>
                </a:lnTo>
                <a:lnTo>
                  <a:pt x="4286" y="1974"/>
                </a:lnTo>
                <a:lnTo>
                  <a:pt x="4281" y="1969"/>
                </a:lnTo>
                <a:lnTo>
                  <a:pt x="4276" y="1969"/>
                </a:lnTo>
                <a:lnTo>
                  <a:pt x="4281" y="1964"/>
                </a:lnTo>
                <a:lnTo>
                  <a:pt x="4292" y="1948"/>
                </a:lnTo>
                <a:lnTo>
                  <a:pt x="2276" y="2364"/>
                </a:lnTo>
                <a:lnTo>
                  <a:pt x="4037" y="2411"/>
                </a:lnTo>
                <a:lnTo>
                  <a:pt x="4047" y="2405"/>
                </a:lnTo>
                <a:lnTo>
                  <a:pt x="4063" y="2395"/>
                </a:lnTo>
                <a:lnTo>
                  <a:pt x="4073" y="2390"/>
                </a:lnTo>
                <a:lnTo>
                  <a:pt x="4079" y="2400"/>
                </a:lnTo>
                <a:lnTo>
                  <a:pt x="4058" y="2411"/>
                </a:lnTo>
                <a:lnTo>
                  <a:pt x="4047" y="2411"/>
                </a:lnTo>
                <a:lnTo>
                  <a:pt x="4037" y="2411"/>
                </a:lnTo>
                <a:lnTo>
                  <a:pt x="2276" y="2364"/>
                </a:lnTo>
                <a:lnTo>
                  <a:pt x="4032" y="2416"/>
                </a:lnTo>
                <a:lnTo>
                  <a:pt x="4047" y="2426"/>
                </a:lnTo>
                <a:lnTo>
                  <a:pt x="4047" y="2431"/>
                </a:lnTo>
                <a:lnTo>
                  <a:pt x="4037" y="2437"/>
                </a:lnTo>
                <a:lnTo>
                  <a:pt x="4053" y="2437"/>
                </a:lnTo>
                <a:lnTo>
                  <a:pt x="4047" y="2442"/>
                </a:lnTo>
                <a:lnTo>
                  <a:pt x="4037" y="2447"/>
                </a:lnTo>
                <a:lnTo>
                  <a:pt x="4053" y="2457"/>
                </a:lnTo>
                <a:lnTo>
                  <a:pt x="4068" y="2437"/>
                </a:lnTo>
                <a:lnTo>
                  <a:pt x="4073" y="2431"/>
                </a:lnTo>
                <a:lnTo>
                  <a:pt x="4068" y="2426"/>
                </a:lnTo>
                <a:lnTo>
                  <a:pt x="4079" y="2426"/>
                </a:lnTo>
                <a:lnTo>
                  <a:pt x="4079" y="2442"/>
                </a:lnTo>
                <a:lnTo>
                  <a:pt x="4073" y="2457"/>
                </a:lnTo>
                <a:lnTo>
                  <a:pt x="4068" y="2463"/>
                </a:lnTo>
                <a:lnTo>
                  <a:pt x="4073" y="2463"/>
                </a:lnTo>
                <a:lnTo>
                  <a:pt x="4068" y="2468"/>
                </a:lnTo>
                <a:lnTo>
                  <a:pt x="4063" y="2478"/>
                </a:lnTo>
                <a:lnTo>
                  <a:pt x="4063" y="2483"/>
                </a:lnTo>
                <a:lnTo>
                  <a:pt x="4053" y="2504"/>
                </a:lnTo>
                <a:lnTo>
                  <a:pt x="4042" y="2504"/>
                </a:lnTo>
                <a:lnTo>
                  <a:pt x="4032" y="2452"/>
                </a:lnTo>
                <a:lnTo>
                  <a:pt x="4032" y="2431"/>
                </a:lnTo>
                <a:lnTo>
                  <a:pt x="4032" y="2416"/>
                </a:lnTo>
                <a:lnTo>
                  <a:pt x="2276" y="2364"/>
                </a:lnTo>
                <a:lnTo>
                  <a:pt x="3891" y="317"/>
                </a:lnTo>
                <a:lnTo>
                  <a:pt x="3860" y="302"/>
                </a:lnTo>
                <a:lnTo>
                  <a:pt x="3886" y="317"/>
                </a:lnTo>
                <a:lnTo>
                  <a:pt x="3876" y="322"/>
                </a:lnTo>
                <a:lnTo>
                  <a:pt x="3845" y="286"/>
                </a:lnTo>
                <a:lnTo>
                  <a:pt x="3803" y="260"/>
                </a:lnTo>
                <a:lnTo>
                  <a:pt x="3741" y="218"/>
                </a:lnTo>
                <a:lnTo>
                  <a:pt x="3746" y="218"/>
                </a:lnTo>
                <a:lnTo>
                  <a:pt x="3746" y="213"/>
                </a:lnTo>
                <a:lnTo>
                  <a:pt x="3762" y="218"/>
                </a:lnTo>
                <a:lnTo>
                  <a:pt x="3772" y="218"/>
                </a:lnTo>
                <a:lnTo>
                  <a:pt x="3824" y="265"/>
                </a:lnTo>
                <a:lnTo>
                  <a:pt x="3829" y="270"/>
                </a:lnTo>
                <a:lnTo>
                  <a:pt x="3871" y="291"/>
                </a:lnTo>
                <a:lnTo>
                  <a:pt x="3902" y="312"/>
                </a:lnTo>
                <a:lnTo>
                  <a:pt x="3891" y="317"/>
                </a:lnTo>
                <a:lnTo>
                  <a:pt x="2276" y="2364"/>
                </a:lnTo>
                <a:lnTo>
                  <a:pt x="3964" y="353"/>
                </a:lnTo>
                <a:lnTo>
                  <a:pt x="3959" y="353"/>
                </a:lnTo>
                <a:lnTo>
                  <a:pt x="3949" y="359"/>
                </a:lnTo>
                <a:lnTo>
                  <a:pt x="3923" y="353"/>
                </a:lnTo>
                <a:lnTo>
                  <a:pt x="3917" y="348"/>
                </a:lnTo>
                <a:lnTo>
                  <a:pt x="3912" y="343"/>
                </a:lnTo>
                <a:lnTo>
                  <a:pt x="3923" y="338"/>
                </a:lnTo>
                <a:lnTo>
                  <a:pt x="3928" y="338"/>
                </a:lnTo>
                <a:lnTo>
                  <a:pt x="3923" y="333"/>
                </a:lnTo>
                <a:lnTo>
                  <a:pt x="3912" y="333"/>
                </a:lnTo>
                <a:lnTo>
                  <a:pt x="3912" y="327"/>
                </a:lnTo>
                <a:lnTo>
                  <a:pt x="3917" y="322"/>
                </a:lnTo>
                <a:lnTo>
                  <a:pt x="3954" y="343"/>
                </a:lnTo>
                <a:lnTo>
                  <a:pt x="3964" y="353"/>
                </a:lnTo>
                <a:lnTo>
                  <a:pt x="2276" y="2364"/>
                </a:lnTo>
                <a:lnTo>
                  <a:pt x="3990" y="327"/>
                </a:lnTo>
                <a:lnTo>
                  <a:pt x="3964" y="322"/>
                </a:lnTo>
                <a:lnTo>
                  <a:pt x="3959" y="322"/>
                </a:lnTo>
                <a:lnTo>
                  <a:pt x="3964" y="327"/>
                </a:lnTo>
                <a:lnTo>
                  <a:pt x="3980" y="338"/>
                </a:lnTo>
                <a:lnTo>
                  <a:pt x="3980" y="343"/>
                </a:lnTo>
                <a:lnTo>
                  <a:pt x="3907" y="312"/>
                </a:lnTo>
                <a:lnTo>
                  <a:pt x="3845" y="270"/>
                </a:lnTo>
                <a:lnTo>
                  <a:pt x="3850" y="270"/>
                </a:lnTo>
                <a:lnTo>
                  <a:pt x="3855" y="270"/>
                </a:lnTo>
                <a:lnTo>
                  <a:pt x="3855" y="265"/>
                </a:lnTo>
                <a:lnTo>
                  <a:pt x="3850" y="265"/>
                </a:lnTo>
                <a:lnTo>
                  <a:pt x="3845" y="265"/>
                </a:lnTo>
                <a:lnTo>
                  <a:pt x="3840" y="260"/>
                </a:lnTo>
                <a:lnTo>
                  <a:pt x="3840" y="265"/>
                </a:lnTo>
                <a:lnTo>
                  <a:pt x="3829" y="260"/>
                </a:lnTo>
                <a:lnTo>
                  <a:pt x="3808" y="244"/>
                </a:lnTo>
                <a:lnTo>
                  <a:pt x="3788" y="234"/>
                </a:lnTo>
                <a:lnTo>
                  <a:pt x="3772" y="224"/>
                </a:lnTo>
                <a:lnTo>
                  <a:pt x="3788" y="229"/>
                </a:lnTo>
                <a:lnTo>
                  <a:pt x="3798" y="229"/>
                </a:lnTo>
                <a:lnTo>
                  <a:pt x="3798" y="224"/>
                </a:lnTo>
                <a:lnTo>
                  <a:pt x="3819" y="234"/>
                </a:lnTo>
                <a:lnTo>
                  <a:pt x="3798" y="224"/>
                </a:lnTo>
                <a:lnTo>
                  <a:pt x="3803" y="218"/>
                </a:lnTo>
                <a:lnTo>
                  <a:pt x="3803" y="213"/>
                </a:lnTo>
                <a:lnTo>
                  <a:pt x="3798" y="213"/>
                </a:lnTo>
                <a:lnTo>
                  <a:pt x="3788" y="218"/>
                </a:lnTo>
                <a:lnTo>
                  <a:pt x="3782" y="218"/>
                </a:lnTo>
                <a:lnTo>
                  <a:pt x="3793" y="218"/>
                </a:lnTo>
                <a:lnTo>
                  <a:pt x="3782" y="213"/>
                </a:lnTo>
                <a:lnTo>
                  <a:pt x="3772" y="213"/>
                </a:lnTo>
                <a:lnTo>
                  <a:pt x="3767" y="213"/>
                </a:lnTo>
                <a:lnTo>
                  <a:pt x="3762" y="213"/>
                </a:lnTo>
                <a:lnTo>
                  <a:pt x="3767" y="213"/>
                </a:lnTo>
                <a:lnTo>
                  <a:pt x="3756" y="208"/>
                </a:lnTo>
                <a:lnTo>
                  <a:pt x="3751" y="208"/>
                </a:lnTo>
                <a:lnTo>
                  <a:pt x="3741" y="203"/>
                </a:lnTo>
                <a:lnTo>
                  <a:pt x="3720" y="198"/>
                </a:lnTo>
                <a:lnTo>
                  <a:pt x="3730" y="177"/>
                </a:lnTo>
                <a:lnTo>
                  <a:pt x="3725" y="172"/>
                </a:lnTo>
                <a:lnTo>
                  <a:pt x="3720" y="172"/>
                </a:lnTo>
                <a:lnTo>
                  <a:pt x="3720" y="177"/>
                </a:lnTo>
                <a:lnTo>
                  <a:pt x="3715" y="182"/>
                </a:lnTo>
                <a:lnTo>
                  <a:pt x="3699" y="177"/>
                </a:lnTo>
                <a:lnTo>
                  <a:pt x="3689" y="172"/>
                </a:lnTo>
                <a:lnTo>
                  <a:pt x="3704" y="161"/>
                </a:lnTo>
                <a:lnTo>
                  <a:pt x="3730" y="172"/>
                </a:lnTo>
                <a:lnTo>
                  <a:pt x="3710" y="156"/>
                </a:lnTo>
                <a:lnTo>
                  <a:pt x="3725" y="146"/>
                </a:lnTo>
                <a:lnTo>
                  <a:pt x="3814" y="208"/>
                </a:lnTo>
                <a:lnTo>
                  <a:pt x="3814" y="203"/>
                </a:lnTo>
                <a:lnTo>
                  <a:pt x="3793" y="187"/>
                </a:lnTo>
                <a:lnTo>
                  <a:pt x="3767" y="166"/>
                </a:lnTo>
                <a:lnTo>
                  <a:pt x="3741" y="135"/>
                </a:lnTo>
                <a:lnTo>
                  <a:pt x="3741" y="130"/>
                </a:lnTo>
                <a:lnTo>
                  <a:pt x="3741" y="125"/>
                </a:lnTo>
                <a:lnTo>
                  <a:pt x="3741" y="130"/>
                </a:lnTo>
                <a:lnTo>
                  <a:pt x="3736" y="125"/>
                </a:lnTo>
                <a:lnTo>
                  <a:pt x="3736" y="120"/>
                </a:lnTo>
                <a:lnTo>
                  <a:pt x="3736" y="114"/>
                </a:lnTo>
                <a:lnTo>
                  <a:pt x="3730" y="114"/>
                </a:lnTo>
                <a:lnTo>
                  <a:pt x="3730" y="120"/>
                </a:lnTo>
                <a:lnTo>
                  <a:pt x="3730" y="114"/>
                </a:lnTo>
                <a:lnTo>
                  <a:pt x="3710" y="99"/>
                </a:lnTo>
                <a:lnTo>
                  <a:pt x="3710" y="94"/>
                </a:lnTo>
                <a:lnTo>
                  <a:pt x="3715" y="94"/>
                </a:lnTo>
                <a:lnTo>
                  <a:pt x="3710" y="89"/>
                </a:lnTo>
                <a:lnTo>
                  <a:pt x="3704" y="89"/>
                </a:lnTo>
                <a:lnTo>
                  <a:pt x="3694" y="78"/>
                </a:lnTo>
                <a:lnTo>
                  <a:pt x="3689" y="78"/>
                </a:lnTo>
                <a:lnTo>
                  <a:pt x="3694" y="68"/>
                </a:lnTo>
                <a:lnTo>
                  <a:pt x="3741" y="104"/>
                </a:lnTo>
                <a:lnTo>
                  <a:pt x="3834" y="187"/>
                </a:lnTo>
                <a:lnTo>
                  <a:pt x="3876" y="218"/>
                </a:lnTo>
                <a:lnTo>
                  <a:pt x="3923" y="250"/>
                </a:lnTo>
                <a:lnTo>
                  <a:pt x="3975" y="276"/>
                </a:lnTo>
                <a:lnTo>
                  <a:pt x="4021" y="296"/>
                </a:lnTo>
                <a:lnTo>
                  <a:pt x="4006" y="312"/>
                </a:lnTo>
                <a:lnTo>
                  <a:pt x="3990" y="327"/>
                </a:lnTo>
                <a:lnTo>
                  <a:pt x="2276" y="2364"/>
                </a:lnTo>
                <a:lnTo>
                  <a:pt x="4027" y="2556"/>
                </a:lnTo>
                <a:lnTo>
                  <a:pt x="4021" y="2582"/>
                </a:lnTo>
                <a:lnTo>
                  <a:pt x="4021" y="2577"/>
                </a:lnTo>
                <a:lnTo>
                  <a:pt x="4016" y="2567"/>
                </a:lnTo>
                <a:lnTo>
                  <a:pt x="4027" y="2556"/>
                </a:lnTo>
                <a:lnTo>
                  <a:pt x="2276" y="2364"/>
                </a:lnTo>
                <a:lnTo>
                  <a:pt x="4250" y="2857"/>
                </a:lnTo>
                <a:lnTo>
                  <a:pt x="4240" y="2847"/>
                </a:lnTo>
                <a:lnTo>
                  <a:pt x="4240" y="2842"/>
                </a:lnTo>
                <a:lnTo>
                  <a:pt x="4250" y="2826"/>
                </a:lnTo>
                <a:lnTo>
                  <a:pt x="4250" y="2831"/>
                </a:lnTo>
                <a:lnTo>
                  <a:pt x="4255" y="2821"/>
                </a:lnTo>
                <a:lnTo>
                  <a:pt x="4260" y="2826"/>
                </a:lnTo>
                <a:lnTo>
                  <a:pt x="4260" y="2837"/>
                </a:lnTo>
                <a:lnTo>
                  <a:pt x="4250" y="2857"/>
                </a:lnTo>
                <a:lnTo>
                  <a:pt x="2276" y="2364"/>
                </a:lnTo>
                <a:lnTo>
                  <a:pt x="4260" y="2863"/>
                </a:lnTo>
                <a:lnTo>
                  <a:pt x="4266" y="2863"/>
                </a:lnTo>
                <a:lnTo>
                  <a:pt x="4266" y="2868"/>
                </a:lnTo>
                <a:lnTo>
                  <a:pt x="4271" y="2873"/>
                </a:lnTo>
                <a:lnTo>
                  <a:pt x="4266" y="2873"/>
                </a:lnTo>
                <a:lnTo>
                  <a:pt x="4260" y="2863"/>
                </a:lnTo>
                <a:lnTo>
                  <a:pt x="2276" y="2364"/>
                </a:lnTo>
                <a:lnTo>
                  <a:pt x="4271" y="2665"/>
                </a:lnTo>
                <a:lnTo>
                  <a:pt x="4276" y="2665"/>
                </a:lnTo>
                <a:lnTo>
                  <a:pt x="4281" y="2655"/>
                </a:lnTo>
                <a:lnTo>
                  <a:pt x="4281" y="2660"/>
                </a:lnTo>
                <a:lnTo>
                  <a:pt x="4276" y="2665"/>
                </a:lnTo>
                <a:lnTo>
                  <a:pt x="4271" y="2665"/>
                </a:lnTo>
                <a:lnTo>
                  <a:pt x="2276" y="2364"/>
                </a:lnTo>
                <a:lnTo>
                  <a:pt x="4297" y="2915"/>
                </a:lnTo>
                <a:lnTo>
                  <a:pt x="4276" y="2894"/>
                </a:lnTo>
                <a:lnTo>
                  <a:pt x="4281" y="2899"/>
                </a:lnTo>
                <a:lnTo>
                  <a:pt x="4292" y="2889"/>
                </a:lnTo>
                <a:lnTo>
                  <a:pt x="4292" y="2883"/>
                </a:lnTo>
                <a:lnTo>
                  <a:pt x="4276" y="2894"/>
                </a:lnTo>
                <a:lnTo>
                  <a:pt x="4271" y="2878"/>
                </a:lnTo>
                <a:lnTo>
                  <a:pt x="4276" y="2878"/>
                </a:lnTo>
                <a:lnTo>
                  <a:pt x="4281" y="2878"/>
                </a:lnTo>
                <a:lnTo>
                  <a:pt x="4286" y="2873"/>
                </a:lnTo>
                <a:lnTo>
                  <a:pt x="4297" y="2889"/>
                </a:lnTo>
                <a:lnTo>
                  <a:pt x="4297" y="2915"/>
                </a:lnTo>
                <a:lnTo>
                  <a:pt x="2276" y="2364"/>
                </a:lnTo>
                <a:lnTo>
                  <a:pt x="4292" y="2764"/>
                </a:lnTo>
                <a:lnTo>
                  <a:pt x="4286" y="2769"/>
                </a:lnTo>
                <a:lnTo>
                  <a:pt x="4286" y="2764"/>
                </a:lnTo>
                <a:lnTo>
                  <a:pt x="4292" y="2764"/>
                </a:lnTo>
                <a:lnTo>
                  <a:pt x="2276" y="2364"/>
                </a:lnTo>
                <a:lnTo>
                  <a:pt x="4234" y="2509"/>
                </a:lnTo>
                <a:lnTo>
                  <a:pt x="4271" y="2515"/>
                </a:lnTo>
                <a:lnTo>
                  <a:pt x="4292" y="2515"/>
                </a:lnTo>
                <a:lnTo>
                  <a:pt x="4302" y="2515"/>
                </a:lnTo>
                <a:lnTo>
                  <a:pt x="4307" y="2520"/>
                </a:lnTo>
                <a:lnTo>
                  <a:pt x="4323" y="2520"/>
                </a:lnTo>
                <a:lnTo>
                  <a:pt x="4323" y="2535"/>
                </a:lnTo>
                <a:lnTo>
                  <a:pt x="4307" y="2535"/>
                </a:lnTo>
                <a:lnTo>
                  <a:pt x="4286" y="2535"/>
                </a:lnTo>
                <a:lnTo>
                  <a:pt x="4250" y="2535"/>
                </a:lnTo>
                <a:lnTo>
                  <a:pt x="4245" y="2541"/>
                </a:lnTo>
                <a:lnTo>
                  <a:pt x="4240" y="2541"/>
                </a:lnTo>
                <a:lnTo>
                  <a:pt x="4245" y="2530"/>
                </a:lnTo>
                <a:lnTo>
                  <a:pt x="4234" y="2530"/>
                </a:lnTo>
                <a:lnTo>
                  <a:pt x="4234" y="2525"/>
                </a:lnTo>
                <a:lnTo>
                  <a:pt x="4307" y="2520"/>
                </a:lnTo>
                <a:lnTo>
                  <a:pt x="4234" y="2520"/>
                </a:lnTo>
                <a:lnTo>
                  <a:pt x="4234" y="2509"/>
                </a:lnTo>
                <a:lnTo>
                  <a:pt x="2276" y="2364"/>
                </a:lnTo>
                <a:lnTo>
                  <a:pt x="4240" y="2582"/>
                </a:lnTo>
                <a:lnTo>
                  <a:pt x="4250" y="2587"/>
                </a:lnTo>
                <a:lnTo>
                  <a:pt x="4255" y="2593"/>
                </a:lnTo>
                <a:lnTo>
                  <a:pt x="4250" y="2587"/>
                </a:lnTo>
                <a:lnTo>
                  <a:pt x="4240" y="2587"/>
                </a:lnTo>
                <a:lnTo>
                  <a:pt x="4240" y="2582"/>
                </a:lnTo>
                <a:lnTo>
                  <a:pt x="2276" y="2364"/>
                </a:lnTo>
                <a:lnTo>
                  <a:pt x="4234" y="2582"/>
                </a:lnTo>
                <a:lnTo>
                  <a:pt x="4234" y="2587"/>
                </a:lnTo>
                <a:lnTo>
                  <a:pt x="4229" y="2587"/>
                </a:lnTo>
                <a:lnTo>
                  <a:pt x="4234" y="2582"/>
                </a:lnTo>
                <a:lnTo>
                  <a:pt x="2276" y="2364"/>
                </a:lnTo>
                <a:lnTo>
                  <a:pt x="4214" y="2374"/>
                </a:lnTo>
                <a:lnTo>
                  <a:pt x="4214" y="2380"/>
                </a:lnTo>
                <a:lnTo>
                  <a:pt x="4214" y="2385"/>
                </a:lnTo>
                <a:lnTo>
                  <a:pt x="4214" y="2380"/>
                </a:lnTo>
                <a:lnTo>
                  <a:pt x="4208" y="2380"/>
                </a:lnTo>
                <a:lnTo>
                  <a:pt x="4214" y="2374"/>
                </a:lnTo>
                <a:lnTo>
                  <a:pt x="2276" y="2364"/>
                </a:lnTo>
                <a:lnTo>
                  <a:pt x="4156" y="2639"/>
                </a:lnTo>
                <a:lnTo>
                  <a:pt x="4162" y="2644"/>
                </a:lnTo>
                <a:lnTo>
                  <a:pt x="4177" y="2650"/>
                </a:lnTo>
                <a:lnTo>
                  <a:pt x="4188" y="2655"/>
                </a:lnTo>
                <a:lnTo>
                  <a:pt x="4188" y="2650"/>
                </a:lnTo>
                <a:lnTo>
                  <a:pt x="4182" y="2634"/>
                </a:lnTo>
                <a:lnTo>
                  <a:pt x="4193" y="2613"/>
                </a:lnTo>
                <a:lnTo>
                  <a:pt x="4203" y="2603"/>
                </a:lnTo>
                <a:lnTo>
                  <a:pt x="4219" y="2598"/>
                </a:lnTo>
                <a:lnTo>
                  <a:pt x="4224" y="2608"/>
                </a:lnTo>
                <a:lnTo>
                  <a:pt x="4224" y="2618"/>
                </a:lnTo>
                <a:lnTo>
                  <a:pt x="4224" y="2624"/>
                </a:lnTo>
                <a:lnTo>
                  <a:pt x="4229" y="2629"/>
                </a:lnTo>
                <a:lnTo>
                  <a:pt x="4240" y="2629"/>
                </a:lnTo>
                <a:lnTo>
                  <a:pt x="4245" y="2618"/>
                </a:lnTo>
                <a:lnTo>
                  <a:pt x="4250" y="2608"/>
                </a:lnTo>
                <a:lnTo>
                  <a:pt x="4250" y="2603"/>
                </a:lnTo>
                <a:lnTo>
                  <a:pt x="4250" y="2598"/>
                </a:lnTo>
                <a:lnTo>
                  <a:pt x="4250" y="2603"/>
                </a:lnTo>
                <a:lnTo>
                  <a:pt x="4266" y="2582"/>
                </a:lnTo>
                <a:lnTo>
                  <a:pt x="4271" y="2567"/>
                </a:lnTo>
                <a:lnTo>
                  <a:pt x="4271" y="2561"/>
                </a:lnTo>
                <a:lnTo>
                  <a:pt x="4266" y="2561"/>
                </a:lnTo>
                <a:lnTo>
                  <a:pt x="4260" y="2567"/>
                </a:lnTo>
                <a:lnTo>
                  <a:pt x="4250" y="2572"/>
                </a:lnTo>
                <a:lnTo>
                  <a:pt x="4250" y="2567"/>
                </a:lnTo>
                <a:lnTo>
                  <a:pt x="4250" y="2556"/>
                </a:lnTo>
                <a:lnTo>
                  <a:pt x="4245" y="2561"/>
                </a:lnTo>
                <a:lnTo>
                  <a:pt x="4245" y="2551"/>
                </a:lnTo>
                <a:lnTo>
                  <a:pt x="4323" y="2546"/>
                </a:lnTo>
                <a:lnTo>
                  <a:pt x="4312" y="2598"/>
                </a:lnTo>
                <a:lnTo>
                  <a:pt x="4292" y="2644"/>
                </a:lnTo>
                <a:lnTo>
                  <a:pt x="4281" y="2650"/>
                </a:lnTo>
                <a:lnTo>
                  <a:pt x="4286" y="2639"/>
                </a:lnTo>
                <a:lnTo>
                  <a:pt x="4286" y="2634"/>
                </a:lnTo>
                <a:lnTo>
                  <a:pt x="4286" y="2618"/>
                </a:lnTo>
                <a:lnTo>
                  <a:pt x="4281" y="2608"/>
                </a:lnTo>
                <a:lnTo>
                  <a:pt x="4271" y="2608"/>
                </a:lnTo>
                <a:lnTo>
                  <a:pt x="4271" y="2624"/>
                </a:lnTo>
                <a:lnTo>
                  <a:pt x="4276" y="2639"/>
                </a:lnTo>
                <a:lnTo>
                  <a:pt x="4276" y="2650"/>
                </a:lnTo>
                <a:lnTo>
                  <a:pt x="4271" y="2660"/>
                </a:lnTo>
                <a:lnTo>
                  <a:pt x="4260" y="2665"/>
                </a:lnTo>
                <a:lnTo>
                  <a:pt x="4219" y="2650"/>
                </a:lnTo>
                <a:lnTo>
                  <a:pt x="4214" y="2650"/>
                </a:lnTo>
                <a:lnTo>
                  <a:pt x="4208" y="2655"/>
                </a:lnTo>
                <a:lnTo>
                  <a:pt x="4214" y="2665"/>
                </a:lnTo>
                <a:lnTo>
                  <a:pt x="4219" y="2676"/>
                </a:lnTo>
                <a:lnTo>
                  <a:pt x="4219" y="2686"/>
                </a:lnTo>
                <a:lnTo>
                  <a:pt x="4219" y="2696"/>
                </a:lnTo>
                <a:lnTo>
                  <a:pt x="4208" y="2717"/>
                </a:lnTo>
                <a:lnTo>
                  <a:pt x="4203" y="2722"/>
                </a:lnTo>
                <a:lnTo>
                  <a:pt x="4203" y="2717"/>
                </a:lnTo>
                <a:lnTo>
                  <a:pt x="4198" y="2696"/>
                </a:lnTo>
                <a:lnTo>
                  <a:pt x="4193" y="2691"/>
                </a:lnTo>
                <a:lnTo>
                  <a:pt x="4188" y="2696"/>
                </a:lnTo>
                <a:lnTo>
                  <a:pt x="4177" y="2712"/>
                </a:lnTo>
                <a:lnTo>
                  <a:pt x="4177" y="2733"/>
                </a:lnTo>
                <a:lnTo>
                  <a:pt x="4172" y="2759"/>
                </a:lnTo>
                <a:lnTo>
                  <a:pt x="4172" y="2764"/>
                </a:lnTo>
                <a:lnTo>
                  <a:pt x="4177" y="2769"/>
                </a:lnTo>
                <a:lnTo>
                  <a:pt x="4182" y="2780"/>
                </a:lnTo>
                <a:lnTo>
                  <a:pt x="4172" y="2785"/>
                </a:lnTo>
                <a:lnTo>
                  <a:pt x="4162" y="2785"/>
                </a:lnTo>
                <a:lnTo>
                  <a:pt x="4151" y="2785"/>
                </a:lnTo>
                <a:lnTo>
                  <a:pt x="4141" y="2780"/>
                </a:lnTo>
                <a:lnTo>
                  <a:pt x="4130" y="2769"/>
                </a:lnTo>
                <a:lnTo>
                  <a:pt x="4125" y="2774"/>
                </a:lnTo>
                <a:lnTo>
                  <a:pt x="4115" y="2785"/>
                </a:lnTo>
                <a:lnTo>
                  <a:pt x="4104" y="2805"/>
                </a:lnTo>
                <a:lnTo>
                  <a:pt x="4089" y="2826"/>
                </a:lnTo>
                <a:lnTo>
                  <a:pt x="4068" y="2831"/>
                </a:lnTo>
                <a:lnTo>
                  <a:pt x="4058" y="2831"/>
                </a:lnTo>
                <a:lnTo>
                  <a:pt x="4058" y="2826"/>
                </a:lnTo>
                <a:lnTo>
                  <a:pt x="4063" y="2821"/>
                </a:lnTo>
                <a:lnTo>
                  <a:pt x="4073" y="2805"/>
                </a:lnTo>
                <a:lnTo>
                  <a:pt x="4073" y="2790"/>
                </a:lnTo>
                <a:lnTo>
                  <a:pt x="4063" y="2795"/>
                </a:lnTo>
                <a:lnTo>
                  <a:pt x="4053" y="2795"/>
                </a:lnTo>
                <a:lnTo>
                  <a:pt x="4042" y="2790"/>
                </a:lnTo>
                <a:lnTo>
                  <a:pt x="4037" y="2785"/>
                </a:lnTo>
                <a:lnTo>
                  <a:pt x="4037" y="2774"/>
                </a:lnTo>
                <a:lnTo>
                  <a:pt x="4047" y="2764"/>
                </a:lnTo>
                <a:lnTo>
                  <a:pt x="4063" y="2759"/>
                </a:lnTo>
                <a:lnTo>
                  <a:pt x="4099" y="2759"/>
                </a:lnTo>
                <a:lnTo>
                  <a:pt x="4110" y="2759"/>
                </a:lnTo>
                <a:lnTo>
                  <a:pt x="4115" y="2743"/>
                </a:lnTo>
                <a:lnTo>
                  <a:pt x="4110" y="2722"/>
                </a:lnTo>
                <a:lnTo>
                  <a:pt x="4115" y="2702"/>
                </a:lnTo>
                <a:lnTo>
                  <a:pt x="4120" y="2691"/>
                </a:lnTo>
                <a:lnTo>
                  <a:pt x="4115" y="2691"/>
                </a:lnTo>
                <a:lnTo>
                  <a:pt x="4089" y="2722"/>
                </a:lnTo>
                <a:lnTo>
                  <a:pt x="4079" y="2728"/>
                </a:lnTo>
                <a:lnTo>
                  <a:pt x="4073" y="2722"/>
                </a:lnTo>
                <a:lnTo>
                  <a:pt x="4068" y="2722"/>
                </a:lnTo>
                <a:lnTo>
                  <a:pt x="4058" y="2717"/>
                </a:lnTo>
                <a:lnTo>
                  <a:pt x="4063" y="2712"/>
                </a:lnTo>
                <a:lnTo>
                  <a:pt x="4089" y="2696"/>
                </a:lnTo>
                <a:lnTo>
                  <a:pt x="4099" y="2686"/>
                </a:lnTo>
                <a:lnTo>
                  <a:pt x="4099" y="2691"/>
                </a:lnTo>
                <a:lnTo>
                  <a:pt x="4104" y="2691"/>
                </a:lnTo>
                <a:lnTo>
                  <a:pt x="4115" y="2691"/>
                </a:lnTo>
                <a:lnTo>
                  <a:pt x="4141" y="2676"/>
                </a:lnTo>
                <a:lnTo>
                  <a:pt x="4156" y="2665"/>
                </a:lnTo>
                <a:lnTo>
                  <a:pt x="4151" y="2665"/>
                </a:lnTo>
                <a:lnTo>
                  <a:pt x="4063" y="2696"/>
                </a:lnTo>
                <a:lnTo>
                  <a:pt x="4027" y="2707"/>
                </a:lnTo>
                <a:lnTo>
                  <a:pt x="4042" y="2702"/>
                </a:lnTo>
                <a:lnTo>
                  <a:pt x="4047" y="2696"/>
                </a:lnTo>
                <a:lnTo>
                  <a:pt x="4037" y="2696"/>
                </a:lnTo>
                <a:lnTo>
                  <a:pt x="4042" y="2696"/>
                </a:lnTo>
                <a:lnTo>
                  <a:pt x="4068" y="2686"/>
                </a:lnTo>
                <a:lnTo>
                  <a:pt x="4125" y="2665"/>
                </a:lnTo>
                <a:lnTo>
                  <a:pt x="4130" y="2660"/>
                </a:lnTo>
                <a:lnTo>
                  <a:pt x="4136" y="2655"/>
                </a:lnTo>
                <a:lnTo>
                  <a:pt x="4141" y="2639"/>
                </a:lnTo>
                <a:lnTo>
                  <a:pt x="4151" y="2634"/>
                </a:lnTo>
                <a:lnTo>
                  <a:pt x="4151" y="2639"/>
                </a:lnTo>
                <a:lnTo>
                  <a:pt x="4156" y="2639"/>
                </a:lnTo>
                <a:lnTo>
                  <a:pt x="2276" y="2364"/>
                </a:lnTo>
                <a:lnTo>
                  <a:pt x="4146" y="2447"/>
                </a:lnTo>
                <a:lnTo>
                  <a:pt x="4151" y="2447"/>
                </a:lnTo>
                <a:lnTo>
                  <a:pt x="4141" y="2457"/>
                </a:lnTo>
                <a:lnTo>
                  <a:pt x="4146" y="2447"/>
                </a:lnTo>
                <a:lnTo>
                  <a:pt x="2276" y="2364"/>
                </a:lnTo>
                <a:lnTo>
                  <a:pt x="4125" y="2494"/>
                </a:lnTo>
                <a:lnTo>
                  <a:pt x="4130" y="2483"/>
                </a:lnTo>
                <a:lnTo>
                  <a:pt x="4125" y="2483"/>
                </a:lnTo>
                <a:lnTo>
                  <a:pt x="4130" y="2478"/>
                </a:lnTo>
                <a:lnTo>
                  <a:pt x="4136" y="2463"/>
                </a:lnTo>
                <a:lnTo>
                  <a:pt x="4136" y="2473"/>
                </a:lnTo>
                <a:lnTo>
                  <a:pt x="4141" y="2478"/>
                </a:lnTo>
                <a:lnTo>
                  <a:pt x="4146" y="2483"/>
                </a:lnTo>
                <a:lnTo>
                  <a:pt x="4141" y="2494"/>
                </a:lnTo>
                <a:lnTo>
                  <a:pt x="4120" y="2504"/>
                </a:lnTo>
                <a:lnTo>
                  <a:pt x="4125" y="2494"/>
                </a:lnTo>
                <a:lnTo>
                  <a:pt x="2276" y="2364"/>
                </a:lnTo>
                <a:lnTo>
                  <a:pt x="4125" y="2546"/>
                </a:lnTo>
                <a:lnTo>
                  <a:pt x="4125" y="2541"/>
                </a:lnTo>
                <a:lnTo>
                  <a:pt x="4136" y="2541"/>
                </a:lnTo>
                <a:lnTo>
                  <a:pt x="4146" y="2541"/>
                </a:lnTo>
                <a:lnTo>
                  <a:pt x="4151" y="2541"/>
                </a:lnTo>
                <a:lnTo>
                  <a:pt x="4136" y="2551"/>
                </a:lnTo>
                <a:lnTo>
                  <a:pt x="4125" y="2561"/>
                </a:lnTo>
                <a:lnTo>
                  <a:pt x="4115" y="2572"/>
                </a:lnTo>
                <a:lnTo>
                  <a:pt x="4104" y="2582"/>
                </a:lnTo>
                <a:lnTo>
                  <a:pt x="4099" y="2598"/>
                </a:lnTo>
                <a:lnTo>
                  <a:pt x="4058" y="2603"/>
                </a:lnTo>
                <a:lnTo>
                  <a:pt x="4063" y="2598"/>
                </a:lnTo>
                <a:lnTo>
                  <a:pt x="4063" y="2593"/>
                </a:lnTo>
                <a:lnTo>
                  <a:pt x="4047" y="2603"/>
                </a:lnTo>
                <a:lnTo>
                  <a:pt x="4037" y="2603"/>
                </a:lnTo>
                <a:lnTo>
                  <a:pt x="4037" y="2598"/>
                </a:lnTo>
                <a:lnTo>
                  <a:pt x="4037" y="2593"/>
                </a:lnTo>
                <a:lnTo>
                  <a:pt x="4047" y="2567"/>
                </a:lnTo>
                <a:lnTo>
                  <a:pt x="4032" y="2587"/>
                </a:lnTo>
                <a:lnTo>
                  <a:pt x="4032" y="2556"/>
                </a:lnTo>
                <a:lnTo>
                  <a:pt x="4027" y="2551"/>
                </a:lnTo>
                <a:lnTo>
                  <a:pt x="4037" y="2541"/>
                </a:lnTo>
                <a:lnTo>
                  <a:pt x="4047" y="2541"/>
                </a:lnTo>
                <a:lnTo>
                  <a:pt x="4063" y="2561"/>
                </a:lnTo>
                <a:lnTo>
                  <a:pt x="4089" y="2577"/>
                </a:lnTo>
                <a:lnTo>
                  <a:pt x="4104" y="2582"/>
                </a:lnTo>
                <a:lnTo>
                  <a:pt x="4115" y="2572"/>
                </a:lnTo>
                <a:lnTo>
                  <a:pt x="4125" y="2546"/>
                </a:lnTo>
                <a:lnTo>
                  <a:pt x="2276" y="2364"/>
                </a:lnTo>
                <a:lnTo>
                  <a:pt x="83" y="1237"/>
                </a:lnTo>
                <a:lnTo>
                  <a:pt x="89" y="1237"/>
                </a:lnTo>
                <a:lnTo>
                  <a:pt x="89" y="1231"/>
                </a:lnTo>
                <a:lnTo>
                  <a:pt x="83" y="1231"/>
                </a:lnTo>
                <a:lnTo>
                  <a:pt x="78" y="1237"/>
                </a:lnTo>
                <a:lnTo>
                  <a:pt x="83" y="1237"/>
                </a:lnTo>
                <a:lnTo>
                  <a:pt x="2276" y="2364"/>
                </a:lnTo>
                <a:lnTo>
                  <a:pt x="135" y="1299"/>
                </a:lnTo>
                <a:lnTo>
                  <a:pt x="140" y="1299"/>
                </a:lnTo>
                <a:lnTo>
                  <a:pt x="140" y="1294"/>
                </a:lnTo>
                <a:lnTo>
                  <a:pt x="135" y="1294"/>
                </a:lnTo>
                <a:lnTo>
                  <a:pt x="135" y="1299"/>
                </a:lnTo>
                <a:lnTo>
                  <a:pt x="130" y="1299"/>
                </a:lnTo>
                <a:lnTo>
                  <a:pt x="135" y="1299"/>
                </a:lnTo>
                <a:lnTo>
                  <a:pt x="2276" y="2364"/>
                </a:lnTo>
                <a:lnTo>
                  <a:pt x="26" y="1263"/>
                </a:lnTo>
                <a:lnTo>
                  <a:pt x="31" y="1257"/>
                </a:lnTo>
                <a:lnTo>
                  <a:pt x="26" y="1257"/>
                </a:lnTo>
                <a:lnTo>
                  <a:pt x="26" y="1263"/>
                </a:lnTo>
                <a:lnTo>
                  <a:pt x="2276" y="2364"/>
                </a:lnTo>
                <a:lnTo>
                  <a:pt x="140" y="1299"/>
                </a:lnTo>
                <a:lnTo>
                  <a:pt x="140" y="1304"/>
                </a:lnTo>
                <a:lnTo>
                  <a:pt x="146" y="1304"/>
                </a:lnTo>
                <a:lnTo>
                  <a:pt x="146" y="1299"/>
                </a:lnTo>
                <a:lnTo>
                  <a:pt x="146" y="1294"/>
                </a:lnTo>
                <a:lnTo>
                  <a:pt x="140" y="1294"/>
                </a:lnTo>
                <a:lnTo>
                  <a:pt x="140" y="1299"/>
                </a:lnTo>
                <a:lnTo>
                  <a:pt x="2276" y="2364"/>
                </a:lnTo>
                <a:lnTo>
                  <a:pt x="99" y="1263"/>
                </a:lnTo>
                <a:lnTo>
                  <a:pt x="109" y="1263"/>
                </a:lnTo>
                <a:lnTo>
                  <a:pt x="109" y="1257"/>
                </a:lnTo>
                <a:lnTo>
                  <a:pt x="99" y="1263"/>
                </a:lnTo>
                <a:lnTo>
                  <a:pt x="2276" y="2364"/>
                </a:lnTo>
                <a:lnTo>
                  <a:pt x="11" y="1013"/>
                </a:lnTo>
                <a:lnTo>
                  <a:pt x="5" y="1018"/>
                </a:lnTo>
                <a:lnTo>
                  <a:pt x="0" y="1018"/>
                </a:lnTo>
                <a:lnTo>
                  <a:pt x="5" y="1018"/>
                </a:lnTo>
                <a:lnTo>
                  <a:pt x="11" y="1013"/>
                </a:lnTo>
                <a:lnTo>
                  <a:pt x="2276" y="2364"/>
                </a:lnTo>
                <a:lnTo>
                  <a:pt x="0" y="915"/>
                </a:lnTo>
                <a:lnTo>
                  <a:pt x="0" y="920"/>
                </a:lnTo>
                <a:lnTo>
                  <a:pt x="89" y="816"/>
                </a:lnTo>
                <a:lnTo>
                  <a:pt x="130" y="769"/>
                </a:lnTo>
                <a:lnTo>
                  <a:pt x="0" y="915"/>
                </a:lnTo>
                <a:lnTo>
                  <a:pt x="2276" y="2364"/>
                </a:lnTo>
                <a:lnTo>
                  <a:pt x="83" y="774"/>
                </a:lnTo>
                <a:lnTo>
                  <a:pt x="94" y="774"/>
                </a:lnTo>
                <a:lnTo>
                  <a:pt x="99" y="769"/>
                </a:lnTo>
                <a:lnTo>
                  <a:pt x="89" y="769"/>
                </a:lnTo>
                <a:lnTo>
                  <a:pt x="83" y="774"/>
                </a:lnTo>
                <a:lnTo>
                  <a:pt x="83" y="774"/>
                </a:lnTo>
                <a:lnTo>
                  <a:pt x="2276" y="2364"/>
                </a:lnTo>
                <a:lnTo>
                  <a:pt x="125" y="764"/>
                </a:lnTo>
                <a:lnTo>
                  <a:pt x="120" y="764"/>
                </a:lnTo>
                <a:lnTo>
                  <a:pt x="114" y="769"/>
                </a:lnTo>
                <a:lnTo>
                  <a:pt x="120" y="769"/>
                </a:lnTo>
                <a:lnTo>
                  <a:pt x="125" y="764"/>
                </a:lnTo>
                <a:lnTo>
                  <a:pt x="2276" y="2364"/>
                </a:lnTo>
                <a:lnTo>
                  <a:pt x="5" y="411"/>
                </a:lnTo>
                <a:lnTo>
                  <a:pt x="11" y="416"/>
                </a:lnTo>
                <a:lnTo>
                  <a:pt x="11" y="421"/>
                </a:lnTo>
                <a:lnTo>
                  <a:pt x="11" y="405"/>
                </a:lnTo>
                <a:lnTo>
                  <a:pt x="11" y="411"/>
                </a:lnTo>
                <a:lnTo>
                  <a:pt x="11" y="416"/>
                </a:lnTo>
                <a:lnTo>
                  <a:pt x="11" y="405"/>
                </a:lnTo>
                <a:lnTo>
                  <a:pt x="11" y="395"/>
                </a:lnTo>
                <a:lnTo>
                  <a:pt x="11" y="400"/>
                </a:lnTo>
                <a:lnTo>
                  <a:pt x="11" y="395"/>
                </a:lnTo>
                <a:lnTo>
                  <a:pt x="11" y="385"/>
                </a:lnTo>
                <a:lnTo>
                  <a:pt x="5" y="385"/>
                </a:lnTo>
                <a:lnTo>
                  <a:pt x="5" y="379"/>
                </a:lnTo>
                <a:lnTo>
                  <a:pt x="0" y="369"/>
                </a:lnTo>
                <a:lnTo>
                  <a:pt x="0" y="374"/>
                </a:lnTo>
                <a:lnTo>
                  <a:pt x="0" y="400"/>
                </a:lnTo>
                <a:lnTo>
                  <a:pt x="0" y="405"/>
                </a:lnTo>
                <a:lnTo>
                  <a:pt x="0" y="411"/>
                </a:lnTo>
                <a:lnTo>
                  <a:pt x="5" y="411"/>
                </a:lnTo>
                <a:lnTo>
                  <a:pt x="2276" y="2364"/>
                </a:lnTo>
                <a:lnTo>
                  <a:pt x="3065" y="977"/>
                </a:lnTo>
                <a:lnTo>
                  <a:pt x="3071" y="972"/>
                </a:lnTo>
                <a:lnTo>
                  <a:pt x="3071" y="961"/>
                </a:lnTo>
                <a:lnTo>
                  <a:pt x="3065" y="972"/>
                </a:lnTo>
                <a:lnTo>
                  <a:pt x="3065" y="977"/>
                </a:lnTo>
                <a:lnTo>
                  <a:pt x="2276" y="2364"/>
                </a:lnTo>
                <a:lnTo>
                  <a:pt x="229" y="1138"/>
                </a:lnTo>
                <a:lnTo>
                  <a:pt x="234" y="1138"/>
                </a:lnTo>
                <a:lnTo>
                  <a:pt x="234" y="1133"/>
                </a:lnTo>
                <a:lnTo>
                  <a:pt x="224" y="1138"/>
                </a:lnTo>
                <a:lnTo>
                  <a:pt x="229" y="1138"/>
                </a:lnTo>
                <a:lnTo>
                  <a:pt x="2276" y="2364"/>
                </a:lnTo>
                <a:lnTo>
                  <a:pt x="146" y="1330"/>
                </a:lnTo>
                <a:lnTo>
                  <a:pt x="265" y="1247"/>
                </a:lnTo>
                <a:lnTo>
                  <a:pt x="270" y="1247"/>
                </a:lnTo>
                <a:lnTo>
                  <a:pt x="276" y="1242"/>
                </a:lnTo>
                <a:lnTo>
                  <a:pt x="348" y="1190"/>
                </a:lnTo>
                <a:lnTo>
                  <a:pt x="353" y="1190"/>
                </a:lnTo>
                <a:lnTo>
                  <a:pt x="348" y="1190"/>
                </a:lnTo>
                <a:lnTo>
                  <a:pt x="353" y="1190"/>
                </a:lnTo>
                <a:lnTo>
                  <a:pt x="359" y="1185"/>
                </a:lnTo>
                <a:lnTo>
                  <a:pt x="442" y="1122"/>
                </a:lnTo>
                <a:lnTo>
                  <a:pt x="437" y="1122"/>
                </a:lnTo>
                <a:lnTo>
                  <a:pt x="437" y="1128"/>
                </a:lnTo>
                <a:lnTo>
                  <a:pt x="442" y="1122"/>
                </a:lnTo>
                <a:lnTo>
                  <a:pt x="447" y="1117"/>
                </a:lnTo>
                <a:lnTo>
                  <a:pt x="515" y="1096"/>
                </a:lnTo>
                <a:lnTo>
                  <a:pt x="515" y="1102"/>
                </a:lnTo>
                <a:lnTo>
                  <a:pt x="520" y="1096"/>
                </a:lnTo>
                <a:lnTo>
                  <a:pt x="525" y="1096"/>
                </a:lnTo>
                <a:lnTo>
                  <a:pt x="541" y="1091"/>
                </a:lnTo>
                <a:lnTo>
                  <a:pt x="546" y="1091"/>
                </a:lnTo>
                <a:lnTo>
                  <a:pt x="546" y="1096"/>
                </a:lnTo>
                <a:lnTo>
                  <a:pt x="504" y="1128"/>
                </a:lnTo>
                <a:lnTo>
                  <a:pt x="499" y="1133"/>
                </a:lnTo>
                <a:lnTo>
                  <a:pt x="478" y="1159"/>
                </a:lnTo>
                <a:lnTo>
                  <a:pt x="468" y="1174"/>
                </a:lnTo>
                <a:lnTo>
                  <a:pt x="489" y="1159"/>
                </a:lnTo>
                <a:lnTo>
                  <a:pt x="520" y="1133"/>
                </a:lnTo>
                <a:lnTo>
                  <a:pt x="525" y="1128"/>
                </a:lnTo>
                <a:lnTo>
                  <a:pt x="525" y="1133"/>
                </a:lnTo>
                <a:lnTo>
                  <a:pt x="468" y="1211"/>
                </a:lnTo>
                <a:lnTo>
                  <a:pt x="468" y="1216"/>
                </a:lnTo>
                <a:lnTo>
                  <a:pt x="463" y="1216"/>
                </a:lnTo>
                <a:lnTo>
                  <a:pt x="457" y="1221"/>
                </a:lnTo>
                <a:lnTo>
                  <a:pt x="421" y="1268"/>
                </a:lnTo>
                <a:lnTo>
                  <a:pt x="442" y="1257"/>
                </a:lnTo>
                <a:lnTo>
                  <a:pt x="509" y="1216"/>
                </a:lnTo>
                <a:lnTo>
                  <a:pt x="515" y="1216"/>
                </a:lnTo>
                <a:lnTo>
                  <a:pt x="520" y="1216"/>
                </a:lnTo>
                <a:lnTo>
                  <a:pt x="525" y="1211"/>
                </a:lnTo>
                <a:lnTo>
                  <a:pt x="530" y="1211"/>
                </a:lnTo>
                <a:lnTo>
                  <a:pt x="530" y="1205"/>
                </a:lnTo>
                <a:lnTo>
                  <a:pt x="530" y="1200"/>
                </a:lnTo>
                <a:lnTo>
                  <a:pt x="535" y="1205"/>
                </a:lnTo>
                <a:lnTo>
                  <a:pt x="530" y="1200"/>
                </a:lnTo>
                <a:lnTo>
                  <a:pt x="535" y="1200"/>
                </a:lnTo>
                <a:lnTo>
                  <a:pt x="535" y="1195"/>
                </a:lnTo>
                <a:lnTo>
                  <a:pt x="535" y="1185"/>
                </a:lnTo>
                <a:lnTo>
                  <a:pt x="525" y="1190"/>
                </a:lnTo>
                <a:lnTo>
                  <a:pt x="520" y="1190"/>
                </a:lnTo>
                <a:lnTo>
                  <a:pt x="515" y="1190"/>
                </a:lnTo>
                <a:lnTo>
                  <a:pt x="509" y="1190"/>
                </a:lnTo>
                <a:lnTo>
                  <a:pt x="504" y="1190"/>
                </a:lnTo>
                <a:lnTo>
                  <a:pt x="504" y="1195"/>
                </a:lnTo>
                <a:lnTo>
                  <a:pt x="520" y="1164"/>
                </a:lnTo>
                <a:lnTo>
                  <a:pt x="541" y="1133"/>
                </a:lnTo>
                <a:lnTo>
                  <a:pt x="546" y="1128"/>
                </a:lnTo>
                <a:lnTo>
                  <a:pt x="556" y="1133"/>
                </a:lnTo>
                <a:lnTo>
                  <a:pt x="551" y="1138"/>
                </a:lnTo>
                <a:lnTo>
                  <a:pt x="556" y="1138"/>
                </a:lnTo>
                <a:lnTo>
                  <a:pt x="561" y="1138"/>
                </a:lnTo>
                <a:lnTo>
                  <a:pt x="577" y="1138"/>
                </a:lnTo>
                <a:lnTo>
                  <a:pt x="582" y="1138"/>
                </a:lnTo>
                <a:lnTo>
                  <a:pt x="598" y="1133"/>
                </a:lnTo>
                <a:lnTo>
                  <a:pt x="613" y="1128"/>
                </a:lnTo>
                <a:lnTo>
                  <a:pt x="624" y="1112"/>
                </a:lnTo>
                <a:lnTo>
                  <a:pt x="702" y="1081"/>
                </a:lnTo>
                <a:lnTo>
                  <a:pt x="743" y="1055"/>
                </a:lnTo>
                <a:lnTo>
                  <a:pt x="759" y="1039"/>
                </a:lnTo>
                <a:lnTo>
                  <a:pt x="774" y="1018"/>
                </a:lnTo>
                <a:lnTo>
                  <a:pt x="779" y="987"/>
                </a:lnTo>
                <a:lnTo>
                  <a:pt x="785" y="946"/>
                </a:lnTo>
                <a:lnTo>
                  <a:pt x="790" y="946"/>
                </a:lnTo>
                <a:lnTo>
                  <a:pt x="790" y="940"/>
                </a:lnTo>
                <a:lnTo>
                  <a:pt x="795" y="940"/>
                </a:lnTo>
                <a:lnTo>
                  <a:pt x="795" y="935"/>
                </a:lnTo>
                <a:lnTo>
                  <a:pt x="800" y="935"/>
                </a:lnTo>
                <a:lnTo>
                  <a:pt x="800" y="925"/>
                </a:lnTo>
                <a:lnTo>
                  <a:pt x="795" y="920"/>
                </a:lnTo>
                <a:lnTo>
                  <a:pt x="790" y="920"/>
                </a:lnTo>
                <a:lnTo>
                  <a:pt x="785" y="920"/>
                </a:lnTo>
                <a:lnTo>
                  <a:pt x="790" y="904"/>
                </a:lnTo>
                <a:lnTo>
                  <a:pt x="795" y="899"/>
                </a:lnTo>
                <a:lnTo>
                  <a:pt x="790" y="904"/>
                </a:lnTo>
                <a:lnTo>
                  <a:pt x="790" y="878"/>
                </a:lnTo>
                <a:lnTo>
                  <a:pt x="790" y="852"/>
                </a:lnTo>
                <a:lnTo>
                  <a:pt x="795" y="811"/>
                </a:lnTo>
                <a:lnTo>
                  <a:pt x="795" y="764"/>
                </a:lnTo>
                <a:lnTo>
                  <a:pt x="795" y="759"/>
                </a:lnTo>
                <a:lnTo>
                  <a:pt x="795" y="753"/>
                </a:lnTo>
                <a:lnTo>
                  <a:pt x="800" y="753"/>
                </a:lnTo>
                <a:lnTo>
                  <a:pt x="795" y="753"/>
                </a:lnTo>
                <a:lnTo>
                  <a:pt x="795" y="733"/>
                </a:lnTo>
                <a:lnTo>
                  <a:pt x="800" y="733"/>
                </a:lnTo>
                <a:lnTo>
                  <a:pt x="805" y="733"/>
                </a:lnTo>
                <a:lnTo>
                  <a:pt x="805" y="738"/>
                </a:lnTo>
                <a:lnTo>
                  <a:pt x="805" y="733"/>
                </a:lnTo>
                <a:lnTo>
                  <a:pt x="805" y="738"/>
                </a:lnTo>
                <a:lnTo>
                  <a:pt x="811" y="733"/>
                </a:lnTo>
                <a:lnTo>
                  <a:pt x="816" y="733"/>
                </a:lnTo>
                <a:lnTo>
                  <a:pt x="816" y="727"/>
                </a:lnTo>
                <a:lnTo>
                  <a:pt x="811" y="727"/>
                </a:lnTo>
                <a:lnTo>
                  <a:pt x="811" y="722"/>
                </a:lnTo>
                <a:lnTo>
                  <a:pt x="800" y="722"/>
                </a:lnTo>
                <a:lnTo>
                  <a:pt x="795" y="727"/>
                </a:lnTo>
                <a:lnTo>
                  <a:pt x="800" y="727"/>
                </a:lnTo>
                <a:lnTo>
                  <a:pt x="795" y="727"/>
                </a:lnTo>
                <a:lnTo>
                  <a:pt x="800" y="727"/>
                </a:lnTo>
                <a:lnTo>
                  <a:pt x="795" y="733"/>
                </a:lnTo>
                <a:lnTo>
                  <a:pt x="795" y="707"/>
                </a:lnTo>
                <a:lnTo>
                  <a:pt x="800" y="707"/>
                </a:lnTo>
                <a:lnTo>
                  <a:pt x="795" y="707"/>
                </a:lnTo>
                <a:lnTo>
                  <a:pt x="790" y="634"/>
                </a:lnTo>
                <a:lnTo>
                  <a:pt x="800" y="629"/>
                </a:lnTo>
                <a:lnTo>
                  <a:pt x="800" y="624"/>
                </a:lnTo>
                <a:lnTo>
                  <a:pt x="795" y="629"/>
                </a:lnTo>
                <a:lnTo>
                  <a:pt x="795" y="624"/>
                </a:lnTo>
                <a:lnTo>
                  <a:pt x="790" y="624"/>
                </a:lnTo>
                <a:lnTo>
                  <a:pt x="790" y="618"/>
                </a:lnTo>
                <a:lnTo>
                  <a:pt x="795" y="613"/>
                </a:lnTo>
                <a:lnTo>
                  <a:pt x="790" y="613"/>
                </a:lnTo>
                <a:lnTo>
                  <a:pt x="785" y="582"/>
                </a:lnTo>
                <a:lnTo>
                  <a:pt x="790" y="577"/>
                </a:lnTo>
                <a:lnTo>
                  <a:pt x="790" y="572"/>
                </a:lnTo>
                <a:lnTo>
                  <a:pt x="785" y="572"/>
                </a:lnTo>
                <a:lnTo>
                  <a:pt x="774" y="504"/>
                </a:lnTo>
                <a:lnTo>
                  <a:pt x="774" y="499"/>
                </a:lnTo>
                <a:lnTo>
                  <a:pt x="790" y="499"/>
                </a:lnTo>
                <a:lnTo>
                  <a:pt x="800" y="489"/>
                </a:lnTo>
                <a:lnTo>
                  <a:pt x="795" y="489"/>
                </a:lnTo>
                <a:lnTo>
                  <a:pt x="774" y="499"/>
                </a:lnTo>
                <a:lnTo>
                  <a:pt x="764" y="447"/>
                </a:lnTo>
                <a:lnTo>
                  <a:pt x="759" y="379"/>
                </a:lnTo>
                <a:lnTo>
                  <a:pt x="748" y="317"/>
                </a:lnTo>
                <a:lnTo>
                  <a:pt x="733" y="244"/>
                </a:lnTo>
                <a:lnTo>
                  <a:pt x="717" y="172"/>
                </a:lnTo>
                <a:lnTo>
                  <a:pt x="733" y="255"/>
                </a:lnTo>
                <a:lnTo>
                  <a:pt x="743" y="353"/>
                </a:lnTo>
                <a:lnTo>
                  <a:pt x="722" y="229"/>
                </a:lnTo>
                <a:lnTo>
                  <a:pt x="686" y="94"/>
                </a:lnTo>
                <a:lnTo>
                  <a:pt x="707" y="187"/>
                </a:lnTo>
                <a:lnTo>
                  <a:pt x="748" y="385"/>
                </a:lnTo>
                <a:lnTo>
                  <a:pt x="748" y="411"/>
                </a:lnTo>
                <a:lnTo>
                  <a:pt x="754" y="437"/>
                </a:lnTo>
                <a:lnTo>
                  <a:pt x="728" y="343"/>
                </a:lnTo>
                <a:lnTo>
                  <a:pt x="702" y="229"/>
                </a:lnTo>
                <a:lnTo>
                  <a:pt x="660" y="114"/>
                </a:lnTo>
                <a:lnTo>
                  <a:pt x="603" y="0"/>
                </a:lnTo>
                <a:lnTo>
                  <a:pt x="650" y="114"/>
                </a:lnTo>
                <a:lnTo>
                  <a:pt x="702" y="255"/>
                </a:lnTo>
                <a:lnTo>
                  <a:pt x="722" y="338"/>
                </a:lnTo>
                <a:lnTo>
                  <a:pt x="738" y="421"/>
                </a:lnTo>
                <a:lnTo>
                  <a:pt x="748" y="504"/>
                </a:lnTo>
                <a:lnTo>
                  <a:pt x="754" y="592"/>
                </a:lnTo>
                <a:lnTo>
                  <a:pt x="748" y="598"/>
                </a:lnTo>
                <a:lnTo>
                  <a:pt x="754" y="598"/>
                </a:lnTo>
                <a:lnTo>
                  <a:pt x="754" y="650"/>
                </a:lnTo>
                <a:lnTo>
                  <a:pt x="748" y="618"/>
                </a:lnTo>
                <a:lnTo>
                  <a:pt x="738" y="509"/>
                </a:lnTo>
                <a:lnTo>
                  <a:pt x="738" y="546"/>
                </a:lnTo>
                <a:lnTo>
                  <a:pt x="728" y="551"/>
                </a:lnTo>
                <a:lnTo>
                  <a:pt x="660" y="327"/>
                </a:lnTo>
                <a:lnTo>
                  <a:pt x="650" y="244"/>
                </a:lnTo>
                <a:lnTo>
                  <a:pt x="634" y="161"/>
                </a:lnTo>
                <a:lnTo>
                  <a:pt x="613" y="78"/>
                </a:lnTo>
                <a:lnTo>
                  <a:pt x="582" y="0"/>
                </a:lnTo>
                <a:lnTo>
                  <a:pt x="561" y="0"/>
                </a:lnTo>
                <a:lnTo>
                  <a:pt x="582" y="57"/>
                </a:lnTo>
                <a:lnTo>
                  <a:pt x="603" y="135"/>
                </a:lnTo>
                <a:lnTo>
                  <a:pt x="624" y="218"/>
                </a:lnTo>
                <a:lnTo>
                  <a:pt x="629" y="218"/>
                </a:lnTo>
                <a:lnTo>
                  <a:pt x="644" y="286"/>
                </a:lnTo>
                <a:lnTo>
                  <a:pt x="660" y="364"/>
                </a:lnTo>
                <a:lnTo>
                  <a:pt x="676" y="452"/>
                </a:lnTo>
                <a:lnTo>
                  <a:pt x="655" y="379"/>
                </a:lnTo>
                <a:lnTo>
                  <a:pt x="639" y="327"/>
                </a:lnTo>
                <a:lnTo>
                  <a:pt x="624" y="281"/>
                </a:lnTo>
                <a:lnTo>
                  <a:pt x="639" y="296"/>
                </a:lnTo>
                <a:lnTo>
                  <a:pt x="629" y="270"/>
                </a:lnTo>
                <a:lnTo>
                  <a:pt x="618" y="255"/>
                </a:lnTo>
                <a:lnTo>
                  <a:pt x="613" y="250"/>
                </a:lnTo>
                <a:lnTo>
                  <a:pt x="618" y="239"/>
                </a:lnTo>
                <a:lnTo>
                  <a:pt x="608" y="213"/>
                </a:lnTo>
                <a:lnTo>
                  <a:pt x="624" y="218"/>
                </a:lnTo>
                <a:lnTo>
                  <a:pt x="572" y="99"/>
                </a:lnTo>
                <a:lnTo>
                  <a:pt x="520" y="0"/>
                </a:lnTo>
                <a:lnTo>
                  <a:pt x="0" y="0"/>
                </a:lnTo>
                <a:lnTo>
                  <a:pt x="0" y="312"/>
                </a:lnTo>
                <a:lnTo>
                  <a:pt x="16" y="302"/>
                </a:lnTo>
                <a:lnTo>
                  <a:pt x="37" y="302"/>
                </a:lnTo>
                <a:lnTo>
                  <a:pt x="89" y="302"/>
                </a:lnTo>
                <a:lnTo>
                  <a:pt x="114" y="317"/>
                </a:lnTo>
                <a:lnTo>
                  <a:pt x="151" y="338"/>
                </a:lnTo>
                <a:lnTo>
                  <a:pt x="192" y="374"/>
                </a:lnTo>
                <a:lnTo>
                  <a:pt x="229" y="416"/>
                </a:lnTo>
                <a:lnTo>
                  <a:pt x="255" y="463"/>
                </a:lnTo>
                <a:lnTo>
                  <a:pt x="276" y="509"/>
                </a:lnTo>
                <a:lnTo>
                  <a:pt x="265" y="520"/>
                </a:lnTo>
                <a:lnTo>
                  <a:pt x="250" y="473"/>
                </a:lnTo>
                <a:lnTo>
                  <a:pt x="229" y="437"/>
                </a:lnTo>
                <a:lnTo>
                  <a:pt x="208" y="405"/>
                </a:lnTo>
                <a:lnTo>
                  <a:pt x="182" y="379"/>
                </a:lnTo>
                <a:lnTo>
                  <a:pt x="140" y="343"/>
                </a:lnTo>
                <a:lnTo>
                  <a:pt x="99" y="322"/>
                </a:lnTo>
                <a:lnTo>
                  <a:pt x="63" y="312"/>
                </a:lnTo>
                <a:lnTo>
                  <a:pt x="31" y="312"/>
                </a:lnTo>
                <a:lnTo>
                  <a:pt x="0" y="317"/>
                </a:lnTo>
                <a:lnTo>
                  <a:pt x="47" y="317"/>
                </a:lnTo>
                <a:lnTo>
                  <a:pt x="89" y="327"/>
                </a:lnTo>
                <a:lnTo>
                  <a:pt x="125" y="343"/>
                </a:lnTo>
                <a:lnTo>
                  <a:pt x="161" y="369"/>
                </a:lnTo>
                <a:lnTo>
                  <a:pt x="192" y="400"/>
                </a:lnTo>
                <a:lnTo>
                  <a:pt x="218" y="437"/>
                </a:lnTo>
                <a:lnTo>
                  <a:pt x="239" y="483"/>
                </a:lnTo>
                <a:lnTo>
                  <a:pt x="260" y="525"/>
                </a:lnTo>
                <a:lnTo>
                  <a:pt x="213" y="592"/>
                </a:lnTo>
                <a:lnTo>
                  <a:pt x="177" y="644"/>
                </a:lnTo>
                <a:lnTo>
                  <a:pt x="172" y="650"/>
                </a:lnTo>
                <a:lnTo>
                  <a:pt x="192" y="634"/>
                </a:lnTo>
                <a:lnTo>
                  <a:pt x="218" y="613"/>
                </a:lnTo>
                <a:lnTo>
                  <a:pt x="224" y="608"/>
                </a:lnTo>
                <a:lnTo>
                  <a:pt x="224" y="613"/>
                </a:lnTo>
                <a:lnTo>
                  <a:pt x="187" y="665"/>
                </a:lnTo>
                <a:lnTo>
                  <a:pt x="135" y="722"/>
                </a:lnTo>
                <a:lnTo>
                  <a:pt x="130" y="717"/>
                </a:lnTo>
                <a:lnTo>
                  <a:pt x="135" y="717"/>
                </a:lnTo>
                <a:lnTo>
                  <a:pt x="130" y="717"/>
                </a:lnTo>
                <a:lnTo>
                  <a:pt x="130" y="712"/>
                </a:lnTo>
                <a:lnTo>
                  <a:pt x="125" y="712"/>
                </a:lnTo>
                <a:lnTo>
                  <a:pt x="120" y="712"/>
                </a:lnTo>
                <a:lnTo>
                  <a:pt x="114" y="712"/>
                </a:lnTo>
                <a:lnTo>
                  <a:pt x="109" y="712"/>
                </a:lnTo>
                <a:lnTo>
                  <a:pt x="104" y="712"/>
                </a:lnTo>
                <a:lnTo>
                  <a:pt x="104" y="717"/>
                </a:lnTo>
                <a:lnTo>
                  <a:pt x="104" y="722"/>
                </a:lnTo>
                <a:lnTo>
                  <a:pt x="99" y="722"/>
                </a:lnTo>
                <a:lnTo>
                  <a:pt x="104" y="727"/>
                </a:lnTo>
                <a:lnTo>
                  <a:pt x="99" y="727"/>
                </a:lnTo>
                <a:lnTo>
                  <a:pt x="104" y="727"/>
                </a:lnTo>
                <a:lnTo>
                  <a:pt x="99" y="733"/>
                </a:lnTo>
                <a:lnTo>
                  <a:pt x="104" y="733"/>
                </a:lnTo>
                <a:lnTo>
                  <a:pt x="99" y="738"/>
                </a:lnTo>
                <a:lnTo>
                  <a:pt x="104" y="738"/>
                </a:lnTo>
                <a:lnTo>
                  <a:pt x="109" y="738"/>
                </a:lnTo>
                <a:lnTo>
                  <a:pt x="109" y="743"/>
                </a:lnTo>
                <a:lnTo>
                  <a:pt x="109" y="738"/>
                </a:lnTo>
                <a:lnTo>
                  <a:pt x="109" y="743"/>
                </a:lnTo>
                <a:lnTo>
                  <a:pt x="114" y="738"/>
                </a:lnTo>
                <a:lnTo>
                  <a:pt x="114" y="743"/>
                </a:lnTo>
                <a:lnTo>
                  <a:pt x="114" y="738"/>
                </a:lnTo>
                <a:lnTo>
                  <a:pt x="114" y="743"/>
                </a:lnTo>
                <a:lnTo>
                  <a:pt x="109" y="748"/>
                </a:lnTo>
                <a:lnTo>
                  <a:pt x="114" y="743"/>
                </a:lnTo>
                <a:lnTo>
                  <a:pt x="120" y="743"/>
                </a:lnTo>
                <a:lnTo>
                  <a:pt x="120" y="738"/>
                </a:lnTo>
                <a:lnTo>
                  <a:pt x="125" y="738"/>
                </a:lnTo>
                <a:lnTo>
                  <a:pt x="130" y="738"/>
                </a:lnTo>
                <a:lnTo>
                  <a:pt x="130" y="733"/>
                </a:lnTo>
                <a:lnTo>
                  <a:pt x="135" y="727"/>
                </a:lnTo>
                <a:lnTo>
                  <a:pt x="192" y="676"/>
                </a:lnTo>
                <a:lnTo>
                  <a:pt x="239" y="629"/>
                </a:lnTo>
                <a:lnTo>
                  <a:pt x="244" y="618"/>
                </a:lnTo>
                <a:lnTo>
                  <a:pt x="239" y="613"/>
                </a:lnTo>
                <a:lnTo>
                  <a:pt x="234" y="613"/>
                </a:lnTo>
                <a:lnTo>
                  <a:pt x="239" y="608"/>
                </a:lnTo>
                <a:lnTo>
                  <a:pt x="260" y="592"/>
                </a:lnTo>
                <a:lnTo>
                  <a:pt x="255" y="613"/>
                </a:lnTo>
                <a:lnTo>
                  <a:pt x="255" y="618"/>
                </a:lnTo>
                <a:lnTo>
                  <a:pt x="255" y="639"/>
                </a:lnTo>
                <a:lnTo>
                  <a:pt x="244" y="639"/>
                </a:lnTo>
                <a:lnTo>
                  <a:pt x="239" y="639"/>
                </a:lnTo>
                <a:lnTo>
                  <a:pt x="239" y="650"/>
                </a:lnTo>
                <a:lnTo>
                  <a:pt x="239" y="665"/>
                </a:lnTo>
                <a:lnTo>
                  <a:pt x="0" y="956"/>
                </a:lnTo>
                <a:lnTo>
                  <a:pt x="0" y="977"/>
                </a:lnTo>
                <a:lnTo>
                  <a:pt x="5" y="966"/>
                </a:lnTo>
                <a:lnTo>
                  <a:pt x="31" y="961"/>
                </a:lnTo>
                <a:lnTo>
                  <a:pt x="0" y="998"/>
                </a:lnTo>
                <a:lnTo>
                  <a:pt x="31" y="961"/>
                </a:lnTo>
                <a:lnTo>
                  <a:pt x="57" y="956"/>
                </a:lnTo>
                <a:lnTo>
                  <a:pt x="63" y="961"/>
                </a:lnTo>
                <a:lnTo>
                  <a:pt x="63" y="956"/>
                </a:lnTo>
                <a:lnTo>
                  <a:pt x="68" y="951"/>
                </a:lnTo>
                <a:lnTo>
                  <a:pt x="89" y="946"/>
                </a:lnTo>
                <a:lnTo>
                  <a:pt x="0" y="1044"/>
                </a:lnTo>
                <a:lnTo>
                  <a:pt x="0" y="1268"/>
                </a:lnTo>
                <a:lnTo>
                  <a:pt x="78" y="1221"/>
                </a:lnTo>
                <a:lnTo>
                  <a:pt x="52" y="1247"/>
                </a:lnTo>
                <a:lnTo>
                  <a:pt x="47" y="1252"/>
                </a:lnTo>
                <a:lnTo>
                  <a:pt x="11" y="1289"/>
                </a:lnTo>
                <a:lnTo>
                  <a:pt x="5" y="1289"/>
                </a:lnTo>
                <a:lnTo>
                  <a:pt x="5" y="1294"/>
                </a:lnTo>
                <a:lnTo>
                  <a:pt x="5" y="1289"/>
                </a:lnTo>
                <a:lnTo>
                  <a:pt x="0" y="1299"/>
                </a:lnTo>
                <a:lnTo>
                  <a:pt x="47" y="1252"/>
                </a:lnTo>
                <a:lnTo>
                  <a:pt x="47" y="1257"/>
                </a:lnTo>
                <a:lnTo>
                  <a:pt x="47" y="1252"/>
                </a:lnTo>
                <a:lnTo>
                  <a:pt x="52" y="1252"/>
                </a:lnTo>
                <a:lnTo>
                  <a:pt x="63" y="1247"/>
                </a:lnTo>
                <a:lnTo>
                  <a:pt x="63" y="1242"/>
                </a:lnTo>
                <a:lnTo>
                  <a:pt x="57" y="1247"/>
                </a:lnTo>
                <a:lnTo>
                  <a:pt x="52" y="1247"/>
                </a:lnTo>
                <a:lnTo>
                  <a:pt x="83" y="1221"/>
                </a:lnTo>
                <a:lnTo>
                  <a:pt x="120" y="1200"/>
                </a:lnTo>
                <a:lnTo>
                  <a:pt x="78" y="1252"/>
                </a:lnTo>
                <a:lnTo>
                  <a:pt x="0" y="1304"/>
                </a:lnTo>
                <a:lnTo>
                  <a:pt x="0" y="1309"/>
                </a:lnTo>
                <a:lnTo>
                  <a:pt x="68" y="1263"/>
                </a:lnTo>
                <a:lnTo>
                  <a:pt x="0" y="1346"/>
                </a:lnTo>
                <a:lnTo>
                  <a:pt x="0" y="1351"/>
                </a:lnTo>
                <a:lnTo>
                  <a:pt x="73" y="1283"/>
                </a:lnTo>
                <a:lnTo>
                  <a:pt x="73" y="1278"/>
                </a:lnTo>
                <a:lnTo>
                  <a:pt x="73" y="1283"/>
                </a:lnTo>
                <a:lnTo>
                  <a:pt x="83" y="1278"/>
                </a:lnTo>
                <a:lnTo>
                  <a:pt x="78" y="1278"/>
                </a:lnTo>
                <a:lnTo>
                  <a:pt x="140" y="1221"/>
                </a:lnTo>
                <a:lnTo>
                  <a:pt x="114" y="1257"/>
                </a:lnTo>
                <a:lnTo>
                  <a:pt x="47" y="1315"/>
                </a:lnTo>
                <a:lnTo>
                  <a:pt x="0" y="1351"/>
                </a:lnTo>
                <a:lnTo>
                  <a:pt x="0" y="1387"/>
                </a:lnTo>
                <a:lnTo>
                  <a:pt x="73" y="1335"/>
                </a:lnTo>
                <a:lnTo>
                  <a:pt x="125" y="1294"/>
                </a:lnTo>
                <a:lnTo>
                  <a:pt x="78" y="1341"/>
                </a:lnTo>
                <a:lnTo>
                  <a:pt x="208" y="1226"/>
                </a:lnTo>
                <a:lnTo>
                  <a:pt x="166" y="1283"/>
                </a:lnTo>
                <a:lnTo>
                  <a:pt x="161" y="1283"/>
                </a:lnTo>
                <a:lnTo>
                  <a:pt x="161" y="1289"/>
                </a:lnTo>
                <a:lnTo>
                  <a:pt x="161" y="1294"/>
                </a:lnTo>
                <a:lnTo>
                  <a:pt x="156" y="1294"/>
                </a:lnTo>
                <a:lnTo>
                  <a:pt x="104" y="1330"/>
                </a:lnTo>
                <a:lnTo>
                  <a:pt x="99" y="1330"/>
                </a:lnTo>
                <a:lnTo>
                  <a:pt x="94" y="1335"/>
                </a:lnTo>
                <a:lnTo>
                  <a:pt x="89" y="1335"/>
                </a:lnTo>
                <a:lnTo>
                  <a:pt x="89" y="1341"/>
                </a:lnTo>
                <a:lnTo>
                  <a:pt x="57" y="1361"/>
                </a:lnTo>
                <a:lnTo>
                  <a:pt x="42" y="1372"/>
                </a:lnTo>
                <a:lnTo>
                  <a:pt x="37" y="1372"/>
                </a:lnTo>
                <a:lnTo>
                  <a:pt x="31" y="1372"/>
                </a:lnTo>
                <a:lnTo>
                  <a:pt x="21" y="1377"/>
                </a:lnTo>
                <a:lnTo>
                  <a:pt x="26" y="1377"/>
                </a:lnTo>
                <a:lnTo>
                  <a:pt x="21" y="1382"/>
                </a:lnTo>
                <a:lnTo>
                  <a:pt x="26" y="1382"/>
                </a:lnTo>
                <a:lnTo>
                  <a:pt x="21" y="1387"/>
                </a:lnTo>
                <a:lnTo>
                  <a:pt x="21" y="1382"/>
                </a:lnTo>
                <a:lnTo>
                  <a:pt x="16" y="1387"/>
                </a:lnTo>
                <a:lnTo>
                  <a:pt x="11" y="1387"/>
                </a:lnTo>
                <a:lnTo>
                  <a:pt x="5" y="1392"/>
                </a:lnTo>
                <a:lnTo>
                  <a:pt x="0" y="1398"/>
                </a:lnTo>
                <a:lnTo>
                  <a:pt x="0" y="1418"/>
                </a:lnTo>
                <a:lnTo>
                  <a:pt x="99" y="1361"/>
                </a:lnTo>
                <a:lnTo>
                  <a:pt x="99" y="1356"/>
                </a:lnTo>
                <a:lnTo>
                  <a:pt x="104" y="1356"/>
                </a:lnTo>
                <a:lnTo>
                  <a:pt x="120" y="1346"/>
                </a:lnTo>
                <a:lnTo>
                  <a:pt x="89" y="1392"/>
                </a:lnTo>
                <a:lnTo>
                  <a:pt x="83" y="1392"/>
                </a:lnTo>
                <a:lnTo>
                  <a:pt x="83" y="1398"/>
                </a:lnTo>
                <a:lnTo>
                  <a:pt x="5" y="1507"/>
                </a:lnTo>
                <a:lnTo>
                  <a:pt x="63" y="1429"/>
                </a:lnTo>
                <a:lnTo>
                  <a:pt x="68" y="1429"/>
                </a:lnTo>
                <a:lnTo>
                  <a:pt x="78" y="1424"/>
                </a:lnTo>
                <a:lnTo>
                  <a:pt x="78" y="1418"/>
                </a:lnTo>
                <a:lnTo>
                  <a:pt x="68" y="1424"/>
                </a:lnTo>
                <a:lnTo>
                  <a:pt x="83" y="1403"/>
                </a:lnTo>
                <a:lnTo>
                  <a:pt x="89" y="1403"/>
                </a:lnTo>
                <a:lnTo>
                  <a:pt x="94" y="1403"/>
                </a:lnTo>
                <a:lnTo>
                  <a:pt x="99" y="1398"/>
                </a:lnTo>
                <a:lnTo>
                  <a:pt x="99" y="1392"/>
                </a:lnTo>
                <a:lnTo>
                  <a:pt x="104" y="1392"/>
                </a:lnTo>
                <a:lnTo>
                  <a:pt x="99" y="1392"/>
                </a:lnTo>
                <a:lnTo>
                  <a:pt x="104" y="1392"/>
                </a:lnTo>
                <a:lnTo>
                  <a:pt x="99" y="1392"/>
                </a:lnTo>
                <a:lnTo>
                  <a:pt x="99" y="1387"/>
                </a:lnTo>
                <a:lnTo>
                  <a:pt x="94" y="1387"/>
                </a:lnTo>
                <a:lnTo>
                  <a:pt x="135" y="1341"/>
                </a:lnTo>
                <a:lnTo>
                  <a:pt x="135" y="1335"/>
                </a:lnTo>
                <a:lnTo>
                  <a:pt x="140" y="1335"/>
                </a:lnTo>
                <a:lnTo>
                  <a:pt x="146" y="1330"/>
                </a:lnTo>
                <a:lnTo>
                  <a:pt x="2276" y="2364"/>
                </a:lnTo>
                <a:lnTo>
                  <a:pt x="499" y="1205"/>
                </a:lnTo>
                <a:lnTo>
                  <a:pt x="483" y="1216"/>
                </a:lnTo>
                <a:lnTo>
                  <a:pt x="494" y="1211"/>
                </a:lnTo>
                <a:lnTo>
                  <a:pt x="499" y="1200"/>
                </a:lnTo>
                <a:lnTo>
                  <a:pt x="504" y="1205"/>
                </a:lnTo>
                <a:lnTo>
                  <a:pt x="499" y="1205"/>
                </a:lnTo>
                <a:lnTo>
                  <a:pt x="2276" y="2364"/>
                </a:lnTo>
                <a:lnTo>
                  <a:pt x="499" y="1200"/>
                </a:lnTo>
                <a:lnTo>
                  <a:pt x="504" y="1195"/>
                </a:lnTo>
                <a:lnTo>
                  <a:pt x="504" y="1200"/>
                </a:lnTo>
                <a:lnTo>
                  <a:pt x="499" y="1200"/>
                </a:lnTo>
                <a:lnTo>
                  <a:pt x="2276" y="2364"/>
                </a:lnTo>
                <a:lnTo>
                  <a:pt x="785" y="618"/>
                </a:lnTo>
                <a:lnTo>
                  <a:pt x="785" y="629"/>
                </a:lnTo>
                <a:lnTo>
                  <a:pt x="785" y="634"/>
                </a:lnTo>
                <a:lnTo>
                  <a:pt x="790" y="748"/>
                </a:lnTo>
                <a:lnTo>
                  <a:pt x="790" y="753"/>
                </a:lnTo>
                <a:lnTo>
                  <a:pt x="785" y="753"/>
                </a:lnTo>
                <a:lnTo>
                  <a:pt x="790" y="753"/>
                </a:lnTo>
                <a:lnTo>
                  <a:pt x="785" y="816"/>
                </a:lnTo>
                <a:lnTo>
                  <a:pt x="785" y="795"/>
                </a:lnTo>
                <a:lnTo>
                  <a:pt x="779" y="774"/>
                </a:lnTo>
                <a:lnTo>
                  <a:pt x="779" y="696"/>
                </a:lnTo>
                <a:lnTo>
                  <a:pt x="774" y="582"/>
                </a:lnTo>
                <a:lnTo>
                  <a:pt x="779" y="582"/>
                </a:lnTo>
                <a:lnTo>
                  <a:pt x="785" y="618"/>
                </a:lnTo>
                <a:lnTo>
                  <a:pt x="2276" y="2364"/>
                </a:lnTo>
                <a:lnTo>
                  <a:pt x="779" y="577"/>
                </a:lnTo>
                <a:lnTo>
                  <a:pt x="774" y="577"/>
                </a:lnTo>
                <a:lnTo>
                  <a:pt x="774" y="582"/>
                </a:lnTo>
                <a:lnTo>
                  <a:pt x="769" y="535"/>
                </a:lnTo>
                <a:lnTo>
                  <a:pt x="764" y="515"/>
                </a:lnTo>
                <a:lnTo>
                  <a:pt x="764" y="478"/>
                </a:lnTo>
                <a:lnTo>
                  <a:pt x="779" y="577"/>
                </a:lnTo>
                <a:lnTo>
                  <a:pt x="2276" y="2364"/>
                </a:lnTo>
                <a:lnTo>
                  <a:pt x="728" y="556"/>
                </a:lnTo>
                <a:lnTo>
                  <a:pt x="738" y="551"/>
                </a:lnTo>
                <a:lnTo>
                  <a:pt x="738" y="546"/>
                </a:lnTo>
                <a:lnTo>
                  <a:pt x="738" y="587"/>
                </a:lnTo>
                <a:lnTo>
                  <a:pt x="728" y="556"/>
                </a:lnTo>
                <a:lnTo>
                  <a:pt x="2276" y="2364"/>
                </a:lnTo>
                <a:lnTo>
                  <a:pt x="728" y="1013"/>
                </a:lnTo>
                <a:lnTo>
                  <a:pt x="728" y="1013"/>
                </a:lnTo>
                <a:lnTo>
                  <a:pt x="728" y="1018"/>
                </a:lnTo>
                <a:lnTo>
                  <a:pt x="728" y="1013"/>
                </a:lnTo>
                <a:lnTo>
                  <a:pt x="2276" y="2364"/>
                </a:lnTo>
                <a:lnTo>
                  <a:pt x="509" y="857"/>
                </a:lnTo>
                <a:lnTo>
                  <a:pt x="504" y="863"/>
                </a:lnTo>
                <a:lnTo>
                  <a:pt x="504" y="857"/>
                </a:lnTo>
                <a:lnTo>
                  <a:pt x="509" y="857"/>
                </a:lnTo>
                <a:lnTo>
                  <a:pt x="2276" y="2364"/>
                </a:lnTo>
                <a:lnTo>
                  <a:pt x="509" y="1065"/>
                </a:lnTo>
                <a:lnTo>
                  <a:pt x="520" y="1060"/>
                </a:lnTo>
                <a:lnTo>
                  <a:pt x="504" y="1070"/>
                </a:lnTo>
                <a:lnTo>
                  <a:pt x="509" y="1065"/>
                </a:lnTo>
                <a:lnTo>
                  <a:pt x="2276" y="2364"/>
                </a:lnTo>
                <a:lnTo>
                  <a:pt x="494" y="1076"/>
                </a:lnTo>
                <a:lnTo>
                  <a:pt x="520" y="1070"/>
                </a:lnTo>
                <a:lnTo>
                  <a:pt x="489" y="1081"/>
                </a:lnTo>
                <a:lnTo>
                  <a:pt x="494" y="1076"/>
                </a:lnTo>
                <a:lnTo>
                  <a:pt x="2276" y="2364"/>
                </a:lnTo>
                <a:lnTo>
                  <a:pt x="483" y="1086"/>
                </a:lnTo>
                <a:lnTo>
                  <a:pt x="546" y="1070"/>
                </a:lnTo>
                <a:lnTo>
                  <a:pt x="504" y="1091"/>
                </a:lnTo>
                <a:lnTo>
                  <a:pt x="546" y="1081"/>
                </a:lnTo>
                <a:lnTo>
                  <a:pt x="447" y="1117"/>
                </a:lnTo>
                <a:lnTo>
                  <a:pt x="483" y="1086"/>
                </a:lnTo>
                <a:lnTo>
                  <a:pt x="2276" y="2364"/>
                </a:lnTo>
                <a:lnTo>
                  <a:pt x="395" y="1112"/>
                </a:lnTo>
                <a:lnTo>
                  <a:pt x="400" y="1107"/>
                </a:lnTo>
                <a:lnTo>
                  <a:pt x="400" y="1112"/>
                </a:lnTo>
                <a:lnTo>
                  <a:pt x="400" y="1107"/>
                </a:lnTo>
                <a:lnTo>
                  <a:pt x="400" y="1112"/>
                </a:lnTo>
                <a:lnTo>
                  <a:pt x="395" y="1112"/>
                </a:lnTo>
                <a:lnTo>
                  <a:pt x="2276" y="2364"/>
                </a:lnTo>
                <a:lnTo>
                  <a:pt x="421" y="1044"/>
                </a:lnTo>
                <a:lnTo>
                  <a:pt x="416" y="1055"/>
                </a:lnTo>
                <a:lnTo>
                  <a:pt x="390" y="1070"/>
                </a:lnTo>
                <a:lnTo>
                  <a:pt x="421" y="1044"/>
                </a:lnTo>
                <a:lnTo>
                  <a:pt x="2276" y="2364"/>
                </a:lnTo>
                <a:lnTo>
                  <a:pt x="317" y="733"/>
                </a:lnTo>
                <a:lnTo>
                  <a:pt x="322" y="727"/>
                </a:lnTo>
                <a:lnTo>
                  <a:pt x="322" y="733"/>
                </a:lnTo>
                <a:lnTo>
                  <a:pt x="317" y="727"/>
                </a:lnTo>
                <a:lnTo>
                  <a:pt x="317" y="733"/>
                </a:lnTo>
                <a:lnTo>
                  <a:pt x="2276" y="2364"/>
                </a:lnTo>
                <a:lnTo>
                  <a:pt x="281" y="546"/>
                </a:lnTo>
                <a:lnTo>
                  <a:pt x="281" y="540"/>
                </a:lnTo>
                <a:lnTo>
                  <a:pt x="286" y="546"/>
                </a:lnTo>
                <a:lnTo>
                  <a:pt x="281" y="551"/>
                </a:lnTo>
                <a:lnTo>
                  <a:pt x="281" y="546"/>
                </a:lnTo>
                <a:lnTo>
                  <a:pt x="2276" y="2364"/>
                </a:lnTo>
                <a:lnTo>
                  <a:pt x="270" y="582"/>
                </a:lnTo>
                <a:lnTo>
                  <a:pt x="281" y="577"/>
                </a:lnTo>
                <a:lnTo>
                  <a:pt x="286" y="603"/>
                </a:lnTo>
                <a:lnTo>
                  <a:pt x="281" y="613"/>
                </a:lnTo>
                <a:lnTo>
                  <a:pt x="276" y="618"/>
                </a:lnTo>
                <a:lnTo>
                  <a:pt x="265" y="613"/>
                </a:lnTo>
                <a:lnTo>
                  <a:pt x="270" y="582"/>
                </a:lnTo>
                <a:lnTo>
                  <a:pt x="2276" y="2364"/>
                </a:lnTo>
                <a:lnTo>
                  <a:pt x="260" y="629"/>
                </a:lnTo>
                <a:lnTo>
                  <a:pt x="265" y="634"/>
                </a:lnTo>
                <a:lnTo>
                  <a:pt x="260" y="644"/>
                </a:lnTo>
                <a:lnTo>
                  <a:pt x="255" y="639"/>
                </a:lnTo>
                <a:lnTo>
                  <a:pt x="260" y="629"/>
                </a:lnTo>
                <a:lnTo>
                  <a:pt x="2276" y="2364"/>
                </a:lnTo>
                <a:lnTo>
                  <a:pt x="244" y="696"/>
                </a:lnTo>
                <a:lnTo>
                  <a:pt x="286" y="644"/>
                </a:lnTo>
                <a:lnTo>
                  <a:pt x="281" y="676"/>
                </a:lnTo>
                <a:lnTo>
                  <a:pt x="234" y="727"/>
                </a:lnTo>
                <a:lnTo>
                  <a:pt x="244" y="696"/>
                </a:lnTo>
                <a:lnTo>
                  <a:pt x="2276" y="2364"/>
                </a:lnTo>
                <a:lnTo>
                  <a:pt x="11" y="961"/>
                </a:lnTo>
                <a:lnTo>
                  <a:pt x="239" y="702"/>
                </a:lnTo>
                <a:lnTo>
                  <a:pt x="229" y="733"/>
                </a:lnTo>
                <a:lnTo>
                  <a:pt x="192" y="769"/>
                </a:lnTo>
                <a:lnTo>
                  <a:pt x="187" y="769"/>
                </a:lnTo>
                <a:lnTo>
                  <a:pt x="172" y="774"/>
                </a:lnTo>
                <a:lnTo>
                  <a:pt x="172" y="779"/>
                </a:lnTo>
                <a:lnTo>
                  <a:pt x="177" y="785"/>
                </a:lnTo>
                <a:lnTo>
                  <a:pt x="161" y="800"/>
                </a:lnTo>
                <a:lnTo>
                  <a:pt x="52" y="940"/>
                </a:lnTo>
                <a:lnTo>
                  <a:pt x="11" y="961"/>
                </a:lnTo>
                <a:lnTo>
                  <a:pt x="2276" y="2364"/>
                </a:lnTo>
                <a:lnTo>
                  <a:pt x="224" y="743"/>
                </a:lnTo>
                <a:lnTo>
                  <a:pt x="213" y="774"/>
                </a:lnTo>
                <a:lnTo>
                  <a:pt x="198" y="774"/>
                </a:lnTo>
                <a:lnTo>
                  <a:pt x="224" y="743"/>
                </a:lnTo>
                <a:lnTo>
                  <a:pt x="2276" y="2364"/>
                </a:lnTo>
                <a:lnTo>
                  <a:pt x="135" y="883"/>
                </a:lnTo>
                <a:lnTo>
                  <a:pt x="114" y="899"/>
                </a:lnTo>
                <a:lnTo>
                  <a:pt x="52" y="935"/>
                </a:lnTo>
                <a:lnTo>
                  <a:pt x="182" y="790"/>
                </a:lnTo>
                <a:lnTo>
                  <a:pt x="192" y="795"/>
                </a:lnTo>
                <a:lnTo>
                  <a:pt x="198" y="795"/>
                </a:lnTo>
                <a:lnTo>
                  <a:pt x="203" y="790"/>
                </a:lnTo>
                <a:lnTo>
                  <a:pt x="192" y="821"/>
                </a:lnTo>
                <a:lnTo>
                  <a:pt x="213" y="785"/>
                </a:lnTo>
                <a:lnTo>
                  <a:pt x="218" y="774"/>
                </a:lnTo>
                <a:lnTo>
                  <a:pt x="234" y="738"/>
                </a:lnTo>
                <a:lnTo>
                  <a:pt x="281" y="681"/>
                </a:lnTo>
                <a:lnTo>
                  <a:pt x="260" y="738"/>
                </a:lnTo>
                <a:lnTo>
                  <a:pt x="255" y="738"/>
                </a:lnTo>
                <a:lnTo>
                  <a:pt x="244" y="748"/>
                </a:lnTo>
                <a:lnTo>
                  <a:pt x="250" y="748"/>
                </a:lnTo>
                <a:lnTo>
                  <a:pt x="255" y="743"/>
                </a:lnTo>
                <a:lnTo>
                  <a:pt x="229" y="779"/>
                </a:lnTo>
                <a:lnTo>
                  <a:pt x="198" y="821"/>
                </a:lnTo>
                <a:lnTo>
                  <a:pt x="192" y="826"/>
                </a:lnTo>
                <a:lnTo>
                  <a:pt x="192" y="821"/>
                </a:lnTo>
                <a:lnTo>
                  <a:pt x="187" y="826"/>
                </a:lnTo>
                <a:lnTo>
                  <a:pt x="135" y="883"/>
                </a:lnTo>
                <a:lnTo>
                  <a:pt x="2276" y="2364"/>
                </a:lnTo>
                <a:lnTo>
                  <a:pt x="213" y="951"/>
                </a:lnTo>
                <a:lnTo>
                  <a:pt x="218" y="946"/>
                </a:lnTo>
                <a:lnTo>
                  <a:pt x="213" y="946"/>
                </a:lnTo>
                <a:lnTo>
                  <a:pt x="218" y="946"/>
                </a:lnTo>
                <a:lnTo>
                  <a:pt x="213" y="951"/>
                </a:lnTo>
                <a:lnTo>
                  <a:pt x="2276" y="2364"/>
                </a:lnTo>
                <a:lnTo>
                  <a:pt x="203" y="1174"/>
                </a:lnTo>
                <a:lnTo>
                  <a:pt x="198" y="1169"/>
                </a:lnTo>
                <a:lnTo>
                  <a:pt x="192" y="1169"/>
                </a:lnTo>
                <a:lnTo>
                  <a:pt x="192" y="1174"/>
                </a:lnTo>
                <a:lnTo>
                  <a:pt x="187" y="1174"/>
                </a:lnTo>
                <a:lnTo>
                  <a:pt x="187" y="1179"/>
                </a:lnTo>
                <a:lnTo>
                  <a:pt x="192" y="1179"/>
                </a:lnTo>
                <a:lnTo>
                  <a:pt x="198" y="1179"/>
                </a:lnTo>
                <a:lnTo>
                  <a:pt x="192" y="1185"/>
                </a:lnTo>
                <a:lnTo>
                  <a:pt x="172" y="1195"/>
                </a:lnTo>
                <a:lnTo>
                  <a:pt x="187" y="1185"/>
                </a:lnTo>
                <a:lnTo>
                  <a:pt x="146" y="1226"/>
                </a:lnTo>
                <a:lnTo>
                  <a:pt x="172" y="1195"/>
                </a:lnTo>
                <a:lnTo>
                  <a:pt x="229" y="1117"/>
                </a:lnTo>
                <a:lnTo>
                  <a:pt x="281" y="1076"/>
                </a:lnTo>
                <a:lnTo>
                  <a:pt x="333" y="1029"/>
                </a:lnTo>
                <a:lnTo>
                  <a:pt x="374" y="977"/>
                </a:lnTo>
                <a:lnTo>
                  <a:pt x="379" y="977"/>
                </a:lnTo>
                <a:lnTo>
                  <a:pt x="307" y="1060"/>
                </a:lnTo>
                <a:lnTo>
                  <a:pt x="239" y="1138"/>
                </a:lnTo>
                <a:lnTo>
                  <a:pt x="234" y="1138"/>
                </a:lnTo>
                <a:lnTo>
                  <a:pt x="213" y="1164"/>
                </a:lnTo>
                <a:lnTo>
                  <a:pt x="213" y="1159"/>
                </a:lnTo>
                <a:lnTo>
                  <a:pt x="203" y="1159"/>
                </a:lnTo>
                <a:lnTo>
                  <a:pt x="208" y="1164"/>
                </a:lnTo>
                <a:lnTo>
                  <a:pt x="213" y="1164"/>
                </a:lnTo>
                <a:lnTo>
                  <a:pt x="203" y="1174"/>
                </a:lnTo>
                <a:lnTo>
                  <a:pt x="2276" y="2364"/>
                </a:lnTo>
                <a:lnTo>
                  <a:pt x="270" y="1164"/>
                </a:lnTo>
                <a:lnTo>
                  <a:pt x="250" y="1205"/>
                </a:lnTo>
                <a:lnTo>
                  <a:pt x="244" y="1226"/>
                </a:lnTo>
                <a:lnTo>
                  <a:pt x="250" y="1221"/>
                </a:lnTo>
                <a:lnTo>
                  <a:pt x="255" y="1221"/>
                </a:lnTo>
                <a:lnTo>
                  <a:pt x="255" y="1216"/>
                </a:lnTo>
                <a:lnTo>
                  <a:pt x="255" y="1211"/>
                </a:lnTo>
                <a:lnTo>
                  <a:pt x="281" y="1179"/>
                </a:lnTo>
                <a:lnTo>
                  <a:pt x="343" y="1107"/>
                </a:lnTo>
                <a:lnTo>
                  <a:pt x="400" y="1081"/>
                </a:lnTo>
                <a:lnTo>
                  <a:pt x="364" y="1128"/>
                </a:lnTo>
                <a:lnTo>
                  <a:pt x="265" y="1211"/>
                </a:lnTo>
                <a:lnTo>
                  <a:pt x="182" y="1278"/>
                </a:lnTo>
                <a:lnTo>
                  <a:pt x="270" y="1164"/>
                </a:lnTo>
                <a:lnTo>
                  <a:pt x="2276" y="2364"/>
                </a:lnTo>
                <a:lnTo>
                  <a:pt x="327" y="1143"/>
                </a:lnTo>
                <a:lnTo>
                  <a:pt x="317" y="1148"/>
                </a:lnTo>
                <a:lnTo>
                  <a:pt x="322" y="1148"/>
                </a:lnTo>
                <a:lnTo>
                  <a:pt x="327" y="1153"/>
                </a:lnTo>
                <a:lnTo>
                  <a:pt x="333" y="1148"/>
                </a:lnTo>
                <a:lnTo>
                  <a:pt x="333" y="1143"/>
                </a:lnTo>
                <a:lnTo>
                  <a:pt x="327" y="1143"/>
                </a:lnTo>
                <a:lnTo>
                  <a:pt x="2276" y="2364"/>
                </a:lnTo>
                <a:lnTo>
                  <a:pt x="909" y="390"/>
                </a:lnTo>
                <a:lnTo>
                  <a:pt x="904" y="395"/>
                </a:lnTo>
                <a:lnTo>
                  <a:pt x="904" y="390"/>
                </a:lnTo>
                <a:lnTo>
                  <a:pt x="904" y="395"/>
                </a:lnTo>
                <a:lnTo>
                  <a:pt x="899" y="395"/>
                </a:lnTo>
                <a:lnTo>
                  <a:pt x="904" y="395"/>
                </a:lnTo>
                <a:lnTo>
                  <a:pt x="909" y="390"/>
                </a:lnTo>
                <a:lnTo>
                  <a:pt x="2276" y="2364"/>
                </a:lnTo>
                <a:lnTo>
                  <a:pt x="343" y="2213"/>
                </a:lnTo>
                <a:lnTo>
                  <a:pt x="338" y="2234"/>
                </a:lnTo>
                <a:lnTo>
                  <a:pt x="333" y="2234"/>
                </a:lnTo>
                <a:lnTo>
                  <a:pt x="333" y="2224"/>
                </a:lnTo>
                <a:lnTo>
                  <a:pt x="327" y="2244"/>
                </a:lnTo>
                <a:lnTo>
                  <a:pt x="338" y="2234"/>
                </a:lnTo>
                <a:lnTo>
                  <a:pt x="343" y="2213"/>
                </a:lnTo>
                <a:lnTo>
                  <a:pt x="2276" y="2364"/>
                </a:lnTo>
                <a:lnTo>
                  <a:pt x="364" y="1252"/>
                </a:lnTo>
                <a:lnTo>
                  <a:pt x="369" y="1252"/>
                </a:lnTo>
                <a:lnTo>
                  <a:pt x="369" y="1247"/>
                </a:lnTo>
                <a:lnTo>
                  <a:pt x="369" y="1242"/>
                </a:lnTo>
                <a:lnTo>
                  <a:pt x="364" y="1242"/>
                </a:lnTo>
                <a:lnTo>
                  <a:pt x="364" y="1237"/>
                </a:lnTo>
                <a:lnTo>
                  <a:pt x="353" y="1242"/>
                </a:lnTo>
                <a:lnTo>
                  <a:pt x="348" y="1247"/>
                </a:lnTo>
                <a:lnTo>
                  <a:pt x="348" y="1252"/>
                </a:lnTo>
                <a:lnTo>
                  <a:pt x="348" y="1247"/>
                </a:lnTo>
                <a:lnTo>
                  <a:pt x="348" y="1252"/>
                </a:lnTo>
                <a:lnTo>
                  <a:pt x="353" y="1252"/>
                </a:lnTo>
                <a:lnTo>
                  <a:pt x="348" y="1252"/>
                </a:lnTo>
                <a:lnTo>
                  <a:pt x="353" y="1252"/>
                </a:lnTo>
                <a:lnTo>
                  <a:pt x="359" y="1252"/>
                </a:lnTo>
                <a:lnTo>
                  <a:pt x="353" y="1252"/>
                </a:lnTo>
                <a:lnTo>
                  <a:pt x="359" y="1252"/>
                </a:lnTo>
                <a:lnTo>
                  <a:pt x="353" y="1252"/>
                </a:lnTo>
                <a:lnTo>
                  <a:pt x="359" y="1252"/>
                </a:lnTo>
                <a:lnTo>
                  <a:pt x="353" y="1257"/>
                </a:lnTo>
                <a:lnTo>
                  <a:pt x="359" y="1252"/>
                </a:lnTo>
                <a:lnTo>
                  <a:pt x="359" y="1257"/>
                </a:lnTo>
                <a:lnTo>
                  <a:pt x="364" y="1252"/>
                </a:lnTo>
                <a:lnTo>
                  <a:pt x="2276" y="2364"/>
                </a:lnTo>
                <a:lnTo>
                  <a:pt x="338" y="1382"/>
                </a:lnTo>
                <a:lnTo>
                  <a:pt x="333" y="1387"/>
                </a:lnTo>
                <a:lnTo>
                  <a:pt x="338" y="1387"/>
                </a:lnTo>
                <a:lnTo>
                  <a:pt x="343" y="1382"/>
                </a:lnTo>
                <a:lnTo>
                  <a:pt x="338" y="1382"/>
                </a:lnTo>
                <a:lnTo>
                  <a:pt x="2276" y="2364"/>
                </a:lnTo>
                <a:lnTo>
                  <a:pt x="333" y="1974"/>
                </a:lnTo>
                <a:lnTo>
                  <a:pt x="338" y="1912"/>
                </a:lnTo>
                <a:lnTo>
                  <a:pt x="333" y="1922"/>
                </a:lnTo>
                <a:lnTo>
                  <a:pt x="333" y="1938"/>
                </a:lnTo>
                <a:lnTo>
                  <a:pt x="333" y="1974"/>
                </a:lnTo>
                <a:lnTo>
                  <a:pt x="2276" y="2364"/>
                </a:lnTo>
                <a:lnTo>
                  <a:pt x="333" y="1335"/>
                </a:lnTo>
                <a:lnTo>
                  <a:pt x="327" y="1341"/>
                </a:lnTo>
                <a:lnTo>
                  <a:pt x="333" y="1341"/>
                </a:lnTo>
                <a:lnTo>
                  <a:pt x="333" y="1335"/>
                </a:lnTo>
                <a:lnTo>
                  <a:pt x="2276" y="2364"/>
                </a:lnTo>
                <a:lnTo>
                  <a:pt x="343" y="1335"/>
                </a:lnTo>
                <a:lnTo>
                  <a:pt x="338" y="1335"/>
                </a:lnTo>
                <a:lnTo>
                  <a:pt x="333" y="1341"/>
                </a:lnTo>
                <a:lnTo>
                  <a:pt x="338" y="1341"/>
                </a:lnTo>
                <a:lnTo>
                  <a:pt x="343" y="1335"/>
                </a:lnTo>
                <a:lnTo>
                  <a:pt x="2276" y="2364"/>
                </a:lnTo>
                <a:lnTo>
                  <a:pt x="327" y="1974"/>
                </a:lnTo>
                <a:lnTo>
                  <a:pt x="327" y="1990"/>
                </a:lnTo>
                <a:lnTo>
                  <a:pt x="333" y="1979"/>
                </a:lnTo>
                <a:lnTo>
                  <a:pt x="327" y="1974"/>
                </a:lnTo>
                <a:lnTo>
                  <a:pt x="2276" y="2364"/>
                </a:lnTo>
                <a:lnTo>
                  <a:pt x="333" y="1330"/>
                </a:lnTo>
                <a:lnTo>
                  <a:pt x="327" y="1330"/>
                </a:lnTo>
                <a:lnTo>
                  <a:pt x="322" y="1335"/>
                </a:lnTo>
                <a:lnTo>
                  <a:pt x="327" y="1335"/>
                </a:lnTo>
                <a:lnTo>
                  <a:pt x="333" y="1335"/>
                </a:lnTo>
                <a:lnTo>
                  <a:pt x="333" y="1330"/>
                </a:lnTo>
                <a:lnTo>
                  <a:pt x="2276" y="2364"/>
                </a:lnTo>
                <a:lnTo>
                  <a:pt x="463" y="1122"/>
                </a:lnTo>
                <a:lnTo>
                  <a:pt x="463" y="1128"/>
                </a:lnTo>
                <a:lnTo>
                  <a:pt x="468" y="1122"/>
                </a:lnTo>
                <a:lnTo>
                  <a:pt x="473" y="1117"/>
                </a:lnTo>
                <a:lnTo>
                  <a:pt x="478" y="1112"/>
                </a:lnTo>
                <a:lnTo>
                  <a:pt x="483" y="1112"/>
                </a:lnTo>
                <a:lnTo>
                  <a:pt x="483" y="1107"/>
                </a:lnTo>
                <a:lnTo>
                  <a:pt x="478" y="1112"/>
                </a:lnTo>
                <a:lnTo>
                  <a:pt x="468" y="1117"/>
                </a:lnTo>
                <a:lnTo>
                  <a:pt x="463" y="1122"/>
                </a:lnTo>
                <a:lnTo>
                  <a:pt x="2276" y="2364"/>
                </a:lnTo>
                <a:lnTo>
                  <a:pt x="447" y="1221"/>
                </a:lnTo>
                <a:lnTo>
                  <a:pt x="452" y="1221"/>
                </a:lnTo>
                <a:lnTo>
                  <a:pt x="457" y="1221"/>
                </a:lnTo>
                <a:lnTo>
                  <a:pt x="457" y="1216"/>
                </a:lnTo>
                <a:lnTo>
                  <a:pt x="463" y="1216"/>
                </a:lnTo>
                <a:lnTo>
                  <a:pt x="457" y="1211"/>
                </a:lnTo>
                <a:lnTo>
                  <a:pt x="452" y="1211"/>
                </a:lnTo>
                <a:lnTo>
                  <a:pt x="447" y="1216"/>
                </a:lnTo>
                <a:lnTo>
                  <a:pt x="447" y="1221"/>
                </a:lnTo>
                <a:lnTo>
                  <a:pt x="2276" y="2364"/>
                </a:lnTo>
                <a:lnTo>
                  <a:pt x="379" y="1320"/>
                </a:lnTo>
                <a:lnTo>
                  <a:pt x="385" y="1315"/>
                </a:lnTo>
                <a:lnTo>
                  <a:pt x="374" y="1315"/>
                </a:lnTo>
                <a:lnTo>
                  <a:pt x="374" y="1320"/>
                </a:lnTo>
                <a:lnTo>
                  <a:pt x="379" y="1320"/>
                </a:lnTo>
                <a:lnTo>
                  <a:pt x="2276" y="2364"/>
                </a:lnTo>
                <a:lnTo>
                  <a:pt x="379" y="1372"/>
                </a:lnTo>
                <a:lnTo>
                  <a:pt x="390" y="1366"/>
                </a:lnTo>
                <a:lnTo>
                  <a:pt x="390" y="1361"/>
                </a:lnTo>
                <a:lnTo>
                  <a:pt x="379" y="1372"/>
                </a:lnTo>
                <a:lnTo>
                  <a:pt x="2276" y="2364"/>
                </a:lnTo>
                <a:lnTo>
                  <a:pt x="395" y="1325"/>
                </a:lnTo>
                <a:lnTo>
                  <a:pt x="390" y="1320"/>
                </a:lnTo>
                <a:lnTo>
                  <a:pt x="385" y="1320"/>
                </a:lnTo>
                <a:lnTo>
                  <a:pt x="379" y="1325"/>
                </a:lnTo>
                <a:lnTo>
                  <a:pt x="374" y="1330"/>
                </a:lnTo>
                <a:lnTo>
                  <a:pt x="379" y="1330"/>
                </a:lnTo>
                <a:lnTo>
                  <a:pt x="374" y="1330"/>
                </a:lnTo>
                <a:lnTo>
                  <a:pt x="374" y="1335"/>
                </a:lnTo>
                <a:lnTo>
                  <a:pt x="379" y="1330"/>
                </a:lnTo>
                <a:lnTo>
                  <a:pt x="374" y="1335"/>
                </a:lnTo>
                <a:lnTo>
                  <a:pt x="379" y="1335"/>
                </a:lnTo>
                <a:lnTo>
                  <a:pt x="385" y="1335"/>
                </a:lnTo>
                <a:lnTo>
                  <a:pt x="385" y="1330"/>
                </a:lnTo>
                <a:lnTo>
                  <a:pt x="390" y="1330"/>
                </a:lnTo>
                <a:lnTo>
                  <a:pt x="390" y="1325"/>
                </a:lnTo>
                <a:lnTo>
                  <a:pt x="395" y="1325"/>
                </a:lnTo>
                <a:lnTo>
                  <a:pt x="2276" y="2364"/>
                </a:lnTo>
                <a:lnTo>
                  <a:pt x="395" y="1283"/>
                </a:lnTo>
                <a:lnTo>
                  <a:pt x="390" y="1278"/>
                </a:lnTo>
                <a:lnTo>
                  <a:pt x="385" y="1278"/>
                </a:lnTo>
                <a:lnTo>
                  <a:pt x="385" y="1283"/>
                </a:lnTo>
                <a:lnTo>
                  <a:pt x="379" y="1283"/>
                </a:lnTo>
                <a:lnTo>
                  <a:pt x="374" y="1283"/>
                </a:lnTo>
                <a:lnTo>
                  <a:pt x="369" y="1289"/>
                </a:lnTo>
                <a:lnTo>
                  <a:pt x="374" y="1289"/>
                </a:lnTo>
                <a:lnTo>
                  <a:pt x="369" y="1289"/>
                </a:lnTo>
                <a:lnTo>
                  <a:pt x="369" y="1294"/>
                </a:lnTo>
                <a:lnTo>
                  <a:pt x="369" y="1299"/>
                </a:lnTo>
                <a:lnTo>
                  <a:pt x="369" y="1294"/>
                </a:lnTo>
                <a:lnTo>
                  <a:pt x="369" y="1299"/>
                </a:lnTo>
                <a:lnTo>
                  <a:pt x="374" y="1299"/>
                </a:lnTo>
                <a:lnTo>
                  <a:pt x="369" y="1299"/>
                </a:lnTo>
                <a:lnTo>
                  <a:pt x="374" y="1299"/>
                </a:lnTo>
                <a:lnTo>
                  <a:pt x="379" y="1299"/>
                </a:lnTo>
                <a:lnTo>
                  <a:pt x="385" y="1299"/>
                </a:lnTo>
                <a:lnTo>
                  <a:pt x="390" y="1294"/>
                </a:lnTo>
                <a:lnTo>
                  <a:pt x="390" y="1289"/>
                </a:lnTo>
                <a:lnTo>
                  <a:pt x="395" y="1289"/>
                </a:lnTo>
                <a:lnTo>
                  <a:pt x="395" y="1283"/>
                </a:lnTo>
                <a:lnTo>
                  <a:pt x="2276" y="2364"/>
                </a:lnTo>
                <a:lnTo>
                  <a:pt x="270" y="1361"/>
                </a:lnTo>
                <a:lnTo>
                  <a:pt x="270" y="1356"/>
                </a:lnTo>
                <a:lnTo>
                  <a:pt x="260" y="1356"/>
                </a:lnTo>
                <a:lnTo>
                  <a:pt x="255" y="1361"/>
                </a:lnTo>
                <a:lnTo>
                  <a:pt x="250" y="1366"/>
                </a:lnTo>
                <a:lnTo>
                  <a:pt x="244" y="1372"/>
                </a:lnTo>
                <a:lnTo>
                  <a:pt x="239" y="1377"/>
                </a:lnTo>
                <a:lnTo>
                  <a:pt x="244" y="1377"/>
                </a:lnTo>
                <a:lnTo>
                  <a:pt x="239" y="1377"/>
                </a:lnTo>
                <a:lnTo>
                  <a:pt x="244" y="1377"/>
                </a:lnTo>
                <a:lnTo>
                  <a:pt x="239" y="1382"/>
                </a:lnTo>
                <a:lnTo>
                  <a:pt x="244" y="1377"/>
                </a:lnTo>
                <a:lnTo>
                  <a:pt x="250" y="1377"/>
                </a:lnTo>
                <a:lnTo>
                  <a:pt x="250" y="1382"/>
                </a:lnTo>
                <a:lnTo>
                  <a:pt x="250" y="1377"/>
                </a:lnTo>
                <a:lnTo>
                  <a:pt x="255" y="1377"/>
                </a:lnTo>
                <a:lnTo>
                  <a:pt x="255" y="1382"/>
                </a:lnTo>
                <a:lnTo>
                  <a:pt x="255" y="1377"/>
                </a:lnTo>
                <a:lnTo>
                  <a:pt x="265" y="1372"/>
                </a:lnTo>
                <a:lnTo>
                  <a:pt x="265" y="1366"/>
                </a:lnTo>
                <a:lnTo>
                  <a:pt x="270" y="1366"/>
                </a:lnTo>
                <a:lnTo>
                  <a:pt x="270" y="1361"/>
                </a:lnTo>
                <a:lnTo>
                  <a:pt x="2276" y="2364"/>
                </a:lnTo>
                <a:lnTo>
                  <a:pt x="255" y="1289"/>
                </a:lnTo>
                <a:lnTo>
                  <a:pt x="244" y="1294"/>
                </a:lnTo>
                <a:lnTo>
                  <a:pt x="234" y="1299"/>
                </a:lnTo>
                <a:lnTo>
                  <a:pt x="239" y="1299"/>
                </a:lnTo>
                <a:lnTo>
                  <a:pt x="255" y="1294"/>
                </a:lnTo>
                <a:lnTo>
                  <a:pt x="255" y="1289"/>
                </a:lnTo>
                <a:lnTo>
                  <a:pt x="2276" y="2364"/>
                </a:lnTo>
                <a:lnTo>
                  <a:pt x="286" y="1278"/>
                </a:lnTo>
                <a:lnTo>
                  <a:pt x="286" y="1273"/>
                </a:lnTo>
                <a:lnTo>
                  <a:pt x="281" y="1278"/>
                </a:lnTo>
                <a:lnTo>
                  <a:pt x="286" y="1278"/>
                </a:lnTo>
                <a:lnTo>
                  <a:pt x="2276" y="2364"/>
                </a:lnTo>
                <a:lnTo>
                  <a:pt x="270" y="1283"/>
                </a:lnTo>
                <a:lnTo>
                  <a:pt x="276" y="1283"/>
                </a:lnTo>
                <a:lnTo>
                  <a:pt x="276" y="1278"/>
                </a:lnTo>
                <a:lnTo>
                  <a:pt x="270" y="1283"/>
                </a:lnTo>
                <a:lnTo>
                  <a:pt x="270" y="1289"/>
                </a:lnTo>
                <a:lnTo>
                  <a:pt x="270" y="1283"/>
                </a:lnTo>
                <a:lnTo>
                  <a:pt x="2276" y="2364"/>
                </a:lnTo>
                <a:lnTo>
                  <a:pt x="286" y="1341"/>
                </a:lnTo>
                <a:lnTo>
                  <a:pt x="286" y="1335"/>
                </a:lnTo>
                <a:lnTo>
                  <a:pt x="281" y="1335"/>
                </a:lnTo>
                <a:lnTo>
                  <a:pt x="276" y="1346"/>
                </a:lnTo>
                <a:lnTo>
                  <a:pt x="270" y="1346"/>
                </a:lnTo>
                <a:lnTo>
                  <a:pt x="281" y="1346"/>
                </a:lnTo>
                <a:lnTo>
                  <a:pt x="286" y="1341"/>
                </a:lnTo>
                <a:lnTo>
                  <a:pt x="2276" y="2364"/>
                </a:lnTo>
                <a:lnTo>
                  <a:pt x="296" y="1278"/>
                </a:lnTo>
                <a:lnTo>
                  <a:pt x="302" y="1273"/>
                </a:lnTo>
                <a:lnTo>
                  <a:pt x="307" y="1273"/>
                </a:lnTo>
                <a:lnTo>
                  <a:pt x="307" y="1268"/>
                </a:lnTo>
                <a:lnTo>
                  <a:pt x="317" y="1263"/>
                </a:lnTo>
                <a:lnTo>
                  <a:pt x="307" y="1263"/>
                </a:lnTo>
                <a:lnTo>
                  <a:pt x="307" y="1257"/>
                </a:lnTo>
                <a:lnTo>
                  <a:pt x="296" y="1263"/>
                </a:lnTo>
                <a:lnTo>
                  <a:pt x="291" y="1268"/>
                </a:lnTo>
                <a:lnTo>
                  <a:pt x="286" y="1268"/>
                </a:lnTo>
                <a:lnTo>
                  <a:pt x="291" y="1268"/>
                </a:lnTo>
                <a:lnTo>
                  <a:pt x="291" y="1273"/>
                </a:lnTo>
                <a:lnTo>
                  <a:pt x="291" y="1268"/>
                </a:lnTo>
                <a:lnTo>
                  <a:pt x="291" y="1273"/>
                </a:lnTo>
                <a:lnTo>
                  <a:pt x="286" y="1278"/>
                </a:lnTo>
                <a:lnTo>
                  <a:pt x="291" y="1273"/>
                </a:lnTo>
                <a:lnTo>
                  <a:pt x="291" y="1278"/>
                </a:lnTo>
                <a:lnTo>
                  <a:pt x="291" y="1273"/>
                </a:lnTo>
                <a:lnTo>
                  <a:pt x="296" y="1278"/>
                </a:lnTo>
                <a:lnTo>
                  <a:pt x="2276" y="2364"/>
                </a:lnTo>
                <a:lnTo>
                  <a:pt x="213" y="1382"/>
                </a:lnTo>
                <a:lnTo>
                  <a:pt x="224" y="1377"/>
                </a:lnTo>
                <a:lnTo>
                  <a:pt x="224" y="1372"/>
                </a:lnTo>
                <a:lnTo>
                  <a:pt x="218" y="1372"/>
                </a:lnTo>
                <a:lnTo>
                  <a:pt x="213" y="1382"/>
                </a:lnTo>
                <a:lnTo>
                  <a:pt x="213" y="1377"/>
                </a:lnTo>
                <a:lnTo>
                  <a:pt x="213" y="1382"/>
                </a:lnTo>
                <a:lnTo>
                  <a:pt x="2276" y="2364"/>
                </a:lnTo>
                <a:lnTo>
                  <a:pt x="317" y="1351"/>
                </a:lnTo>
                <a:lnTo>
                  <a:pt x="296" y="1361"/>
                </a:lnTo>
                <a:lnTo>
                  <a:pt x="307" y="1356"/>
                </a:lnTo>
                <a:lnTo>
                  <a:pt x="317" y="1351"/>
                </a:lnTo>
                <a:lnTo>
                  <a:pt x="2276" y="2364"/>
                </a:lnTo>
                <a:lnTo>
                  <a:pt x="302" y="1341"/>
                </a:lnTo>
                <a:lnTo>
                  <a:pt x="307" y="1335"/>
                </a:lnTo>
                <a:lnTo>
                  <a:pt x="302" y="1335"/>
                </a:lnTo>
                <a:lnTo>
                  <a:pt x="296" y="1341"/>
                </a:lnTo>
                <a:lnTo>
                  <a:pt x="302" y="1341"/>
                </a:lnTo>
                <a:lnTo>
                  <a:pt x="2276" y="2364"/>
                </a:lnTo>
                <a:lnTo>
                  <a:pt x="353" y="1195"/>
                </a:lnTo>
                <a:lnTo>
                  <a:pt x="359" y="1195"/>
                </a:lnTo>
                <a:lnTo>
                  <a:pt x="364" y="1190"/>
                </a:lnTo>
                <a:lnTo>
                  <a:pt x="353" y="1195"/>
                </a:lnTo>
                <a:lnTo>
                  <a:pt x="2276" y="2364"/>
                </a:lnTo>
                <a:lnTo>
                  <a:pt x="343" y="2052"/>
                </a:lnTo>
                <a:lnTo>
                  <a:pt x="343" y="2057"/>
                </a:lnTo>
                <a:lnTo>
                  <a:pt x="343" y="2068"/>
                </a:lnTo>
                <a:lnTo>
                  <a:pt x="343" y="2052"/>
                </a:lnTo>
                <a:lnTo>
                  <a:pt x="2276" y="2364"/>
                </a:lnTo>
                <a:lnTo>
                  <a:pt x="322" y="1964"/>
                </a:lnTo>
                <a:lnTo>
                  <a:pt x="322" y="1979"/>
                </a:lnTo>
                <a:lnTo>
                  <a:pt x="322" y="1974"/>
                </a:lnTo>
                <a:lnTo>
                  <a:pt x="322" y="1964"/>
                </a:lnTo>
                <a:lnTo>
                  <a:pt x="2276" y="2364"/>
                </a:lnTo>
                <a:lnTo>
                  <a:pt x="348" y="1289"/>
                </a:lnTo>
                <a:lnTo>
                  <a:pt x="348" y="1283"/>
                </a:lnTo>
                <a:lnTo>
                  <a:pt x="343" y="1289"/>
                </a:lnTo>
                <a:lnTo>
                  <a:pt x="348" y="1289"/>
                </a:lnTo>
                <a:lnTo>
                  <a:pt x="2276" y="2364"/>
                </a:lnTo>
                <a:lnTo>
                  <a:pt x="624" y="1122"/>
                </a:lnTo>
                <a:lnTo>
                  <a:pt x="624" y="1128"/>
                </a:lnTo>
                <a:lnTo>
                  <a:pt x="634" y="1122"/>
                </a:lnTo>
                <a:lnTo>
                  <a:pt x="629" y="1122"/>
                </a:lnTo>
                <a:lnTo>
                  <a:pt x="624" y="1122"/>
                </a:lnTo>
                <a:lnTo>
                  <a:pt x="2276" y="2364"/>
                </a:lnTo>
                <a:lnTo>
                  <a:pt x="779" y="1091"/>
                </a:lnTo>
                <a:lnTo>
                  <a:pt x="785" y="1086"/>
                </a:lnTo>
                <a:lnTo>
                  <a:pt x="790" y="1081"/>
                </a:lnTo>
                <a:lnTo>
                  <a:pt x="790" y="1076"/>
                </a:lnTo>
                <a:lnTo>
                  <a:pt x="785" y="1081"/>
                </a:lnTo>
                <a:lnTo>
                  <a:pt x="779" y="1091"/>
                </a:lnTo>
                <a:lnTo>
                  <a:pt x="779" y="1086"/>
                </a:lnTo>
                <a:lnTo>
                  <a:pt x="779" y="1091"/>
                </a:lnTo>
                <a:lnTo>
                  <a:pt x="2276" y="2364"/>
                </a:lnTo>
                <a:lnTo>
                  <a:pt x="790" y="1107"/>
                </a:lnTo>
                <a:lnTo>
                  <a:pt x="790" y="1102"/>
                </a:lnTo>
                <a:lnTo>
                  <a:pt x="790" y="1096"/>
                </a:lnTo>
                <a:lnTo>
                  <a:pt x="779" y="1102"/>
                </a:lnTo>
                <a:lnTo>
                  <a:pt x="769" y="1112"/>
                </a:lnTo>
                <a:lnTo>
                  <a:pt x="769" y="1117"/>
                </a:lnTo>
                <a:lnTo>
                  <a:pt x="779" y="1112"/>
                </a:lnTo>
                <a:lnTo>
                  <a:pt x="779" y="1117"/>
                </a:lnTo>
                <a:lnTo>
                  <a:pt x="790" y="1107"/>
                </a:lnTo>
                <a:lnTo>
                  <a:pt x="2276" y="2364"/>
                </a:lnTo>
                <a:lnTo>
                  <a:pt x="785" y="317"/>
                </a:lnTo>
                <a:lnTo>
                  <a:pt x="790" y="317"/>
                </a:lnTo>
                <a:lnTo>
                  <a:pt x="790" y="312"/>
                </a:lnTo>
                <a:lnTo>
                  <a:pt x="785" y="317"/>
                </a:lnTo>
                <a:lnTo>
                  <a:pt x="2276" y="2364"/>
                </a:lnTo>
                <a:lnTo>
                  <a:pt x="686" y="1242"/>
                </a:lnTo>
                <a:lnTo>
                  <a:pt x="691" y="1237"/>
                </a:lnTo>
                <a:lnTo>
                  <a:pt x="696" y="1231"/>
                </a:lnTo>
                <a:lnTo>
                  <a:pt x="686" y="1242"/>
                </a:lnTo>
                <a:lnTo>
                  <a:pt x="2276" y="2364"/>
                </a:lnTo>
                <a:lnTo>
                  <a:pt x="722" y="1133"/>
                </a:lnTo>
                <a:lnTo>
                  <a:pt x="707" y="1138"/>
                </a:lnTo>
                <a:lnTo>
                  <a:pt x="712" y="1138"/>
                </a:lnTo>
                <a:lnTo>
                  <a:pt x="707" y="1143"/>
                </a:lnTo>
                <a:lnTo>
                  <a:pt x="696" y="1143"/>
                </a:lnTo>
                <a:lnTo>
                  <a:pt x="686" y="1148"/>
                </a:lnTo>
                <a:lnTo>
                  <a:pt x="681" y="1153"/>
                </a:lnTo>
                <a:lnTo>
                  <a:pt x="686" y="1153"/>
                </a:lnTo>
                <a:lnTo>
                  <a:pt x="676" y="1159"/>
                </a:lnTo>
                <a:lnTo>
                  <a:pt x="681" y="1159"/>
                </a:lnTo>
                <a:lnTo>
                  <a:pt x="686" y="1159"/>
                </a:lnTo>
                <a:lnTo>
                  <a:pt x="686" y="1164"/>
                </a:lnTo>
                <a:lnTo>
                  <a:pt x="686" y="1159"/>
                </a:lnTo>
                <a:lnTo>
                  <a:pt x="702" y="1148"/>
                </a:lnTo>
                <a:lnTo>
                  <a:pt x="707" y="1143"/>
                </a:lnTo>
                <a:lnTo>
                  <a:pt x="712" y="1143"/>
                </a:lnTo>
                <a:lnTo>
                  <a:pt x="722" y="1133"/>
                </a:lnTo>
                <a:lnTo>
                  <a:pt x="2276" y="2364"/>
                </a:lnTo>
                <a:lnTo>
                  <a:pt x="728" y="1081"/>
                </a:lnTo>
                <a:lnTo>
                  <a:pt x="728" y="1076"/>
                </a:lnTo>
                <a:lnTo>
                  <a:pt x="733" y="1065"/>
                </a:lnTo>
                <a:lnTo>
                  <a:pt x="728" y="1065"/>
                </a:lnTo>
                <a:lnTo>
                  <a:pt x="728" y="1070"/>
                </a:lnTo>
                <a:lnTo>
                  <a:pt x="722" y="1076"/>
                </a:lnTo>
                <a:lnTo>
                  <a:pt x="712" y="1076"/>
                </a:lnTo>
                <a:lnTo>
                  <a:pt x="712" y="1081"/>
                </a:lnTo>
                <a:lnTo>
                  <a:pt x="717" y="1081"/>
                </a:lnTo>
                <a:lnTo>
                  <a:pt x="722" y="1081"/>
                </a:lnTo>
                <a:lnTo>
                  <a:pt x="728" y="1081"/>
                </a:lnTo>
                <a:lnTo>
                  <a:pt x="2276" y="2364"/>
                </a:lnTo>
                <a:lnTo>
                  <a:pt x="790" y="966"/>
                </a:lnTo>
                <a:lnTo>
                  <a:pt x="785" y="972"/>
                </a:lnTo>
                <a:lnTo>
                  <a:pt x="790" y="972"/>
                </a:lnTo>
                <a:lnTo>
                  <a:pt x="790" y="966"/>
                </a:lnTo>
                <a:lnTo>
                  <a:pt x="2276" y="2364"/>
                </a:lnTo>
                <a:lnTo>
                  <a:pt x="785" y="302"/>
                </a:lnTo>
                <a:lnTo>
                  <a:pt x="790" y="296"/>
                </a:lnTo>
                <a:lnTo>
                  <a:pt x="785" y="296"/>
                </a:lnTo>
                <a:lnTo>
                  <a:pt x="785" y="302"/>
                </a:lnTo>
                <a:lnTo>
                  <a:pt x="2276" y="2364"/>
                </a:lnTo>
                <a:lnTo>
                  <a:pt x="800" y="707"/>
                </a:lnTo>
                <a:lnTo>
                  <a:pt x="800" y="702"/>
                </a:lnTo>
                <a:lnTo>
                  <a:pt x="805" y="696"/>
                </a:lnTo>
                <a:lnTo>
                  <a:pt x="800" y="702"/>
                </a:lnTo>
                <a:lnTo>
                  <a:pt x="800" y="707"/>
                </a:lnTo>
                <a:lnTo>
                  <a:pt x="2276" y="2364"/>
                </a:lnTo>
                <a:lnTo>
                  <a:pt x="800" y="494"/>
                </a:lnTo>
                <a:lnTo>
                  <a:pt x="795" y="499"/>
                </a:lnTo>
                <a:lnTo>
                  <a:pt x="795" y="504"/>
                </a:lnTo>
                <a:lnTo>
                  <a:pt x="795" y="499"/>
                </a:lnTo>
                <a:lnTo>
                  <a:pt x="800" y="499"/>
                </a:lnTo>
                <a:lnTo>
                  <a:pt x="805" y="499"/>
                </a:lnTo>
                <a:lnTo>
                  <a:pt x="805" y="494"/>
                </a:lnTo>
                <a:lnTo>
                  <a:pt x="805" y="489"/>
                </a:lnTo>
                <a:lnTo>
                  <a:pt x="800" y="494"/>
                </a:lnTo>
                <a:lnTo>
                  <a:pt x="2276" y="2364"/>
                </a:lnTo>
                <a:lnTo>
                  <a:pt x="800" y="416"/>
                </a:lnTo>
                <a:lnTo>
                  <a:pt x="795" y="421"/>
                </a:lnTo>
                <a:lnTo>
                  <a:pt x="805" y="416"/>
                </a:lnTo>
                <a:lnTo>
                  <a:pt x="805" y="411"/>
                </a:lnTo>
                <a:lnTo>
                  <a:pt x="800" y="416"/>
                </a:lnTo>
                <a:lnTo>
                  <a:pt x="2276" y="2364"/>
                </a:lnTo>
                <a:lnTo>
                  <a:pt x="800" y="582"/>
                </a:lnTo>
                <a:lnTo>
                  <a:pt x="800" y="577"/>
                </a:lnTo>
                <a:lnTo>
                  <a:pt x="795" y="582"/>
                </a:lnTo>
                <a:lnTo>
                  <a:pt x="790" y="587"/>
                </a:lnTo>
                <a:lnTo>
                  <a:pt x="795" y="587"/>
                </a:lnTo>
                <a:lnTo>
                  <a:pt x="790" y="587"/>
                </a:lnTo>
                <a:lnTo>
                  <a:pt x="795" y="587"/>
                </a:lnTo>
                <a:lnTo>
                  <a:pt x="790" y="587"/>
                </a:lnTo>
                <a:lnTo>
                  <a:pt x="795" y="587"/>
                </a:lnTo>
                <a:lnTo>
                  <a:pt x="800" y="582"/>
                </a:lnTo>
                <a:lnTo>
                  <a:pt x="2276" y="2364"/>
                </a:lnTo>
                <a:lnTo>
                  <a:pt x="795" y="587"/>
                </a:lnTo>
                <a:lnTo>
                  <a:pt x="795" y="582"/>
                </a:lnTo>
                <a:lnTo>
                  <a:pt x="800" y="582"/>
                </a:lnTo>
                <a:lnTo>
                  <a:pt x="795" y="587"/>
                </a:lnTo>
                <a:lnTo>
                  <a:pt x="2276" y="2364"/>
                </a:lnTo>
                <a:lnTo>
                  <a:pt x="483" y="1299"/>
                </a:lnTo>
                <a:lnTo>
                  <a:pt x="489" y="1294"/>
                </a:lnTo>
                <a:lnTo>
                  <a:pt x="489" y="1289"/>
                </a:lnTo>
                <a:lnTo>
                  <a:pt x="483" y="1289"/>
                </a:lnTo>
                <a:lnTo>
                  <a:pt x="478" y="1294"/>
                </a:lnTo>
                <a:lnTo>
                  <a:pt x="473" y="1299"/>
                </a:lnTo>
                <a:lnTo>
                  <a:pt x="478" y="1294"/>
                </a:lnTo>
                <a:lnTo>
                  <a:pt x="478" y="1299"/>
                </a:lnTo>
                <a:lnTo>
                  <a:pt x="483" y="1294"/>
                </a:lnTo>
                <a:lnTo>
                  <a:pt x="483" y="1299"/>
                </a:lnTo>
                <a:lnTo>
                  <a:pt x="2276" y="2364"/>
                </a:lnTo>
                <a:lnTo>
                  <a:pt x="468" y="1278"/>
                </a:lnTo>
                <a:lnTo>
                  <a:pt x="468" y="1273"/>
                </a:lnTo>
                <a:lnTo>
                  <a:pt x="473" y="1273"/>
                </a:lnTo>
                <a:lnTo>
                  <a:pt x="473" y="1268"/>
                </a:lnTo>
                <a:lnTo>
                  <a:pt x="468" y="1263"/>
                </a:lnTo>
                <a:lnTo>
                  <a:pt x="457" y="1268"/>
                </a:lnTo>
                <a:lnTo>
                  <a:pt x="452" y="1273"/>
                </a:lnTo>
                <a:lnTo>
                  <a:pt x="452" y="1278"/>
                </a:lnTo>
                <a:lnTo>
                  <a:pt x="447" y="1283"/>
                </a:lnTo>
                <a:lnTo>
                  <a:pt x="452" y="1283"/>
                </a:lnTo>
                <a:lnTo>
                  <a:pt x="457" y="1283"/>
                </a:lnTo>
                <a:lnTo>
                  <a:pt x="457" y="1289"/>
                </a:lnTo>
                <a:lnTo>
                  <a:pt x="463" y="1289"/>
                </a:lnTo>
                <a:lnTo>
                  <a:pt x="468" y="1283"/>
                </a:lnTo>
                <a:lnTo>
                  <a:pt x="468" y="1278"/>
                </a:lnTo>
                <a:lnTo>
                  <a:pt x="2276" y="2364"/>
                </a:lnTo>
                <a:lnTo>
                  <a:pt x="515" y="1242"/>
                </a:lnTo>
                <a:lnTo>
                  <a:pt x="525" y="1237"/>
                </a:lnTo>
                <a:lnTo>
                  <a:pt x="530" y="1231"/>
                </a:lnTo>
                <a:lnTo>
                  <a:pt x="530" y="1226"/>
                </a:lnTo>
                <a:lnTo>
                  <a:pt x="515" y="1231"/>
                </a:lnTo>
                <a:lnTo>
                  <a:pt x="504" y="1242"/>
                </a:lnTo>
                <a:lnTo>
                  <a:pt x="509" y="1242"/>
                </a:lnTo>
                <a:lnTo>
                  <a:pt x="504" y="1247"/>
                </a:lnTo>
                <a:lnTo>
                  <a:pt x="515" y="1242"/>
                </a:lnTo>
                <a:lnTo>
                  <a:pt x="2276" y="2364"/>
                </a:lnTo>
                <a:lnTo>
                  <a:pt x="457" y="1372"/>
                </a:lnTo>
                <a:lnTo>
                  <a:pt x="463" y="1372"/>
                </a:lnTo>
                <a:lnTo>
                  <a:pt x="463" y="1366"/>
                </a:lnTo>
                <a:lnTo>
                  <a:pt x="457" y="1372"/>
                </a:lnTo>
                <a:lnTo>
                  <a:pt x="2276" y="2364"/>
                </a:lnTo>
                <a:lnTo>
                  <a:pt x="494" y="1330"/>
                </a:lnTo>
                <a:lnTo>
                  <a:pt x="499" y="1325"/>
                </a:lnTo>
                <a:lnTo>
                  <a:pt x="483" y="1335"/>
                </a:lnTo>
                <a:lnTo>
                  <a:pt x="483" y="1330"/>
                </a:lnTo>
                <a:lnTo>
                  <a:pt x="489" y="1330"/>
                </a:lnTo>
                <a:lnTo>
                  <a:pt x="483" y="1335"/>
                </a:lnTo>
                <a:lnTo>
                  <a:pt x="494" y="1330"/>
                </a:lnTo>
                <a:lnTo>
                  <a:pt x="2276" y="2364"/>
                </a:lnTo>
                <a:lnTo>
                  <a:pt x="437" y="1133"/>
                </a:lnTo>
                <a:lnTo>
                  <a:pt x="431" y="1133"/>
                </a:lnTo>
                <a:lnTo>
                  <a:pt x="431" y="1138"/>
                </a:lnTo>
                <a:lnTo>
                  <a:pt x="431" y="1133"/>
                </a:lnTo>
                <a:lnTo>
                  <a:pt x="431" y="1138"/>
                </a:lnTo>
                <a:lnTo>
                  <a:pt x="431" y="1133"/>
                </a:lnTo>
                <a:lnTo>
                  <a:pt x="437" y="1133"/>
                </a:lnTo>
                <a:lnTo>
                  <a:pt x="2276" y="2364"/>
                </a:lnTo>
                <a:lnTo>
                  <a:pt x="457" y="1257"/>
                </a:lnTo>
                <a:lnTo>
                  <a:pt x="463" y="1257"/>
                </a:lnTo>
                <a:lnTo>
                  <a:pt x="463" y="1252"/>
                </a:lnTo>
                <a:lnTo>
                  <a:pt x="457" y="1252"/>
                </a:lnTo>
                <a:lnTo>
                  <a:pt x="457" y="1257"/>
                </a:lnTo>
                <a:lnTo>
                  <a:pt x="457" y="1252"/>
                </a:lnTo>
                <a:lnTo>
                  <a:pt x="457" y="1257"/>
                </a:lnTo>
                <a:lnTo>
                  <a:pt x="2276" y="2364"/>
                </a:lnTo>
                <a:lnTo>
                  <a:pt x="473" y="1283"/>
                </a:lnTo>
                <a:lnTo>
                  <a:pt x="478" y="1283"/>
                </a:lnTo>
                <a:lnTo>
                  <a:pt x="483" y="1278"/>
                </a:lnTo>
                <a:lnTo>
                  <a:pt x="483" y="1273"/>
                </a:lnTo>
                <a:lnTo>
                  <a:pt x="478" y="1273"/>
                </a:lnTo>
                <a:lnTo>
                  <a:pt x="468" y="1283"/>
                </a:lnTo>
                <a:lnTo>
                  <a:pt x="473" y="1283"/>
                </a:lnTo>
                <a:lnTo>
                  <a:pt x="2276" y="2364"/>
                </a:lnTo>
                <a:lnTo>
                  <a:pt x="416" y="1315"/>
                </a:lnTo>
                <a:lnTo>
                  <a:pt x="411" y="1315"/>
                </a:lnTo>
                <a:lnTo>
                  <a:pt x="411" y="1320"/>
                </a:lnTo>
                <a:lnTo>
                  <a:pt x="416" y="1315"/>
                </a:lnTo>
                <a:lnTo>
                  <a:pt x="2276" y="2364"/>
                </a:lnTo>
                <a:lnTo>
                  <a:pt x="499" y="1346"/>
                </a:lnTo>
                <a:lnTo>
                  <a:pt x="504" y="1346"/>
                </a:lnTo>
                <a:lnTo>
                  <a:pt x="499" y="1341"/>
                </a:lnTo>
                <a:lnTo>
                  <a:pt x="494" y="1346"/>
                </a:lnTo>
                <a:lnTo>
                  <a:pt x="499" y="1346"/>
                </a:lnTo>
                <a:lnTo>
                  <a:pt x="2276" y="2364"/>
                </a:lnTo>
                <a:lnTo>
                  <a:pt x="587" y="1221"/>
                </a:lnTo>
                <a:lnTo>
                  <a:pt x="598" y="1221"/>
                </a:lnTo>
                <a:lnTo>
                  <a:pt x="603" y="1211"/>
                </a:lnTo>
                <a:lnTo>
                  <a:pt x="598" y="1211"/>
                </a:lnTo>
                <a:lnTo>
                  <a:pt x="592" y="1221"/>
                </a:lnTo>
                <a:lnTo>
                  <a:pt x="587" y="1221"/>
                </a:lnTo>
                <a:lnTo>
                  <a:pt x="2276" y="2364"/>
                </a:lnTo>
                <a:lnTo>
                  <a:pt x="187" y="1335"/>
                </a:lnTo>
                <a:lnTo>
                  <a:pt x="192" y="1335"/>
                </a:lnTo>
                <a:lnTo>
                  <a:pt x="192" y="1341"/>
                </a:lnTo>
                <a:lnTo>
                  <a:pt x="192" y="1335"/>
                </a:lnTo>
                <a:lnTo>
                  <a:pt x="192" y="1341"/>
                </a:lnTo>
                <a:lnTo>
                  <a:pt x="192" y="1335"/>
                </a:lnTo>
                <a:lnTo>
                  <a:pt x="192" y="1341"/>
                </a:lnTo>
                <a:lnTo>
                  <a:pt x="198" y="1335"/>
                </a:lnTo>
                <a:lnTo>
                  <a:pt x="198" y="1341"/>
                </a:lnTo>
                <a:lnTo>
                  <a:pt x="198" y="1335"/>
                </a:lnTo>
                <a:lnTo>
                  <a:pt x="203" y="1335"/>
                </a:lnTo>
                <a:lnTo>
                  <a:pt x="208" y="1335"/>
                </a:lnTo>
                <a:lnTo>
                  <a:pt x="208" y="1325"/>
                </a:lnTo>
                <a:lnTo>
                  <a:pt x="213" y="1330"/>
                </a:lnTo>
                <a:lnTo>
                  <a:pt x="208" y="1325"/>
                </a:lnTo>
                <a:lnTo>
                  <a:pt x="213" y="1325"/>
                </a:lnTo>
                <a:lnTo>
                  <a:pt x="213" y="1320"/>
                </a:lnTo>
                <a:lnTo>
                  <a:pt x="208" y="1320"/>
                </a:lnTo>
                <a:lnTo>
                  <a:pt x="213" y="1320"/>
                </a:lnTo>
                <a:lnTo>
                  <a:pt x="208" y="1320"/>
                </a:lnTo>
                <a:lnTo>
                  <a:pt x="208" y="1315"/>
                </a:lnTo>
                <a:lnTo>
                  <a:pt x="203" y="1315"/>
                </a:lnTo>
                <a:lnTo>
                  <a:pt x="198" y="1315"/>
                </a:lnTo>
                <a:lnTo>
                  <a:pt x="198" y="1320"/>
                </a:lnTo>
                <a:lnTo>
                  <a:pt x="198" y="1315"/>
                </a:lnTo>
                <a:lnTo>
                  <a:pt x="192" y="1320"/>
                </a:lnTo>
                <a:lnTo>
                  <a:pt x="187" y="1320"/>
                </a:lnTo>
                <a:lnTo>
                  <a:pt x="187" y="1325"/>
                </a:lnTo>
                <a:lnTo>
                  <a:pt x="182" y="1330"/>
                </a:lnTo>
                <a:lnTo>
                  <a:pt x="187" y="1330"/>
                </a:lnTo>
                <a:lnTo>
                  <a:pt x="182" y="1330"/>
                </a:lnTo>
                <a:lnTo>
                  <a:pt x="187" y="1330"/>
                </a:lnTo>
                <a:lnTo>
                  <a:pt x="182" y="1335"/>
                </a:lnTo>
                <a:lnTo>
                  <a:pt x="187" y="1330"/>
                </a:lnTo>
                <a:lnTo>
                  <a:pt x="182" y="1335"/>
                </a:lnTo>
                <a:lnTo>
                  <a:pt x="187" y="1335"/>
                </a:lnTo>
                <a:lnTo>
                  <a:pt x="182" y="1335"/>
                </a:lnTo>
                <a:lnTo>
                  <a:pt x="187" y="1335"/>
                </a:lnTo>
                <a:lnTo>
                  <a:pt x="2276" y="2364"/>
                </a:lnTo>
                <a:lnTo>
                  <a:pt x="613" y="1148"/>
                </a:lnTo>
                <a:lnTo>
                  <a:pt x="608" y="1148"/>
                </a:lnTo>
                <a:lnTo>
                  <a:pt x="608" y="1153"/>
                </a:lnTo>
                <a:lnTo>
                  <a:pt x="613" y="1148"/>
                </a:lnTo>
                <a:lnTo>
                  <a:pt x="2276" y="2364"/>
                </a:lnTo>
                <a:lnTo>
                  <a:pt x="530" y="1252"/>
                </a:lnTo>
                <a:lnTo>
                  <a:pt x="535" y="1252"/>
                </a:lnTo>
                <a:lnTo>
                  <a:pt x="541" y="1247"/>
                </a:lnTo>
                <a:lnTo>
                  <a:pt x="541" y="1242"/>
                </a:lnTo>
                <a:lnTo>
                  <a:pt x="530" y="1252"/>
                </a:lnTo>
                <a:lnTo>
                  <a:pt x="2276" y="2364"/>
                </a:lnTo>
                <a:lnTo>
                  <a:pt x="805" y="655"/>
                </a:lnTo>
                <a:lnTo>
                  <a:pt x="800" y="660"/>
                </a:lnTo>
                <a:lnTo>
                  <a:pt x="800" y="655"/>
                </a:lnTo>
                <a:lnTo>
                  <a:pt x="805" y="655"/>
                </a:lnTo>
                <a:lnTo>
                  <a:pt x="2276" y="2364"/>
                </a:lnTo>
                <a:lnTo>
                  <a:pt x="629" y="1128"/>
                </a:lnTo>
                <a:lnTo>
                  <a:pt x="624" y="1128"/>
                </a:lnTo>
                <a:lnTo>
                  <a:pt x="624" y="1133"/>
                </a:lnTo>
                <a:lnTo>
                  <a:pt x="629" y="1128"/>
                </a:lnTo>
                <a:lnTo>
                  <a:pt x="2276" y="2364"/>
                </a:lnTo>
                <a:lnTo>
                  <a:pt x="733" y="1133"/>
                </a:lnTo>
                <a:lnTo>
                  <a:pt x="738" y="1128"/>
                </a:lnTo>
                <a:lnTo>
                  <a:pt x="733" y="1128"/>
                </a:lnTo>
                <a:lnTo>
                  <a:pt x="728" y="1133"/>
                </a:lnTo>
                <a:lnTo>
                  <a:pt x="733" y="1133"/>
                </a:lnTo>
                <a:lnTo>
                  <a:pt x="2276" y="2364"/>
                </a:lnTo>
                <a:lnTo>
                  <a:pt x="608" y="1195"/>
                </a:lnTo>
                <a:lnTo>
                  <a:pt x="603" y="1200"/>
                </a:lnTo>
                <a:lnTo>
                  <a:pt x="608" y="1200"/>
                </a:lnTo>
                <a:lnTo>
                  <a:pt x="603" y="1200"/>
                </a:lnTo>
                <a:lnTo>
                  <a:pt x="608" y="1195"/>
                </a:lnTo>
                <a:lnTo>
                  <a:pt x="2276" y="2364"/>
                </a:lnTo>
                <a:lnTo>
                  <a:pt x="582" y="1221"/>
                </a:lnTo>
                <a:lnTo>
                  <a:pt x="577" y="1221"/>
                </a:lnTo>
                <a:lnTo>
                  <a:pt x="566" y="1231"/>
                </a:lnTo>
                <a:lnTo>
                  <a:pt x="572" y="1231"/>
                </a:lnTo>
                <a:lnTo>
                  <a:pt x="582" y="1226"/>
                </a:lnTo>
                <a:lnTo>
                  <a:pt x="582" y="1221"/>
                </a:lnTo>
                <a:lnTo>
                  <a:pt x="2276" y="2364"/>
                </a:lnTo>
                <a:lnTo>
                  <a:pt x="629" y="1179"/>
                </a:lnTo>
                <a:lnTo>
                  <a:pt x="629" y="1174"/>
                </a:lnTo>
                <a:lnTo>
                  <a:pt x="618" y="1179"/>
                </a:lnTo>
                <a:lnTo>
                  <a:pt x="618" y="1185"/>
                </a:lnTo>
                <a:lnTo>
                  <a:pt x="624" y="1179"/>
                </a:lnTo>
                <a:lnTo>
                  <a:pt x="624" y="1185"/>
                </a:lnTo>
                <a:lnTo>
                  <a:pt x="624" y="1179"/>
                </a:lnTo>
                <a:lnTo>
                  <a:pt x="629" y="1179"/>
                </a:lnTo>
                <a:lnTo>
                  <a:pt x="2276" y="2364"/>
                </a:lnTo>
                <a:lnTo>
                  <a:pt x="3912" y="192"/>
                </a:lnTo>
                <a:lnTo>
                  <a:pt x="3912" y="187"/>
                </a:lnTo>
                <a:lnTo>
                  <a:pt x="3907" y="182"/>
                </a:lnTo>
                <a:lnTo>
                  <a:pt x="3902" y="182"/>
                </a:lnTo>
                <a:lnTo>
                  <a:pt x="3902" y="187"/>
                </a:lnTo>
                <a:lnTo>
                  <a:pt x="3907" y="192"/>
                </a:lnTo>
                <a:lnTo>
                  <a:pt x="3912" y="192"/>
                </a:lnTo>
                <a:lnTo>
                  <a:pt x="2276" y="2364"/>
                </a:lnTo>
                <a:lnTo>
                  <a:pt x="3886" y="130"/>
                </a:lnTo>
                <a:lnTo>
                  <a:pt x="3886" y="125"/>
                </a:lnTo>
                <a:lnTo>
                  <a:pt x="3881" y="130"/>
                </a:lnTo>
                <a:lnTo>
                  <a:pt x="3886" y="130"/>
                </a:lnTo>
                <a:lnTo>
                  <a:pt x="2276" y="2364"/>
                </a:lnTo>
                <a:lnTo>
                  <a:pt x="3860" y="109"/>
                </a:lnTo>
                <a:lnTo>
                  <a:pt x="3860" y="104"/>
                </a:lnTo>
                <a:lnTo>
                  <a:pt x="3865" y="104"/>
                </a:lnTo>
                <a:lnTo>
                  <a:pt x="3865" y="109"/>
                </a:lnTo>
                <a:lnTo>
                  <a:pt x="3865" y="114"/>
                </a:lnTo>
                <a:lnTo>
                  <a:pt x="3871" y="109"/>
                </a:lnTo>
                <a:lnTo>
                  <a:pt x="3871" y="114"/>
                </a:lnTo>
                <a:lnTo>
                  <a:pt x="3871" y="109"/>
                </a:lnTo>
                <a:lnTo>
                  <a:pt x="3876" y="109"/>
                </a:lnTo>
                <a:lnTo>
                  <a:pt x="3871" y="109"/>
                </a:lnTo>
                <a:lnTo>
                  <a:pt x="3876" y="104"/>
                </a:lnTo>
                <a:lnTo>
                  <a:pt x="3871" y="104"/>
                </a:lnTo>
                <a:lnTo>
                  <a:pt x="3865" y="99"/>
                </a:lnTo>
                <a:lnTo>
                  <a:pt x="3860" y="104"/>
                </a:lnTo>
                <a:lnTo>
                  <a:pt x="3855" y="104"/>
                </a:lnTo>
                <a:lnTo>
                  <a:pt x="3860" y="109"/>
                </a:lnTo>
                <a:lnTo>
                  <a:pt x="2276" y="2364"/>
                </a:lnTo>
                <a:lnTo>
                  <a:pt x="3840" y="89"/>
                </a:lnTo>
                <a:lnTo>
                  <a:pt x="3845" y="89"/>
                </a:lnTo>
                <a:lnTo>
                  <a:pt x="3845" y="83"/>
                </a:lnTo>
                <a:lnTo>
                  <a:pt x="3845" y="78"/>
                </a:lnTo>
                <a:lnTo>
                  <a:pt x="3840" y="78"/>
                </a:lnTo>
                <a:lnTo>
                  <a:pt x="3834" y="89"/>
                </a:lnTo>
                <a:lnTo>
                  <a:pt x="3840" y="89"/>
                </a:lnTo>
                <a:lnTo>
                  <a:pt x="2276" y="2364"/>
                </a:lnTo>
                <a:lnTo>
                  <a:pt x="3798" y="57"/>
                </a:lnTo>
                <a:lnTo>
                  <a:pt x="3803" y="52"/>
                </a:lnTo>
                <a:lnTo>
                  <a:pt x="3803" y="57"/>
                </a:lnTo>
                <a:lnTo>
                  <a:pt x="3808" y="52"/>
                </a:lnTo>
                <a:lnTo>
                  <a:pt x="3814" y="52"/>
                </a:lnTo>
                <a:lnTo>
                  <a:pt x="3814" y="47"/>
                </a:lnTo>
                <a:lnTo>
                  <a:pt x="3819" y="42"/>
                </a:lnTo>
                <a:lnTo>
                  <a:pt x="3814" y="42"/>
                </a:lnTo>
                <a:lnTo>
                  <a:pt x="3819" y="37"/>
                </a:lnTo>
                <a:lnTo>
                  <a:pt x="3814" y="37"/>
                </a:lnTo>
                <a:lnTo>
                  <a:pt x="3819" y="31"/>
                </a:lnTo>
                <a:lnTo>
                  <a:pt x="3814" y="37"/>
                </a:lnTo>
                <a:lnTo>
                  <a:pt x="3814" y="31"/>
                </a:lnTo>
                <a:lnTo>
                  <a:pt x="3808" y="37"/>
                </a:lnTo>
                <a:lnTo>
                  <a:pt x="3803" y="37"/>
                </a:lnTo>
                <a:lnTo>
                  <a:pt x="3803" y="42"/>
                </a:lnTo>
                <a:lnTo>
                  <a:pt x="3798" y="42"/>
                </a:lnTo>
                <a:lnTo>
                  <a:pt x="3798" y="47"/>
                </a:lnTo>
                <a:lnTo>
                  <a:pt x="3798" y="52"/>
                </a:lnTo>
                <a:lnTo>
                  <a:pt x="3798" y="57"/>
                </a:lnTo>
                <a:lnTo>
                  <a:pt x="2276" y="2364"/>
                </a:lnTo>
                <a:lnTo>
                  <a:pt x="3829" y="156"/>
                </a:lnTo>
                <a:lnTo>
                  <a:pt x="3829" y="151"/>
                </a:lnTo>
                <a:lnTo>
                  <a:pt x="3834" y="151"/>
                </a:lnTo>
                <a:lnTo>
                  <a:pt x="3829" y="146"/>
                </a:lnTo>
                <a:lnTo>
                  <a:pt x="3834" y="146"/>
                </a:lnTo>
                <a:lnTo>
                  <a:pt x="3829" y="146"/>
                </a:lnTo>
                <a:lnTo>
                  <a:pt x="3829" y="140"/>
                </a:lnTo>
                <a:lnTo>
                  <a:pt x="3824" y="146"/>
                </a:lnTo>
                <a:lnTo>
                  <a:pt x="3824" y="151"/>
                </a:lnTo>
                <a:lnTo>
                  <a:pt x="3829" y="151"/>
                </a:lnTo>
                <a:lnTo>
                  <a:pt x="3829" y="156"/>
                </a:lnTo>
                <a:lnTo>
                  <a:pt x="2276" y="2364"/>
                </a:lnTo>
                <a:lnTo>
                  <a:pt x="3969" y="94"/>
                </a:lnTo>
                <a:lnTo>
                  <a:pt x="3969" y="89"/>
                </a:lnTo>
                <a:lnTo>
                  <a:pt x="3975" y="89"/>
                </a:lnTo>
                <a:lnTo>
                  <a:pt x="3969" y="89"/>
                </a:lnTo>
                <a:lnTo>
                  <a:pt x="3969" y="94"/>
                </a:lnTo>
                <a:lnTo>
                  <a:pt x="2276" y="2364"/>
                </a:lnTo>
                <a:lnTo>
                  <a:pt x="4333" y="2094"/>
                </a:lnTo>
                <a:lnTo>
                  <a:pt x="4338" y="2094"/>
                </a:lnTo>
                <a:lnTo>
                  <a:pt x="4343" y="2094"/>
                </a:lnTo>
                <a:lnTo>
                  <a:pt x="4343" y="2099"/>
                </a:lnTo>
                <a:lnTo>
                  <a:pt x="4349" y="2104"/>
                </a:lnTo>
                <a:lnTo>
                  <a:pt x="4354" y="2104"/>
                </a:lnTo>
                <a:lnTo>
                  <a:pt x="4359" y="2104"/>
                </a:lnTo>
                <a:lnTo>
                  <a:pt x="4354" y="2099"/>
                </a:lnTo>
                <a:lnTo>
                  <a:pt x="4359" y="2094"/>
                </a:lnTo>
                <a:lnTo>
                  <a:pt x="4364" y="2094"/>
                </a:lnTo>
                <a:lnTo>
                  <a:pt x="4354" y="2089"/>
                </a:lnTo>
                <a:lnTo>
                  <a:pt x="4359" y="2089"/>
                </a:lnTo>
                <a:lnTo>
                  <a:pt x="4364" y="2083"/>
                </a:lnTo>
                <a:lnTo>
                  <a:pt x="4364" y="2078"/>
                </a:lnTo>
                <a:lnTo>
                  <a:pt x="4354" y="2089"/>
                </a:lnTo>
                <a:lnTo>
                  <a:pt x="4349" y="2083"/>
                </a:lnTo>
                <a:lnTo>
                  <a:pt x="4349" y="2078"/>
                </a:lnTo>
                <a:lnTo>
                  <a:pt x="4349" y="2083"/>
                </a:lnTo>
                <a:lnTo>
                  <a:pt x="4343" y="2083"/>
                </a:lnTo>
                <a:lnTo>
                  <a:pt x="4343" y="2089"/>
                </a:lnTo>
                <a:lnTo>
                  <a:pt x="4333" y="2094"/>
                </a:lnTo>
                <a:lnTo>
                  <a:pt x="2276" y="2364"/>
                </a:lnTo>
                <a:lnTo>
                  <a:pt x="4369" y="2115"/>
                </a:lnTo>
                <a:lnTo>
                  <a:pt x="4364" y="2120"/>
                </a:lnTo>
                <a:lnTo>
                  <a:pt x="4354" y="2130"/>
                </a:lnTo>
                <a:lnTo>
                  <a:pt x="4354" y="2135"/>
                </a:lnTo>
                <a:lnTo>
                  <a:pt x="4354" y="2141"/>
                </a:lnTo>
                <a:lnTo>
                  <a:pt x="4338" y="2146"/>
                </a:lnTo>
                <a:lnTo>
                  <a:pt x="4349" y="2146"/>
                </a:lnTo>
                <a:lnTo>
                  <a:pt x="4354" y="2146"/>
                </a:lnTo>
                <a:lnTo>
                  <a:pt x="4354" y="2156"/>
                </a:lnTo>
                <a:lnTo>
                  <a:pt x="4359" y="2167"/>
                </a:lnTo>
                <a:lnTo>
                  <a:pt x="4364" y="2167"/>
                </a:lnTo>
                <a:lnTo>
                  <a:pt x="4364" y="2161"/>
                </a:lnTo>
                <a:lnTo>
                  <a:pt x="4369" y="2172"/>
                </a:lnTo>
                <a:lnTo>
                  <a:pt x="4380" y="2182"/>
                </a:lnTo>
                <a:lnTo>
                  <a:pt x="4385" y="2182"/>
                </a:lnTo>
                <a:lnTo>
                  <a:pt x="4395" y="2172"/>
                </a:lnTo>
                <a:lnTo>
                  <a:pt x="4390" y="2167"/>
                </a:lnTo>
                <a:lnTo>
                  <a:pt x="4385" y="2156"/>
                </a:lnTo>
                <a:lnTo>
                  <a:pt x="4385" y="2151"/>
                </a:lnTo>
                <a:lnTo>
                  <a:pt x="4390" y="2151"/>
                </a:lnTo>
                <a:lnTo>
                  <a:pt x="4395" y="2151"/>
                </a:lnTo>
                <a:lnTo>
                  <a:pt x="4395" y="2141"/>
                </a:lnTo>
                <a:lnTo>
                  <a:pt x="4385" y="2141"/>
                </a:lnTo>
                <a:lnTo>
                  <a:pt x="4390" y="2130"/>
                </a:lnTo>
                <a:lnTo>
                  <a:pt x="4395" y="2130"/>
                </a:lnTo>
                <a:lnTo>
                  <a:pt x="4395" y="2120"/>
                </a:lnTo>
                <a:lnTo>
                  <a:pt x="4375" y="2130"/>
                </a:lnTo>
                <a:lnTo>
                  <a:pt x="4375" y="2120"/>
                </a:lnTo>
                <a:lnTo>
                  <a:pt x="4375" y="2115"/>
                </a:lnTo>
                <a:lnTo>
                  <a:pt x="4369" y="2115"/>
                </a:lnTo>
                <a:lnTo>
                  <a:pt x="2276" y="2364"/>
                </a:lnTo>
                <a:lnTo>
                  <a:pt x="3315" y="899"/>
                </a:lnTo>
                <a:lnTo>
                  <a:pt x="3315" y="878"/>
                </a:lnTo>
                <a:lnTo>
                  <a:pt x="3310" y="857"/>
                </a:lnTo>
                <a:lnTo>
                  <a:pt x="3299" y="852"/>
                </a:lnTo>
                <a:lnTo>
                  <a:pt x="3284" y="842"/>
                </a:lnTo>
                <a:lnTo>
                  <a:pt x="3289" y="857"/>
                </a:lnTo>
                <a:lnTo>
                  <a:pt x="3294" y="889"/>
                </a:lnTo>
                <a:lnTo>
                  <a:pt x="3299" y="899"/>
                </a:lnTo>
                <a:lnTo>
                  <a:pt x="3304" y="904"/>
                </a:lnTo>
                <a:lnTo>
                  <a:pt x="3315" y="904"/>
                </a:lnTo>
                <a:lnTo>
                  <a:pt x="3315" y="899"/>
                </a:lnTo>
                <a:lnTo>
                  <a:pt x="2276" y="2364"/>
                </a:lnTo>
                <a:lnTo>
                  <a:pt x="3200" y="977"/>
                </a:lnTo>
                <a:lnTo>
                  <a:pt x="3206" y="992"/>
                </a:lnTo>
                <a:lnTo>
                  <a:pt x="3211" y="1003"/>
                </a:lnTo>
                <a:lnTo>
                  <a:pt x="3216" y="998"/>
                </a:lnTo>
                <a:lnTo>
                  <a:pt x="3226" y="972"/>
                </a:lnTo>
                <a:lnTo>
                  <a:pt x="3226" y="961"/>
                </a:lnTo>
                <a:lnTo>
                  <a:pt x="3206" y="946"/>
                </a:lnTo>
                <a:lnTo>
                  <a:pt x="3195" y="946"/>
                </a:lnTo>
                <a:lnTo>
                  <a:pt x="3190" y="946"/>
                </a:lnTo>
                <a:lnTo>
                  <a:pt x="3190" y="961"/>
                </a:lnTo>
                <a:lnTo>
                  <a:pt x="3200" y="977"/>
                </a:lnTo>
                <a:lnTo>
                  <a:pt x="2276" y="2364"/>
                </a:lnTo>
                <a:lnTo>
                  <a:pt x="3190" y="847"/>
                </a:lnTo>
                <a:lnTo>
                  <a:pt x="3195" y="857"/>
                </a:lnTo>
                <a:lnTo>
                  <a:pt x="3200" y="857"/>
                </a:lnTo>
                <a:lnTo>
                  <a:pt x="3200" y="852"/>
                </a:lnTo>
                <a:lnTo>
                  <a:pt x="3200" y="837"/>
                </a:lnTo>
                <a:lnTo>
                  <a:pt x="3195" y="831"/>
                </a:lnTo>
                <a:lnTo>
                  <a:pt x="3190" y="837"/>
                </a:lnTo>
                <a:lnTo>
                  <a:pt x="3185" y="842"/>
                </a:lnTo>
                <a:lnTo>
                  <a:pt x="3190" y="847"/>
                </a:lnTo>
                <a:lnTo>
                  <a:pt x="2276" y="2364"/>
                </a:lnTo>
                <a:lnTo>
                  <a:pt x="4369" y="2244"/>
                </a:lnTo>
                <a:lnTo>
                  <a:pt x="4364" y="2239"/>
                </a:lnTo>
                <a:lnTo>
                  <a:pt x="4359" y="2244"/>
                </a:lnTo>
                <a:lnTo>
                  <a:pt x="4354" y="2276"/>
                </a:lnTo>
                <a:lnTo>
                  <a:pt x="4349" y="2354"/>
                </a:lnTo>
                <a:lnTo>
                  <a:pt x="4349" y="2359"/>
                </a:lnTo>
                <a:lnTo>
                  <a:pt x="4354" y="2359"/>
                </a:lnTo>
                <a:lnTo>
                  <a:pt x="4369" y="2338"/>
                </a:lnTo>
                <a:lnTo>
                  <a:pt x="4375" y="2333"/>
                </a:lnTo>
                <a:lnTo>
                  <a:pt x="4375" y="2328"/>
                </a:lnTo>
                <a:lnTo>
                  <a:pt x="4369" y="2322"/>
                </a:lnTo>
                <a:lnTo>
                  <a:pt x="4369" y="2307"/>
                </a:lnTo>
                <a:lnTo>
                  <a:pt x="4369" y="2276"/>
                </a:lnTo>
                <a:lnTo>
                  <a:pt x="4369" y="2244"/>
                </a:lnTo>
                <a:lnTo>
                  <a:pt x="2276" y="2364"/>
                </a:lnTo>
                <a:lnTo>
                  <a:pt x="4385" y="1824"/>
                </a:lnTo>
                <a:lnTo>
                  <a:pt x="4380" y="1813"/>
                </a:lnTo>
                <a:lnTo>
                  <a:pt x="4380" y="1818"/>
                </a:lnTo>
                <a:lnTo>
                  <a:pt x="4369" y="1824"/>
                </a:lnTo>
                <a:lnTo>
                  <a:pt x="4369" y="1834"/>
                </a:lnTo>
                <a:lnTo>
                  <a:pt x="4375" y="1839"/>
                </a:lnTo>
                <a:lnTo>
                  <a:pt x="4390" y="1855"/>
                </a:lnTo>
                <a:lnTo>
                  <a:pt x="4395" y="1855"/>
                </a:lnTo>
                <a:lnTo>
                  <a:pt x="4395" y="1850"/>
                </a:lnTo>
                <a:lnTo>
                  <a:pt x="4380" y="1834"/>
                </a:lnTo>
                <a:lnTo>
                  <a:pt x="4375" y="1829"/>
                </a:lnTo>
                <a:lnTo>
                  <a:pt x="4380" y="1829"/>
                </a:lnTo>
                <a:lnTo>
                  <a:pt x="4385" y="1824"/>
                </a:lnTo>
                <a:lnTo>
                  <a:pt x="2276" y="2364"/>
                </a:lnTo>
                <a:lnTo>
                  <a:pt x="4380" y="385"/>
                </a:lnTo>
                <a:lnTo>
                  <a:pt x="4375" y="395"/>
                </a:lnTo>
                <a:lnTo>
                  <a:pt x="4380" y="405"/>
                </a:lnTo>
                <a:lnTo>
                  <a:pt x="4395" y="411"/>
                </a:lnTo>
                <a:lnTo>
                  <a:pt x="4395" y="353"/>
                </a:lnTo>
                <a:lnTo>
                  <a:pt x="4385" y="369"/>
                </a:lnTo>
                <a:lnTo>
                  <a:pt x="4380" y="385"/>
                </a:lnTo>
                <a:lnTo>
                  <a:pt x="2276" y="2364"/>
                </a:lnTo>
                <a:lnTo>
                  <a:pt x="4395" y="1434"/>
                </a:lnTo>
                <a:lnTo>
                  <a:pt x="4395" y="1424"/>
                </a:lnTo>
                <a:lnTo>
                  <a:pt x="4390" y="1424"/>
                </a:lnTo>
                <a:lnTo>
                  <a:pt x="4395" y="1434"/>
                </a:lnTo>
                <a:lnTo>
                  <a:pt x="2276" y="2364"/>
                </a:lnTo>
                <a:lnTo>
                  <a:pt x="3206" y="868"/>
                </a:lnTo>
                <a:lnTo>
                  <a:pt x="3216" y="868"/>
                </a:lnTo>
                <a:lnTo>
                  <a:pt x="3221" y="868"/>
                </a:lnTo>
                <a:lnTo>
                  <a:pt x="3216" y="863"/>
                </a:lnTo>
                <a:lnTo>
                  <a:pt x="3211" y="863"/>
                </a:lnTo>
                <a:lnTo>
                  <a:pt x="3221" y="857"/>
                </a:lnTo>
                <a:lnTo>
                  <a:pt x="3226" y="857"/>
                </a:lnTo>
                <a:lnTo>
                  <a:pt x="3221" y="852"/>
                </a:lnTo>
                <a:lnTo>
                  <a:pt x="3216" y="852"/>
                </a:lnTo>
                <a:lnTo>
                  <a:pt x="3216" y="847"/>
                </a:lnTo>
                <a:lnTo>
                  <a:pt x="3211" y="847"/>
                </a:lnTo>
                <a:lnTo>
                  <a:pt x="3211" y="852"/>
                </a:lnTo>
                <a:lnTo>
                  <a:pt x="3211" y="857"/>
                </a:lnTo>
                <a:lnTo>
                  <a:pt x="3206" y="863"/>
                </a:lnTo>
                <a:lnTo>
                  <a:pt x="3206" y="868"/>
                </a:lnTo>
                <a:lnTo>
                  <a:pt x="2276" y="2364"/>
                </a:lnTo>
                <a:lnTo>
                  <a:pt x="4375" y="1107"/>
                </a:lnTo>
                <a:lnTo>
                  <a:pt x="4380" y="1117"/>
                </a:lnTo>
                <a:lnTo>
                  <a:pt x="4390" y="1133"/>
                </a:lnTo>
                <a:lnTo>
                  <a:pt x="4390" y="1153"/>
                </a:lnTo>
                <a:lnTo>
                  <a:pt x="4375" y="1153"/>
                </a:lnTo>
                <a:lnTo>
                  <a:pt x="4369" y="1159"/>
                </a:lnTo>
                <a:lnTo>
                  <a:pt x="4375" y="1179"/>
                </a:lnTo>
                <a:lnTo>
                  <a:pt x="4380" y="1190"/>
                </a:lnTo>
                <a:lnTo>
                  <a:pt x="4395" y="1190"/>
                </a:lnTo>
                <a:lnTo>
                  <a:pt x="4395" y="1081"/>
                </a:lnTo>
                <a:lnTo>
                  <a:pt x="4375" y="1091"/>
                </a:lnTo>
                <a:lnTo>
                  <a:pt x="4369" y="1096"/>
                </a:lnTo>
                <a:lnTo>
                  <a:pt x="4375" y="1107"/>
                </a:lnTo>
                <a:lnTo>
                  <a:pt x="2276" y="2364"/>
                </a:lnTo>
                <a:lnTo>
                  <a:pt x="4390" y="2276"/>
                </a:lnTo>
                <a:lnTo>
                  <a:pt x="4395" y="2276"/>
                </a:lnTo>
                <a:lnTo>
                  <a:pt x="4395" y="2250"/>
                </a:lnTo>
                <a:lnTo>
                  <a:pt x="4385" y="2255"/>
                </a:lnTo>
                <a:lnTo>
                  <a:pt x="4380" y="2265"/>
                </a:lnTo>
                <a:lnTo>
                  <a:pt x="4385" y="2276"/>
                </a:lnTo>
                <a:lnTo>
                  <a:pt x="4385" y="2281"/>
                </a:lnTo>
                <a:lnTo>
                  <a:pt x="4390" y="2276"/>
                </a:lnTo>
                <a:lnTo>
                  <a:pt x="2276" y="2364"/>
                </a:lnTo>
                <a:lnTo>
                  <a:pt x="4177" y="1086"/>
                </a:lnTo>
                <a:lnTo>
                  <a:pt x="4177" y="1107"/>
                </a:lnTo>
                <a:lnTo>
                  <a:pt x="4182" y="1091"/>
                </a:lnTo>
                <a:lnTo>
                  <a:pt x="4177" y="1086"/>
                </a:lnTo>
                <a:lnTo>
                  <a:pt x="2276" y="2364"/>
                </a:lnTo>
                <a:lnTo>
                  <a:pt x="4240" y="972"/>
                </a:lnTo>
                <a:lnTo>
                  <a:pt x="4229" y="966"/>
                </a:lnTo>
                <a:lnTo>
                  <a:pt x="4229" y="972"/>
                </a:lnTo>
                <a:lnTo>
                  <a:pt x="4234" y="982"/>
                </a:lnTo>
                <a:lnTo>
                  <a:pt x="4234" y="987"/>
                </a:lnTo>
                <a:lnTo>
                  <a:pt x="4240" y="998"/>
                </a:lnTo>
                <a:lnTo>
                  <a:pt x="4240" y="1008"/>
                </a:lnTo>
                <a:lnTo>
                  <a:pt x="4240" y="1013"/>
                </a:lnTo>
                <a:lnTo>
                  <a:pt x="4240" y="1018"/>
                </a:lnTo>
                <a:lnTo>
                  <a:pt x="4240" y="1013"/>
                </a:lnTo>
                <a:lnTo>
                  <a:pt x="4240" y="972"/>
                </a:lnTo>
                <a:lnTo>
                  <a:pt x="2276" y="2364"/>
                </a:lnTo>
                <a:lnTo>
                  <a:pt x="4224" y="998"/>
                </a:lnTo>
                <a:lnTo>
                  <a:pt x="4219" y="1013"/>
                </a:lnTo>
                <a:lnTo>
                  <a:pt x="4214" y="1070"/>
                </a:lnTo>
                <a:lnTo>
                  <a:pt x="4214" y="1086"/>
                </a:lnTo>
                <a:lnTo>
                  <a:pt x="4219" y="1086"/>
                </a:lnTo>
                <a:lnTo>
                  <a:pt x="4224" y="998"/>
                </a:lnTo>
                <a:lnTo>
                  <a:pt x="2276" y="2364"/>
                </a:lnTo>
                <a:lnTo>
                  <a:pt x="4234" y="1065"/>
                </a:lnTo>
                <a:lnTo>
                  <a:pt x="4240" y="1055"/>
                </a:lnTo>
                <a:lnTo>
                  <a:pt x="4234" y="1024"/>
                </a:lnTo>
                <a:lnTo>
                  <a:pt x="4234" y="1018"/>
                </a:lnTo>
                <a:lnTo>
                  <a:pt x="4229" y="1039"/>
                </a:lnTo>
                <a:lnTo>
                  <a:pt x="4219" y="1070"/>
                </a:lnTo>
                <a:lnTo>
                  <a:pt x="4219" y="1086"/>
                </a:lnTo>
                <a:lnTo>
                  <a:pt x="4229" y="1081"/>
                </a:lnTo>
                <a:lnTo>
                  <a:pt x="4229" y="1091"/>
                </a:lnTo>
                <a:lnTo>
                  <a:pt x="4229" y="1102"/>
                </a:lnTo>
                <a:lnTo>
                  <a:pt x="4229" y="1096"/>
                </a:lnTo>
                <a:lnTo>
                  <a:pt x="4234" y="1065"/>
                </a:lnTo>
                <a:lnTo>
                  <a:pt x="2276" y="2364"/>
                </a:lnTo>
                <a:lnTo>
                  <a:pt x="4156" y="1003"/>
                </a:lnTo>
                <a:lnTo>
                  <a:pt x="4162" y="1013"/>
                </a:lnTo>
                <a:lnTo>
                  <a:pt x="4162" y="1003"/>
                </a:lnTo>
                <a:lnTo>
                  <a:pt x="4162" y="998"/>
                </a:lnTo>
                <a:lnTo>
                  <a:pt x="4156" y="1003"/>
                </a:lnTo>
                <a:lnTo>
                  <a:pt x="2276" y="2364"/>
                </a:lnTo>
                <a:lnTo>
                  <a:pt x="4203" y="1138"/>
                </a:lnTo>
                <a:lnTo>
                  <a:pt x="4214" y="1190"/>
                </a:lnTo>
                <a:lnTo>
                  <a:pt x="4214" y="1185"/>
                </a:lnTo>
                <a:lnTo>
                  <a:pt x="4203" y="1122"/>
                </a:lnTo>
                <a:lnTo>
                  <a:pt x="4203" y="1138"/>
                </a:lnTo>
                <a:lnTo>
                  <a:pt x="2276" y="2364"/>
                </a:lnTo>
                <a:lnTo>
                  <a:pt x="4167" y="1159"/>
                </a:lnTo>
                <a:lnTo>
                  <a:pt x="4156" y="1050"/>
                </a:lnTo>
                <a:lnTo>
                  <a:pt x="4162" y="1143"/>
                </a:lnTo>
                <a:lnTo>
                  <a:pt x="4167" y="1159"/>
                </a:lnTo>
                <a:lnTo>
                  <a:pt x="2276" y="2364"/>
                </a:lnTo>
                <a:lnTo>
                  <a:pt x="4110" y="909"/>
                </a:lnTo>
                <a:lnTo>
                  <a:pt x="4110" y="894"/>
                </a:lnTo>
                <a:lnTo>
                  <a:pt x="4104" y="904"/>
                </a:lnTo>
                <a:lnTo>
                  <a:pt x="4110" y="909"/>
                </a:lnTo>
                <a:lnTo>
                  <a:pt x="2276" y="2364"/>
                </a:lnTo>
                <a:lnTo>
                  <a:pt x="4146" y="961"/>
                </a:lnTo>
                <a:lnTo>
                  <a:pt x="4146" y="972"/>
                </a:lnTo>
                <a:lnTo>
                  <a:pt x="4151" y="951"/>
                </a:lnTo>
                <a:lnTo>
                  <a:pt x="4146" y="940"/>
                </a:lnTo>
                <a:lnTo>
                  <a:pt x="4141" y="935"/>
                </a:lnTo>
                <a:lnTo>
                  <a:pt x="4141" y="956"/>
                </a:lnTo>
                <a:lnTo>
                  <a:pt x="4146" y="982"/>
                </a:lnTo>
                <a:lnTo>
                  <a:pt x="4146" y="977"/>
                </a:lnTo>
                <a:lnTo>
                  <a:pt x="4146" y="972"/>
                </a:lnTo>
                <a:lnTo>
                  <a:pt x="4146" y="961"/>
                </a:lnTo>
                <a:lnTo>
                  <a:pt x="2276" y="2364"/>
                </a:lnTo>
                <a:lnTo>
                  <a:pt x="3741" y="63"/>
                </a:lnTo>
                <a:lnTo>
                  <a:pt x="3736" y="68"/>
                </a:lnTo>
                <a:lnTo>
                  <a:pt x="3741" y="68"/>
                </a:lnTo>
                <a:lnTo>
                  <a:pt x="3741" y="63"/>
                </a:lnTo>
                <a:lnTo>
                  <a:pt x="2276" y="2364"/>
                </a:lnTo>
                <a:lnTo>
                  <a:pt x="3730" y="31"/>
                </a:lnTo>
                <a:lnTo>
                  <a:pt x="3730" y="37"/>
                </a:lnTo>
                <a:lnTo>
                  <a:pt x="3736" y="42"/>
                </a:lnTo>
                <a:lnTo>
                  <a:pt x="3736" y="37"/>
                </a:lnTo>
                <a:lnTo>
                  <a:pt x="3741" y="37"/>
                </a:lnTo>
                <a:lnTo>
                  <a:pt x="3746" y="31"/>
                </a:lnTo>
                <a:lnTo>
                  <a:pt x="3746" y="26"/>
                </a:lnTo>
                <a:lnTo>
                  <a:pt x="3746" y="21"/>
                </a:lnTo>
                <a:lnTo>
                  <a:pt x="3746" y="16"/>
                </a:lnTo>
                <a:lnTo>
                  <a:pt x="3741" y="16"/>
                </a:lnTo>
                <a:lnTo>
                  <a:pt x="3736" y="16"/>
                </a:lnTo>
                <a:lnTo>
                  <a:pt x="3736" y="21"/>
                </a:lnTo>
                <a:lnTo>
                  <a:pt x="3730" y="21"/>
                </a:lnTo>
                <a:lnTo>
                  <a:pt x="3730" y="26"/>
                </a:lnTo>
                <a:lnTo>
                  <a:pt x="3730" y="31"/>
                </a:lnTo>
                <a:lnTo>
                  <a:pt x="2276" y="2364"/>
                </a:lnTo>
                <a:lnTo>
                  <a:pt x="3777" y="37"/>
                </a:lnTo>
                <a:lnTo>
                  <a:pt x="3777" y="42"/>
                </a:lnTo>
                <a:lnTo>
                  <a:pt x="3782" y="42"/>
                </a:lnTo>
                <a:lnTo>
                  <a:pt x="3782" y="37"/>
                </a:lnTo>
                <a:lnTo>
                  <a:pt x="3777" y="37"/>
                </a:lnTo>
                <a:lnTo>
                  <a:pt x="2276" y="2364"/>
                </a:lnTo>
                <a:lnTo>
                  <a:pt x="4037" y="265"/>
                </a:lnTo>
                <a:lnTo>
                  <a:pt x="4037" y="270"/>
                </a:lnTo>
                <a:lnTo>
                  <a:pt x="4042" y="270"/>
                </a:lnTo>
                <a:lnTo>
                  <a:pt x="4042" y="265"/>
                </a:lnTo>
                <a:lnTo>
                  <a:pt x="4037" y="265"/>
                </a:lnTo>
                <a:lnTo>
                  <a:pt x="2276" y="2364"/>
                </a:lnTo>
                <a:lnTo>
                  <a:pt x="4307" y="961"/>
                </a:lnTo>
                <a:lnTo>
                  <a:pt x="4281" y="1102"/>
                </a:lnTo>
                <a:lnTo>
                  <a:pt x="4271" y="1081"/>
                </a:lnTo>
                <a:lnTo>
                  <a:pt x="4271" y="1091"/>
                </a:lnTo>
                <a:lnTo>
                  <a:pt x="4271" y="1096"/>
                </a:lnTo>
                <a:lnTo>
                  <a:pt x="4271" y="1091"/>
                </a:lnTo>
                <a:lnTo>
                  <a:pt x="4266" y="1086"/>
                </a:lnTo>
                <a:lnTo>
                  <a:pt x="4271" y="1133"/>
                </a:lnTo>
                <a:lnTo>
                  <a:pt x="4271" y="1148"/>
                </a:lnTo>
                <a:lnTo>
                  <a:pt x="4276" y="1143"/>
                </a:lnTo>
                <a:lnTo>
                  <a:pt x="4276" y="1133"/>
                </a:lnTo>
                <a:lnTo>
                  <a:pt x="4281" y="1164"/>
                </a:lnTo>
                <a:lnTo>
                  <a:pt x="4286" y="1190"/>
                </a:lnTo>
                <a:lnTo>
                  <a:pt x="4286" y="1247"/>
                </a:lnTo>
                <a:lnTo>
                  <a:pt x="4286" y="1263"/>
                </a:lnTo>
                <a:lnTo>
                  <a:pt x="4292" y="1257"/>
                </a:lnTo>
                <a:lnTo>
                  <a:pt x="4292" y="1268"/>
                </a:lnTo>
                <a:lnTo>
                  <a:pt x="4292" y="1257"/>
                </a:lnTo>
                <a:lnTo>
                  <a:pt x="4292" y="1237"/>
                </a:lnTo>
                <a:lnTo>
                  <a:pt x="4302" y="1273"/>
                </a:lnTo>
                <a:lnTo>
                  <a:pt x="4307" y="1263"/>
                </a:lnTo>
                <a:lnTo>
                  <a:pt x="4312" y="1242"/>
                </a:lnTo>
                <a:lnTo>
                  <a:pt x="4312" y="1200"/>
                </a:lnTo>
                <a:lnTo>
                  <a:pt x="4302" y="1148"/>
                </a:lnTo>
                <a:lnTo>
                  <a:pt x="4297" y="1122"/>
                </a:lnTo>
                <a:lnTo>
                  <a:pt x="4281" y="1102"/>
                </a:lnTo>
                <a:lnTo>
                  <a:pt x="4312" y="956"/>
                </a:lnTo>
                <a:lnTo>
                  <a:pt x="4307" y="961"/>
                </a:lnTo>
                <a:lnTo>
                  <a:pt x="2276" y="2364"/>
                </a:lnTo>
                <a:lnTo>
                  <a:pt x="4276" y="1034"/>
                </a:lnTo>
                <a:lnTo>
                  <a:pt x="4276" y="1013"/>
                </a:lnTo>
                <a:lnTo>
                  <a:pt x="4271" y="998"/>
                </a:lnTo>
                <a:lnTo>
                  <a:pt x="4255" y="982"/>
                </a:lnTo>
                <a:lnTo>
                  <a:pt x="4240" y="972"/>
                </a:lnTo>
                <a:lnTo>
                  <a:pt x="4245" y="987"/>
                </a:lnTo>
                <a:lnTo>
                  <a:pt x="4245" y="1003"/>
                </a:lnTo>
                <a:lnTo>
                  <a:pt x="4245" y="998"/>
                </a:lnTo>
                <a:lnTo>
                  <a:pt x="4250" y="982"/>
                </a:lnTo>
                <a:lnTo>
                  <a:pt x="4250" y="998"/>
                </a:lnTo>
                <a:lnTo>
                  <a:pt x="4250" y="1024"/>
                </a:lnTo>
                <a:lnTo>
                  <a:pt x="4245" y="1050"/>
                </a:lnTo>
                <a:lnTo>
                  <a:pt x="4250" y="1060"/>
                </a:lnTo>
                <a:lnTo>
                  <a:pt x="4255" y="1055"/>
                </a:lnTo>
                <a:lnTo>
                  <a:pt x="4255" y="1086"/>
                </a:lnTo>
                <a:lnTo>
                  <a:pt x="4260" y="1122"/>
                </a:lnTo>
                <a:lnTo>
                  <a:pt x="4260" y="1128"/>
                </a:lnTo>
                <a:lnTo>
                  <a:pt x="4260" y="1122"/>
                </a:lnTo>
                <a:lnTo>
                  <a:pt x="4260" y="1107"/>
                </a:lnTo>
                <a:lnTo>
                  <a:pt x="4260" y="1060"/>
                </a:lnTo>
                <a:lnTo>
                  <a:pt x="4260" y="1050"/>
                </a:lnTo>
                <a:lnTo>
                  <a:pt x="4266" y="1070"/>
                </a:lnTo>
                <a:lnTo>
                  <a:pt x="4276" y="1034"/>
                </a:lnTo>
                <a:lnTo>
                  <a:pt x="2276" y="2364"/>
                </a:lnTo>
                <a:lnTo>
                  <a:pt x="4307" y="1361"/>
                </a:lnTo>
                <a:lnTo>
                  <a:pt x="4307" y="1382"/>
                </a:lnTo>
                <a:lnTo>
                  <a:pt x="4307" y="1372"/>
                </a:lnTo>
                <a:lnTo>
                  <a:pt x="4307" y="1361"/>
                </a:lnTo>
                <a:lnTo>
                  <a:pt x="2276" y="2364"/>
                </a:lnTo>
                <a:lnTo>
                  <a:pt x="4286" y="1263"/>
                </a:lnTo>
                <a:lnTo>
                  <a:pt x="4281" y="1190"/>
                </a:lnTo>
                <a:lnTo>
                  <a:pt x="4286" y="1252"/>
                </a:lnTo>
                <a:lnTo>
                  <a:pt x="4286" y="1263"/>
                </a:lnTo>
                <a:lnTo>
                  <a:pt x="2276" y="2364"/>
                </a:lnTo>
                <a:lnTo>
                  <a:pt x="31" y="1434"/>
                </a:lnTo>
                <a:lnTo>
                  <a:pt x="37" y="1434"/>
                </a:lnTo>
                <a:lnTo>
                  <a:pt x="37" y="1429"/>
                </a:lnTo>
                <a:lnTo>
                  <a:pt x="31" y="1434"/>
                </a:lnTo>
                <a:lnTo>
                  <a:pt x="2276" y="2364"/>
                </a:lnTo>
                <a:lnTo>
                  <a:pt x="16" y="1418"/>
                </a:lnTo>
                <a:lnTo>
                  <a:pt x="16" y="1413"/>
                </a:lnTo>
                <a:lnTo>
                  <a:pt x="0" y="1418"/>
                </a:lnTo>
                <a:lnTo>
                  <a:pt x="0" y="1429"/>
                </a:lnTo>
                <a:lnTo>
                  <a:pt x="11" y="1424"/>
                </a:lnTo>
                <a:lnTo>
                  <a:pt x="16" y="1418"/>
                </a:lnTo>
                <a:lnTo>
                  <a:pt x="2276" y="2364"/>
                </a:lnTo>
                <a:lnTo>
                  <a:pt x="11" y="1424"/>
                </a:lnTo>
                <a:lnTo>
                  <a:pt x="16" y="1424"/>
                </a:lnTo>
                <a:lnTo>
                  <a:pt x="21" y="1418"/>
                </a:lnTo>
                <a:lnTo>
                  <a:pt x="11" y="1424"/>
                </a:lnTo>
                <a:lnTo>
                  <a:pt x="2276" y="2364"/>
                </a:lnTo>
                <a:lnTo>
                  <a:pt x="11" y="1424"/>
                </a:lnTo>
                <a:lnTo>
                  <a:pt x="16" y="1418"/>
                </a:lnTo>
                <a:lnTo>
                  <a:pt x="16" y="1424"/>
                </a:lnTo>
                <a:lnTo>
                  <a:pt x="11" y="1424"/>
                </a:lnTo>
                <a:lnTo>
                  <a:pt x="2276" y="2364"/>
                </a:lnTo>
                <a:lnTo>
                  <a:pt x="63" y="1450"/>
                </a:lnTo>
                <a:lnTo>
                  <a:pt x="52" y="1455"/>
                </a:lnTo>
                <a:lnTo>
                  <a:pt x="57" y="1455"/>
                </a:lnTo>
                <a:lnTo>
                  <a:pt x="63" y="1450"/>
                </a:lnTo>
                <a:lnTo>
                  <a:pt x="2276" y="2364"/>
                </a:lnTo>
                <a:lnTo>
                  <a:pt x="42" y="1434"/>
                </a:lnTo>
                <a:lnTo>
                  <a:pt x="52" y="1429"/>
                </a:lnTo>
                <a:lnTo>
                  <a:pt x="57" y="1429"/>
                </a:lnTo>
                <a:lnTo>
                  <a:pt x="52" y="1429"/>
                </a:lnTo>
                <a:lnTo>
                  <a:pt x="42" y="1434"/>
                </a:lnTo>
                <a:lnTo>
                  <a:pt x="2276" y="2364"/>
                </a:lnTo>
                <a:lnTo>
                  <a:pt x="135" y="1476"/>
                </a:lnTo>
                <a:lnTo>
                  <a:pt x="125" y="1481"/>
                </a:lnTo>
                <a:lnTo>
                  <a:pt x="130" y="1481"/>
                </a:lnTo>
                <a:lnTo>
                  <a:pt x="135" y="1476"/>
                </a:lnTo>
                <a:lnTo>
                  <a:pt x="2276" y="2364"/>
                </a:lnTo>
                <a:lnTo>
                  <a:pt x="0" y="1450"/>
                </a:lnTo>
                <a:lnTo>
                  <a:pt x="5" y="1444"/>
                </a:lnTo>
                <a:lnTo>
                  <a:pt x="16" y="1444"/>
                </a:lnTo>
                <a:lnTo>
                  <a:pt x="16" y="1439"/>
                </a:lnTo>
                <a:lnTo>
                  <a:pt x="0" y="1450"/>
                </a:lnTo>
                <a:lnTo>
                  <a:pt x="2276" y="2364"/>
                </a:lnTo>
                <a:lnTo>
                  <a:pt x="42" y="1408"/>
                </a:lnTo>
                <a:lnTo>
                  <a:pt x="47" y="1403"/>
                </a:lnTo>
                <a:lnTo>
                  <a:pt x="42" y="1403"/>
                </a:lnTo>
                <a:lnTo>
                  <a:pt x="42" y="1408"/>
                </a:lnTo>
                <a:lnTo>
                  <a:pt x="2276" y="2364"/>
                </a:lnTo>
                <a:lnTo>
                  <a:pt x="229" y="1330"/>
                </a:lnTo>
                <a:lnTo>
                  <a:pt x="229" y="1325"/>
                </a:lnTo>
                <a:lnTo>
                  <a:pt x="224" y="1325"/>
                </a:lnTo>
                <a:lnTo>
                  <a:pt x="218" y="1330"/>
                </a:lnTo>
                <a:lnTo>
                  <a:pt x="213" y="1335"/>
                </a:lnTo>
                <a:lnTo>
                  <a:pt x="218" y="1335"/>
                </a:lnTo>
                <a:lnTo>
                  <a:pt x="213" y="1335"/>
                </a:lnTo>
                <a:lnTo>
                  <a:pt x="218" y="1335"/>
                </a:lnTo>
                <a:lnTo>
                  <a:pt x="224" y="1335"/>
                </a:lnTo>
                <a:lnTo>
                  <a:pt x="229" y="1330"/>
                </a:lnTo>
                <a:lnTo>
                  <a:pt x="2276" y="2364"/>
                </a:lnTo>
                <a:lnTo>
                  <a:pt x="156" y="1387"/>
                </a:lnTo>
                <a:lnTo>
                  <a:pt x="161" y="1387"/>
                </a:lnTo>
                <a:lnTo>
                  <a:pt x="161" y="1382"/>
                </a:lnTo>
                <a:lnTo>
                  <a:pt x="166" y="1377"/>
                </a:lnTo>
                <a:lnTo>
                  <a:pt x="161" y="1377"/>
                </a:lnTo>
                <a:lnTo>
                  <a:pt x="156" y="1377"/>
                </a:lnTo>
                <a:lnTo>
                  <a:pt x="151" y="1377"/>
                </a:lnTo>
                <a:lnTo>
                  <a:pt x="151" y="1382"/>
                </a:lnTo>
                <a:lnTo>
                  <a:pt x="146" y="1382"/>
                </a:lnTo>
                <a:lnTo>
                  <a:pt x="146" y="1387"/>
                </a:lnTo>
                <a:lnTo>
                  <a:pt x="146" y="1392"/>
                </a:lnTo>
                <a:lnTo>
                  <a:pt x="146" y="1387"/>
                </a:lnTo>
                <a:lnTo>
                  <a:pt x="146" y="1392"/>
                </a:lnTo>
                <a:lnTo>
                  <a:pt x="151" y="1392"/>
                </a:lnTo>
                <a:lnTo>
                  <a:pt x="151" y="1387"/>
                </a:lnTo>
                <a:lnTo>
                  <a:pt x="151" y="1392"/>
                </a:lnTo>
                <a:lnTo>
                  <a:pt x="151" y="1387"/>
                </a:lnTo>
                <a:lnTo>
                  <a:pt x="156" y="1387"/>
                </a:lnTo>
                <a:lnTo>
                  <a:pt x="2276" y="2364"/>
                </a:lnTo>
                <a:lnTo>
                  <a:pt x="172" y="1398"/>
                </a:lnTo>
                <a:lnTo>
                  <a:pt x="166" y="1403"/>
                </a:lnTo>
                <a:lnTo>
                  <a:pt x="156" y="1408"/>
                </a:lnTo>
                <a:lnTo>
                  <a:pt x="161" y="1408"/>
                </a:lnTo>
                <a:lnTo>
                  <a:pt x="161" y="1413"/>
                </a:lnTo>
                <a:lnTo>
                  <a:pt x="166" y="1408"/>
                </a:lnTo>
                <a:lnTo>
                  <a:pt x="161" y="1408"/>
                </a:lnTo>
                <a:lnTo>
                  <a:pt x="172" y="1403"/>
                </a:lnTo>
                <a:lnTo>
                  <a:pt x="172" y="1398"/>
                </a:lnTo>
                <a:lnTo>
                  <a:pt x="2276" y="2364"/>
                </a:lnTo>
                <a:lnTo>
                  <a:pt x="146" y="1341"/>
                </a:lnTo>
                <a:lnTo>
                  <a:pt x="151" y="1341"/>
                </a:lnTo>
                <a:lnTo>
                  <a:pt x="151" y="1335"/>
                </a:lnTo>
                <a:lnTo>
                  <a:pt x="156" y="1335"/>
                </a:lnTo>
                <a:lnTo>
                  <a:pt x="151" y="1335"/>
                </a:lnTo>
                <a:lnTo>
                  <a:pt x="146" y="1335"/>
                </a:lnTo>
                <a:lnTo>
                  <a:pt x="146" y="1341"/>
                </a:lnTo>
                <a:lnTo>
                  <a:pt x="2276" y="2364"/>
                </a:lnTo>
                <a:lnTo>
                  <a:pt x="94" y="1429"/>
                </a:lnTo>
                <a:lnTo>
                  <a:pt x="99" y="1429"/>
                </a:lnTo>
                <a:lnTo>
                  <a:pt x="99" y="1424"/>
                </a:lnTo>
                <a:lnTo>
                  <a:pt x="99" y="1418"/>
                </a:lnTo>
                <a:lnTo>
                  <a:pt x="89" y="1424"/>
                </a:lnTo>
                <a:lnTo>
                  <a:pt x="89" y="1429"/>
                </a:lnTo>
                <a:lnTo>
                  <a:pt x="83" y="1429"/>
                </a:lnTo>
                <a:lnTo>
                  <a:pt x="89" y="1429"/>
                </a:lnTo>
                <a:lnTo>
                  <a:pt x="94" y="1429"/>
                </a:lnTo>
                <a:lnTo>
                  <a:pt x="2276" y="2364"/>
                </a:lnTo>
                <a:lnTo>
                  <a:pt x="125" y="1418"/>
                </a:lnTo>
                <a:lnTo>
                  <a:pt x="114" y="1429"/>
                </a:lnTo>
                <a:lnTo>
                  <a:pt x="114" y="1424"/>
                </a:lnTo>
                <a:lnTo>
                  <a:pt x="114" y="1429"/>
                </a:lnTo>
                <a:lnTo>
                  <a:pt x="99" y="1429"/>
                </a:lnTo>
                <a:lnTo>
                  <a:pt x="99" y="1434"/>
                </a:lnTo>
                <a:lnTo>
                  <a:pt x="94" y="1434"/>
                </a:lnTo>
                <a:lnTo>
                  <a:pt x="99" y="1434"/>
                </a:lnTo>
                <a:lnTo>
                  <a:pt x="94" y="1439"/>
                </a:lnTo>
                <a:lnTo>
                  <a:pt x="99" y="1439"/>
                </a:lnTo>
                <a:lnTo>
                  <a:pt x="109" y="1434"/>
                </a:lnTo>
                <a:lnTo>
                  <a:pt x="114" y="1429"/>
                </a:lnTo>
                <a:lnTo>
                  <a:pt x="125" y="1424"/>
                </a:lnTo>
                <a:lnTo>
                  <a:pt x="125" y="1418"/>
                </a:lnTo>
                <a:lnTo>
                  <a:pt x="2276" y="2364"/>
                </a:lnTo>
                <a:lnTo>
                  <a:pt x="166" y="1341"/>
                </a:lnTo>
                <a:lnTo>
                  <a:pt x="166" y="1335"/>
                </a:lnTo>
                <a:lnTo>
                  <a:pt x="161" y="1335"/>
                </a:lnTo>
                <a:lnTo>
                  <a:pt x="156" y="1335"/>
                </a:lnTo>
                <a:lnTo>
                  <a:pt x="156" y="1341"/>
                </a:lnTo>
                <a:lnTo>
                  <a:pt x="151" y="1341"/>
                </a:lnTo>
                <a:lnTo>
                  <a:pt x="156" y="1346"/>
                </a:lnTo>
                <a:lnTo>
                  <a:pt x="161" y="1346"/>
                </a:lnTo>
                <a:lnTo>
                  <a:pt x="166" y="1341"/>
                </a:lnTo>
                <a:lnTo>
                  <a:pt x="2276" y="2364"/>
                </a:lnTo>
                <a:lnTo>
                  <a:pt x="114" y="1387"/>
                </a:lnTo>
                <a:lnTo>
                  <a:pt x="120" y="1387"/>
                </a:lnTo>
                <a:lnTo>
                  <a:pt x="125" y="1387"/>
                </a:lnTo>
                <a:lnTo>
                  <a:pt x="130" y="1382"/>
                </a:lnTo>
                <a:lnTo>
                  <a:pt x="135" y="1377"/>
                </a:lnTo>
                <a:lnTo>
                  <a:pt x="125" y="1377"/>
                </a:lnTo>
                <a:lnTo>
                  <a:pt x="120" y="1382"/>
                </a:lnTo>
                <a:lnTo>
                  <a:pt x="114" y="1382"/>
                </a:lnTo>
                <a:lnTo>
                  <a:pt x="114" y="1387"/>
                </a:lnTo>
                <a:lnTo>
                  <a:pt x="2276" y="2364"/>
                </a:lnTo>
                <a:lnTo>
                  <a:pt x="3076" y="2359"/>
                </a:lnTo>
                <a:lnTo>
                  <a:pt x="3081" y="2338"/>
                </a:lnTo>
                <a:lnTo>
                  <a:pt x="3081" y="2328"/>
                </a:lnTo>
                <a:lnTo>
                  <a:pt x="3071" y="2317"/>
                </a:lnTo>
                <a:lnTo>
                  <a:pt x="3065" y="2317"/>
                </a:lnTo>
                <a:lnTo>
                  <a:pt x="3065" y="2343"/>
                </a:lnTo>
                <a:lnTo>
                  <a:pt x="3071" y="2359"/>
                </a:lnTo>
                <a:lnTo>
                  <a:pt x="3076" y="2359"/>
                </a:lnTo>
                <a:lnTo>
                  <a:pt x="2276" y="2364"/>
                </a:lnTo>
                <a:lnTo>
                  <a:pt x="3200" y="1990"/>
                </a:lnTo>
                <a:lnTo>
                  <a:pt x="3195" y="2000"/>
                </a:lnTo>
                <a:lnTo>
                  <a:pt x="3195" y="2011"/>
                </a:lnTo>
                <a:lnTo>
                  <a:pt x="3211" y="1985"/>
                </a:lnTo>
                <a:lnTo>
                  <a:pt x="3200" y="1990"/>
                </a:lnTo>
                <a:lnTo>
                  <a:pt x="2276" y="2364"/>
                </a:lnTo>
                <a:lnTo>
                  <a:pt x="3221" y="2016"/>
                </a:lnTo>
                <a:lnTo>
                  <a:pt x="3200" y="2021"/>
                </a:lnTo>
                <a:lnTo>
                  <a:pt x="3206" y="2031"/>
                </a:lnTo>
                <a:lnTo>
                  <a:pt x="3221" y="2016"/>
                </a:lnTo>
                <a:lnTo>
                  <a:pt x="2276" y="2364"/>
                </a:lnTo>
                <a:lnTo>
                  <a:pt x="3206" y="1912"/>
                </a:lnTo>
                <a:lnTo>
                  <a:pt x="3185" y="1912"/>
                </a:lnTo>
                <a:lnTo>
                  <a:pt x="3175" y="1902"/>
                </a:lnTo>
                <a:lnTo>
                  <a:pt x="3169" y="1896"/>
                </a:lnTo>
                <a:lnTo>
                  <a:pt x="3169" y="1907"/>
                </a:lnTo>
                <a:lnTo>
                  <a:pt x="3175" y="1917"/>
                </a:lnTo>
                <a:lnTo>
                  <a:pt x="3180" y="1933"/>
                </a:lnTo>
                <a:lnTo>
                  <a:pt x="3185" y="1948"/>
                </a:lnTo>
                <a:lnTo>
                  <a:pt x="3180" y="1969"/>
                </a:lnTo>
                <a:lnTo>
                  <a:pt x="3180" y="1979"/>
                </a:lnTo>
                <a:lnTo>
                  <a:pt x="3190" y="1969"/>
                </a:lnTo>
                <a:lnTo>
                  <a:pt x="3195" y="1964"/>
                </a:lnTo>
                <a:lnTo>
                  <a:pt x="3206" y="1964"/>
                </a:lnTo>
                <a:lnTo>
                  <a:pt x="3211" y="1969"/>
                </a:lnTo>
                <a:lnTo>
                  <a:pt x="3216" y="1964"/>
                </a:lnTo>
                <a:lnTo>
                  <a:pt x="3226" y="1954"/>
                </a:lnTo>
                <a:lnTo>
                  <a:pt x="3237" y="1938"/>
                </a:lnTo>
                <a:lnTo>
                  <a:pt x="3232" y="1933"/>
                </a:lnTo>
                <a:lnTo>
                  <a:pt x="3226" y="1938"/>
                </a:lnTo>
                <a:lnTo>
                  <a:pt x="3211" y="1948"/>
                </a:lnTo>
                <a:lnTo>
                  <a:pt x="3211" y="1943"/>
                </a:lnTo>
                <a:lnTo>
                  <a:pt x="3211" y="1938"/>
                </a:lnTo>
                <a:lnTo>
                  <a:pt x="3221" y="1907"/>
                </a:lnTo>
                <a:lnTo>
                  <a:pt x="3206" y="1912"/>
                </a:lnTo>
                <a:lnTo>
                  <a:pt x="2276" y="2364"/>
                </a:lnTo>
                <a:lnTo>
                  <a:pt x="322" y="2322"/>
                </a:lnTo>
                <a:lnTo>
                  <a:pt x="327" y="2317"/>
                </a:lnTo>
                <a:lnTo>
                  <a:pt x="327" y="2302"/>
                </a:lnTo>
                <a:lnTo>
                  <a:pt x="327" y="2291"/>
                </a:lnTo>
                <a:lnTo>
                  <a:pt x="322" y="2307"/>
                </a:lnTo>
                <a:lnTo>
                  <a:pt x="322" y="2322"/>
                </a:lnTo>
                <a:lnTo>
                  <a:pt x="2276" y="2364"/>
                </a:lnTo>
                <a:lnTo>
                  <a:pt x="3029" y="1979"/>
                </a:lnTo>
                <a:lnTo>
                  <a:pt x="3029" y="1969"/>
                </a:lnTo>
                <a:lnTo>
                  <a:pt x="3034" y="1959"/>
                </a:lnTo>
                <a:lnTo>
                  <a:pt x="3034" y="1954"/>
                </a:lnTo>
                <a:lnTo>
                  <a:pt x="3034" y="1948"/>
                </a:lnTo>
                <a:lnTo>
                  <a:pt x="3024" y="1954"/>
                </a:lnTo>
                <a:lnTo>
                  <a:pt x="3019" y="1959"/>
                </a:lnTo>
                <a:lnTo>
                  <a:pt x="3019" y="1964"/>
                </a:lnTo>
                <a:lnTo>
                  <a:pt x="3024" y="1964"/>
                </a:lnTo>
                <a:lnTo>
                  <a:pt x="3024" y="1969"/>
                </a:lnTo>
                <a:lnTo>
                  <a:pt x="3024" y="1979"/>
                </a:lnTo>
                <a:lnTo>
                  <a:pt x="3019" y="1985"/>
                </a:lnTo>
                <a:lnTo>
                  <a:pt x="3029" y="1979"/>
                </a:lnTo>
                <a:lnTo>
                  <a:pt x="2276" y="2364"/>
                </a:lnTo>
                <a:lnTo>
                  <a:pt x="63" y="1398"/>
                </a:lnTo>
                <a:lnTo>
                  <a:pt x="63" y="1392"/>
                </a:lnTo>
                <a:lnTo>
                  <a:pt x="57" y="1392"/>
                </a:lnTo>
                <a:lnTo>
                  <a:pt x="63" y="1398"/>
                </a:lnTo>
                <a:lnTo>
                  <a:pt x="57" y="1398"/>
                </a:lnTo>
                <a:lnTo>
                  <a:pt x="63" y="1398"/>
                </a:lnTo>
                <a:lnTo>
                  <a:pt x="2276" y="2364"/>
                </a:lnTo>
                <a:lnTo>
                  <a:pt x="3388" y="1195"/>
                </a:lnTo>
                <a:lnTo>
                  <a:pt x="3393" y="1153"/>
                </a:lnTo>
                <a:lnTo>
                  <a:pt x="3382" y="1190"/>
                </a:lnTo>
                <a:lnTo>
                  <a:pt x="3377" y="1211"/>
                </a:lnTo>
                <a:lnTo>
                  <a:pt x="3377" y="1221"/>
                </a:lnTo>
                <a:lnTo>
                  <a:pt x="3382" y="1216"/>
                </a:lnTo>
                <a:lnTo>
                  <a:pt x="3388" y="1195"/>
                </a:lnTo>
                <a:lnTo>
                  <a:pt x="2276" y="2364"/>
                </a:lnTo>
                <a:lnTo>
                  <a:pt x="3465" y="1128"/>
                </a:lnTo>
                <a:lnTo>
                  <a:pt x="3471" y="1107"/>
                </a:lnTo>
                <a:lnTo>
                  <a:pt x="3476" y="1102"/>
                </a:lnTo>
                <a:lnTo>
                  <a:pt x="3481" y="1102"/>
                </a:lnTo>
                <a:lnTo>
                  <a:pt x="3481" y="1086"/>
                </a:lnTo>
                <a:lnTo>
                  <a:pt x="3481" y="1076"/>
                </a:lnTo>
                <a:lnTo>
                  <a:pt x="3476" y="1076"/>
                </a:lnTo>
                <a:lnTo>
                  <a:pt x="3476" y="1086"/>
                </a:lnTo>
                <a:lnTo>
                  <a:pt x="3471" y="1076"/>
                </a:lnTo>
                <a:lnTo>
                  <a:pt x="3471" y="1060"/>
                </a:lnTo>
                <a:lnTo>
                  <a:pt x="3465" y="1091"/>
                </a:lnTo>
                <a:lnTo>
                  <a:pt x="3460" y="1122"/>
                </a:lnTo>
                <a:lnTo>
                  <a:pt x="3465" y="1128"/>
                </a:lnTo>
                <a:lnTo>
                  <a:pt x="2276" y="2364"/>
                </a:lnTo>
                <a:lnTo>
                  <a:pt x="3263" y="1699"/>
                </a:lnTo>
                <a:lnTo>
                  <a:pt x="3263" y="1694"/>
                </a:lnTo>
                <a:lnTo>
                  <a:pt x="3252" y="1694"/>
                </a:lnTo>
                <a:lnTo>
                  <a:pt x="3237" y="1704"/>
                </a:lnTo>
                <a:lnTo>
                  <a:pt x="3232" y="1720"/>
                </a:lnTo>
                <a:lnTo>
                  <a:pt x="3242" y="1715"/>
                </a:lnTo>
                <a:lnTo>
                  <a:pt x="3263" y="1699"/>
                </a:lnTo>
                <a:lnTo>
                  <a:pt x="2276" y="2364"/>
                </a:lnTo>
                <a:lnTo>
                  <a:pt x="3237" y="2047"/>
                </a:lnTo>
                <a:lnTo>
                  <a:pt x="3247" y="2047"/>
                </a:lnTo>
                <a:lnTo>
                  <a:pt x="3237" y="2037"/>
                </a:lnTo>
                <a:lnTo>
                  <a:pt x="3226" y="2031"/>
                </a:lnTo>
                <a:lnTo>
                  <a:pt x="3226" y="2026"/>
                </a:lnTo>
                <a:lnTo>
                  <a:pt x="3221" y="2031"/>
                </a:lnTo>
                <a:lnTo>
                  <a:pt x="3216" y="2042"/>
                </a:lnTo>
                <a:lnTo>
                  <a:pt x="3226" y="2057"/>
                </a:lnTo>
                <a:lnTo>
                  <a:pt x="3237" y="2047"/>
                </a:lnTo>
                <a:lnTo>
                  <a:pt x="2276" y="2364"/>
                </a:lnTo>
                <a:lnTo>
                  <a:pt x="3159" y="1772"/>
                </a:lnTo>
                <a:lnTo>
                  <a:pt x="3159" y="1798"/>
                </a:lnTo>
                <a:lnTo>
                  <a:pt x="3164" y="1808"/>
                </a:lnTo>
                <a:lnTo>
                  <a:pt x="3169" y="1808"/>
                </a:lnTo>
                <a:lnTo>
                  <a:pt x="3175" y="1803"/>
                </a:lnTo>
                <a:lnTo>
                  <a:pt x="3190" y="1792"/>
                </a:lnTo>
                <a:lnTo>
                  <a:pt x="3200" y="1772"/>
                </a:lnTo>
                <a:lnTo>
                  <a:pt x="3211" y="1751"/>
                </a:lnTo>
                <a:lnTo>
                  <a:pt x="3200" y="1751"/>
                </a:lnTo>
                <a:lnTo>
                  <a:pt x="3190" y="1751"/>
                </a:lnTo>
                <a:lnTo>
                  <a:pt x="3175" y="1756"/>
                </a:lnTo>
                <a:lnTo>
                  <a:pt x="3159" y="1772"/>
                </a:lnTo>
                <a:lnTo>
                  <a:pt x="2276" y="2364"/>
                </a:lnTo>
                <a:lnTo>
                  <a:pt x="3517" y="1200"/>
                </a:lnTo>
                <a:lnTo>
                  <a:pt x="3507" y="1211"/>
                </a:lnTo>
                <a:lnTo>
                  <a:pt x="3507" y="1221"/>
                </a:lnTo>
                <a:lnTo>
                  <a:pt x="3512" y="1221"/>
                </a:lnTo>
                <a:lnTo>
                  <a:pt x="3523" y="1211"/>
                </a:lnTo>
                <a:lnTo>
                  <a:pt x="3523" y="1200"/>
                </a:lnTo>
                <a:lnTo>
                  <a:pt x="3517" y="1200"/>
                </a:lnTo>
                <a:lnTo>
                  <a:pt x="2276" y="2364"/>
                </a:lnTo>
                <a:lnTo>
                  <a:pt x="5" y="1460"/>
                </a:lnTo>
                <a:lnTo>
                  <a:pt x="5" y="1455"/>
                </a:lnTo>
                <a:lnTo>
                  <a:pt x="5" y="1450"/>
                </a:lnTo>
                <a:lnTo>
                  <a:pt x="11" y="1450"/>
                </a:lnTo>
                <a:lnTo>
                  <a:pt x="5" y="1450"/>
                </a:lnTo>
                <a:lnTo>
                  <a:pt x="0" y="1450"/>
                </a:lnTo>
                <a:lnTo>
                  <a:pt x="0" y="1460"/>
                </a:lnTo>
                <a:lnTo>
                  <a:pt x="5" y="1460"/>
                </a:lnTo>
                <a:lnTo>
                  <a:pt x="2276" y="2364"/>
                </a:lnTo>
                <a:lnTo>
                  <a:pt x="333" y="2946"/>
                </a:lnTo>
                <a:lnTo>
                  <a:pt x="327" y="2941"/>
                </a:lnTo>
                <a:lnTo>
                  <a:pt x="327" y="2961"/>
                </a:lnTo>
                <a:lnTo>
                  <a:pt x="333" y="2946"/>
                </a:lnTo>
                <a:lnTo>
                  <a:pt x="2276" y="2364"/>
                </a:lnTo>
                <a:lnTo>
                  <a:pt x="68" y="1392"/>
                </a:lnTo>
                <a:lnTo>
                  <a:pt x="63" y="1403"/>
                </a:lnTo>
                <a:lnTo>
                  <a:pt x="68" y="1403"/>
                </a:lnTo>
                <a:lnTo>
                  <a:pt x="78" y="1398"/>
                </a:lnTo>
                <a:lnTo>
                  <a:pt x="73" y="1398"/>
                </a:lnTo>
                <a:lnTo>
                  <a:pt x="73" y="1392"/>
                </a:lnTo>
                <a:lnTo>
                  <a:pt x="68" y="1392"/>
                </a:lnTo>
                <a:lnTo>
                  <a:pt x="2276" y="2364"/>
                </a:lnTo>
                <a:lnTo>
                  <a:pt x="322" y="2743"/>
                </a:lnTo>
                <a:lnTo>
                  <a:pt x="327" y="2743"/>
                </a:lnTo>
                <a:lnTo>
                  <a:pt x="327" y="2738"/>
                </a:lnTo>
                <a:lnTo>
                  <a:pt x="327" y="2728"/>
                </a:lnTo>
                <a:lnTo>
                  <a:pt x="322" y="2743"/>
                </a:lnTo>
                <a:lnTo>
                  <a:pt x="2276" y="2364"/>
                </a:lnTo>
                <a:lnTo>
                  <a:pt x="333" y="2889"/>
                </a:lnTo>
                <a:lnTo>
                  <a:pt x="338" y="2863"/>
                </a:lnTo>
                <a:lnTo>
                  <a:pt x="333" y="2868"/>
                </a:lnTo>
                <a:lnTo>
                  <a:pt x="333" y="2889"/>
                </a:lnTo>
                <a:lnTo>
                  <a:pt x="2276" y="2364"/>
                </a:lnTo>
                <a:lnTo>
                  <a:pt x="338" y="2670"/>
                </a:lnTo>
                <a:lnTo>
                  <a:pt x="343" y="2650"/>
                </a:lnTo>
                <a:lnTo>
                  <a:pt x="338" y="2660"/>
                </a:lnTo>
                <a:lnTo>
                  <a:pt x="338" y="2665"/>
                </a:lnTo>
                <a:lnTo>
                  <a:pt x="338" y="2670"/>
                </a:lnTo>
                <a:lnTo>
                  <a:pt x="2276" y="2364"/>
                </a:lnTo>
                <a:lnTo>
                  <a:pt x="2852" y="2629"/>
                </a:lnTo>
                <a:lnTo>
                  <a:pt x="2852" y="2608"/>
                </a:lnTo>
                <a:lnTo>
                  <a:pt x="2847" y="2587"/>
                </a:lnTo>
                <a:lnTo>
                  <a:pt x="2842" y="2582"/>
                </a:lnTo>
                <a:lnTo>
                  <a:pt x="2842" y="2593"/>
                </a:lnTo>
                <a:lnTo>
                  <a:pt x="2847" y="2618"/>
                </a:lnTo>
                <a:lnTo>
                  <a:pt x="2847" y="2629"/>
                </a:lnTo>
                <a:lnTo>
                  <a:pt x="2852" y="2629"/>
                </a:lnTo>
                <a:lnTo>
                  <a:pt x="2276" y="2364"/>
                </a:lnTo>
                <a:lnTo>
                  <a:pt x="852" y="779"/>
                </a:lnTo>
                <a:lnTo>
                  <a:pt x="847" y="785"/>
                </a:lnTo>
                <a:lnTo>
                  <a:pt x="852" y="785"/>
                </a:lnTo>
                <a:lnTo>
                  <a:pt x="857" y="779"/>
                </a:lnTo>
                <a:lnTo>
                  <a:pt x="852" y="779"/>
                </a:lnTo>
                <a:lnTo>
                  <a:pt x="2276" y="2364"/>
                </a:lnTo>
                <a:lnTo>
                  <a:pt x="863" y="650"/>
                </a:lnTo>
                <a:lnTo>
                  <a:pt x="852" y="650"/>
                </a:lnTo>
                <a:lnTo>
                  <a:pt x="852" y="660"/>
                </a:lnTo>
                <a:lnTo>
                  <a:pt x="852" y="655"/>
                </a:lnTo>
                <a:lnTo>
                  <a:pt x="852" y="660"/>
                </a:lnTo>
                <a:lnTo>
                  <a:pt x="857" y="655"/>
                </a:lnTo>
                <a:lnTo>
                  <a:pt x="863" y="650"/>
                </a:lnTo>
                <a:lnTo>
                  <a:pt x="2276" y="2364"/>
                </a:lnTo>
                <a:lnTo>
                  <a:pt x="847" y="520"/>
                </a:lnTo>
                <a:lnTo>
                  <a:pt x="852" y="520"/>
                </a:lnTo>
                <a:lnTo>
                  <a:pt x="857" y="515"/>
                </a:lnTo>
                <a:lnTo>
                  <a:pt x="847" y="520"/>
                </a:lnTo>
                <a:lnTo>
                  <a:pt x="847" y="525"/>
                </a:lnTo>
                <a:lnTo>
                  <a:pt x="847" y="520"/>
                </a:lnTo>
                <a:lnTo>
                  <a:pt x="2276" y="2364"/>
                </a:lnTo>
                <a:lnTo>
                  <a:pt x="847" y="774"/>
                </a:lnTo>
                <a:lnTo>
                  <a:pt x="847" y="774"/>
                </a:lnTo>
                <a:lnTo>
                  <a:pt x="842" y="774"/>
                </a:lnTo>
                <a:lnTo>
                  <a:pt x="842" y="774"/>
                </a:lnTo>
                <a:lnTo>
                  <a:pt x="847" y="774"/>
                </a:lnTo>
                <a:lnTo>
                  <a:pt x="2276" y="2364"/>
                </a:lnTo>
                <a:lnTo>
                  <a:pt x="894" y="551"/>
                </a:lnTo>
                <a:lnTo>
                  <a:pt x="899" y="551"/>
                </a:lnTo>
                <a:lnTo>
                  <a:pt x="899" y="546"/>
                </a:lnTo>
                <a:lnTo>
                  <a:pt x="894" y="551"/>
                </a:lnTo>
                <a:lnTo>
                  <a:pt x="2276" y="2364"/>
                </a:lnTo>
                <a:lnTo>
                  <a:pt x="904" y="629"/>
                </a:lnTo>
                <a:lnTo>
                  <a:pt x="899" y="634"/>
                </a:lnTo>
                <a:lnTo>
                  <a:pt x="899" y="639"/>
                </a:lnTo>
                <a:lnTo>
                  <a:pt x="904" y="634"/>
                </a:lnTo>
                <a:lnTo>
                  <a:pt x="904" y="629"/>
                </a:lnTo>
                <a:lnTo>
                  <a:pt x="2276" y="2364"/>
                </a:lnTo>
                <a:lnTo>
                  <a:pt x="868" y="889"/>
                </a:lnTo>
                <a:lnTo>
                  <a:pt x="873" y="883"/>
                </a:lnTo>
                <a:lnTo>
                  <a:pt x="878" y="878"/>
                </a:lnTo>
                <a:lnTo>
                  <a:pt x="868" y="878"/>
                </a:lnTo>
                <a:lnTo>
                  <a:pt x="868" y="883"/>
                </a:lnTo>
                <a:lnTo>
                  <a:pt x="863" y="883"/>
                </a:lnTo>
                <a:lnTo>
                  <a:pt x="857" y="889"/>
                </a:lnTo>
                <a:lnTo>
                  <a:pt x="863" y="889"/>
                </a:lnTo>
                <a:lnTo>
                  <a:pt x="868" y="889"/>
                </a:lnTo>
                <a:lnTo>
                  <a:pt x="2276" y="2364"/>
                </a:lnTo>
                <a:lnTo>
                  <a:pt x="894" y="546"/>
                </a:lnTo>
                <a:lnTo>
                  <a:pt x="899" y="540"/>
                </a:lnTo>
                <a:lnTo>
                  <a:pt x="894" y="540"/>
                </a:lnTo>
                <a:lnTo>
                  <a:pt x="894" y="546"/>
                </a:lnTo>
                <a:lnTo>
                  <a:pt x="2276" y="2364"/>
                </a:lnTo>
                <a:lnTo>
                  <a:pt x="889" y="676"/>
                </a:lnTo>
                <a:lnTo>
                  <a:pt x="904" y="665"/>
                </a:lnTo>
                <a:lnTo>
                  <a:pt x="883" y="676"/>
                </a:lnTo>
                <a:lnTo>
                  <a:pt x="889" y="676"/>
                </a:lnTo>
                <a:lnTo>
                  <a:pt x="2276" y="2364"/>
                </a:lnTo>
                <a:lnTo>
                  <a:pt x="883" y="738"/>
                </a:lnTo>
                <a:lnTo>
                  <a:pt x="889" y="738"/>
                </a:lnTo>
                <a:lnTo>
                  <a:pt x="889" y="733"/>
                </a:lnTo>
                <a:lnTo>
                  <a:pt x="883" y="733"/>
                </a:lnTo>
                <a:lnTo>
                  <a:pt x="883" y="738"/>
                </a:lnTo>
                <a:lnTo>
                  <a:pt x="2276" y="2364"/>
                </a:lnTo>
                <a:lnTo>
                  <a:pt x="889" y="577"/>
                </a:lnTo>
                <a:lnTo>
                  <a:pt x="883" y="577"/>
                </a:lnTo>
                <a:lnTo>
                  <a:pt x="878" y="582"/>
                </a:lnTo>
                <a:lnTo>
                  <a:pt x="889" y="577"/>
                </a:lnTo>
                <a:lnTo>
                  <a:pt x="2276" y="2364"/>
                </a:lnTo>
                <a:lnTo>
                  <a:pt x="894" y="727"/>
                </a:lnTo>
                <a:lnTo>
                  <a:pt x="899" y="722"/>
                </a:lnTo>
                <a:lnTo>
                  <a:pt x="889" y="727"/>
                </a:lnTo>
                <a:lnTo>
                  <a:pt x="894" y="727"/>
                </a:lnTo>
                <a:lnTo>
                  <a:pt x="2276" y="2364"/>
                </a:lnTo>
                <a:lnTo>
                  <a:pt x="883" y="707"/>
                </a:lnTo>
                <a:lnTo>
                  <a:pt x="883" y="712"/>
                </a:lnTo>
                <a:lnTo>
                  <a:pt x="889" y="712"/>
                </a:lnTo>
                <a:lnTo>
                  <a:pt x="894" y="712"/>
                </a:lnTo>
                <a:lnTo>
                  <a:pt x="899" y="707"/>
                </a:lnTo>
                <a:lnTo>
                  <a:pt x="899" y="702"/>
                </a:lnTo>
                <a:lnTo>
                  <a:pt x="894" y="702"/>
                </a:lnTo>
                <a:lnTo>
                  <a:pt x="889" y="702"/>
                </a:lnTo>
                <a:lnTo>
                  <a:pt x="889" y="707"/>
                </a:lnTo>
                <a:lnTo>
                  <a:pt x="883" y="707"/>
                </a:lnTo>
                <a:lnTo>
                  <a:pt x="2276" y="2364"/>
                </a:lnTo>
                <a:lnTo>
                  <a:pt x="1164" y="281"/>
                </a:lnTo>
                <a:lnTo>
                  <a:pt x="1164" y="286"/>
                </a:lnTo>
                <a:lnTo>
                  <a:pt x="1169" y="286"/>
                </a:lnTo>
                <a:lnTo>
                  <a:pt x="1174" y="286"/>
                </a:lnTo>
                <a:lnTo>
                  <a:pt x="1180" y="281"/>
                </a:lnTo>
                <a:lnTo>
                  <a:pt x="1185" y="281"/>
                </a:lnTo>
                <a:lnTo>
                  <a:pt x="1185" y="276"/>
                </a:lnTo>
                <a:lnTo>
                  <a:pt x="1190" y="270"/>
                </a:lnTo>
                <a:lnTo>
                  <a:pt x="1185" y="265"/>
                </a:lnTo>
                <a:lnTo>
                  <a:pt x="1174" y="270"/>
                </a:lnTo>
                <a:lnTo>
                  <a:pt x="1169" y="276"/>
                </a:lnTo>
                <a:lnTo>
                  <a:pt x="1164" y="276"/>
                </a:lnTo>
                <a:lnTo>
                  <a:pt x="1169" y="276"/>
                </a:lnTo>
                <a:lnTo>
                  <a:pt x="1164" y="281"/>
                </a:lnTo>
                <a:lnTo>
                  <a:pt x="2276" y="2364"/>
                </a:lnTo>
                <a:lnTo>
                  <a:pt x="1154" y="426"/>
                </a:lnTo>
                <a:lnTo>
                  <a:pt x="1159" y="426"/>
                </a:lnTo>
                <a:lnTo>
                  <a:pt x="1159" y="421"/>
                </a:lnTo>
                <a:lnTo>
                  <a:pt x="1164" y="421"/>
                </a:lnTo>
                <a:lnTo>
                  <a:pt x="1164" y="416"/>
                </a:lnTo>
                <a:lnTo>
                  <a:pt x="1159" y="416"/>
                </a:lnTo>
                <a:lnTo>
                  <a:pt x="1154" y="426"/>
                </a:lnTo>
                <a:lnTo>
                  <a:pt x="2276" y="2364"/>
                </a:lnTo>
                <a:lnTo>
                  <a:pt x="1128" y="364"/>
                </a:lnTo>
                <a:lnTo>
                  <a:pt x="1138" y="359"/>
                </a:lnTo>
                <a:lnTo>
                  <a:pt x="1148" y="348"/>
                </a:lnTo>
                <a:lnTo>
                  <a:pt x="1143" y="353"/>
                </a:lnTo>
                <a:lnTo>
                  <a:pt x="1143" y="348"/>
                </a:lnTo>
                <a:lnTo>
                  <a:pt x="1133" y="348"/>
                </a:lnTo>
                <a:lnTo>
                  <a:pt x="1128" y="364"/>
                </a:lnTo>
                <a:lnTo>
                  <a:pt x="2276" y="2364"/>
                </a:lnTo>
                <a:lnTo>
                  <a:pt x="1117" y="681"/>
                </a:lnTo>
                <a:lnTo>
                  <a:pt x="1117" y="686"/>
                </a:lnTo>
                <a:lnTo>
                  <a:pt x="1122" y="686"/>
                </a:lnTo>
                <a:lnTo>
                  <a:pt x="1128" y="686"/>
                </a:lnTo>
                <a:lnTo>
                  <a:pt x="1138" y="676"/>
                </a:lnTo>
                <a:lnTo>
                  <a:pt x="1138" y="670"/>
                </a:lnTo>
                <a:lnTo>
                  <a:pt x="1133" y="670"/>
                </a:lnTo>
                <a:lnTo>
                  <a:pt x="1117" y="676"/>
                </a:lnTo>
                <a:lnTo>
                  <a:pt x="1117" y="681"/>
                </a:lnTo>
                <a:lnTo>
                  <a:pt x="2276" y="2364"/>
                </a:lnTo>
                <a:lnTo>
                  <a:pt x="1096" y="743"/>
                </a:lnTo>
                <a:lnTo>
                  <a:pt x="1091" y="753"/>
                </a:lnTo>
                <a:lnTo>
                  <a:pt x="1091" y="748"/>
                </a:lnTo>
                <a:lnTo>
                  <a:pt x="1091" y="753"/>
                </a:lnTo>
                <a:lnTo>
                  <a:pt x="1091" y="759"/>
                </a:lnTo>
                <a:lnTo>
                  <a:pt x="1096" y="759"/>
                </a:lnTo>
                <a:lnTo>
                  <a:pt x="1091" y="759"/>
                </a:lnTo>
                <a:lnTo>
                  <a:pt x="1096" y="759"/>
                </a:lnTo>
                <a:lnTo>
                  <a:pt x="1096" y="753"/>
                </a:lnTo>
                <a:lnTo>
                  <a:pt x="1102" y="759"/>
                </a:lnTo>
                <a:lnTo>
                  <a:pt x="1107" y="759"/>
                </a:lnTo>
                <a:lnTo>
                  <a:pt x="1112" y="753"/>
                </a:lnTo>
                <a:lnTo>
                  <a:pt x="1117" y="753"/>
                </a:lnTo>
                <a:lnTo>
                  <a:pt x="1112" y="748"/>
                </a:lnTo>
                <a:lnTo>
                  <a:pt x="1107" y="748"/>
                </a:lnTo>
                <a:lnTo>
                  <a:pt x="1112" y="743"/>
                </a:lnTo>
                <a:lnTo>
                  <a:pt x="1107" y="743"/>
                </a:lnTo>
                <a:lnTo>
                  <a:pt x="1096" y="743"/>
                </a:lnTo>
                <a:lnTo>
                  <a:pt x="2276" y="2364"/>
                </a:lnTo>
                <a:lnTo>
                  <a:pt x="1133" y="774"/>
                </a:lnTo>
                <a:lnTo>
                  <a:pt x="1128" y="774"/>
                </a:lnTo>
                <a:lnTo>
                  <a:pt x="1133" y="774"/>
                </a:lnTo>
                <a:lnTo>
                  <a:pt x="1133" y="774"/>
                </a:lnTo>
                <a:lnTo>
                  <a:pt x="2276" y="2364"/>
                </a:lnTo>
                <a:lnTo>
                  <a:pt x="1154" y="530"/>
                </a:lnTo>
                <a:lnTo>
                  <a:pt x="1148" y="530"/>
                </a:lnTo>
                <a:lnTo>
                  <a:pt x="1148" y="535"/>
                </a:lnTo>
                <a:lnTo>
                  <a:pt x="1154" y="535"/>
                </a:lnTo>
                <a:lnTo>
                  <a:pt x="1159" y="530"/>
                </a:lnTo>
                <a:lnTo>
                  <a:pt x="1164" y="530"/>
                </a:lnTo>
                <a:lnTo>
                  <a:pt x="1164" y="525"/>
                </a:lnTo>
                <a:lnTo>
                  <a:pt x="1164" y="520"/>
                </a:lnTo>
                <a:lnTo>
                  <a:pt x="1159" y="525"/>
                </a:lnTo>
                <a:lnTo>
                  <a:pt x="1148" y="530"/>
                </a:lnTo>
                <a:lnTo>
                  <a:pt x="1154" y="530"/>
                </a:lnTo>
                <a:lnTo>
                  <a:pt x="2276" y="2364"/>
                </a:lnTo>
                <a:lnTo>
                  <a:pt x="1143" y="447"/>
                </a:lnTo>
                <a:lnTo>
                  <a:pt x="1148" y="442"/>
                </a:lnTo>
                <a:lnTo>
                  <a:pt x="1148" y="447"/>
                </a:lnTo>
                <a:lnTo>
                  <a:pt x="1154" y="442"/>
                </a:lnTo>
                <a:lnTo>
                  <a:pt x="1148" y="442"/>
                </a:lnTo>
                <a:lnTo>
                  <a:pt x="1143" y="447"/>
                </a:lnTo>
                <a:lnTo>
                  <a:pt x="2276" y="2364"/>
                </a:lnTo>
                <a:lnTo>
                  <a:pt x="982" y="598"/>
                </a:lnTo>
                <a:lnTo>
                  <a:pt x="977" y="603"/>
                </a:lnTo>
                <a:lnTo>
                  <a:pt x="982" y="603"/>
                </a:lnTo>
                <a:lnTo>
                  <a:pt x="977" y="603"/>
                </a:lnTo>
                <a:lnTo>
                  <a:pt x="982" y="603"/>
                </a:lnTo>
                <a:lnTo>
                  <a:pt x="982" y="598"/>
                </a:lnTo>
                <a:lnTo>
                  <a:pt x="2276" y="2364"/>
                </a:lnTo>
                <a:lnTo>
                  <a:pt x="982" y="447"/>
                </a:lnTo>
                <a:lnTo>
                  <a:pt x="987" y="447"/>
                </a:lnTo>
                <a:lnTo>
                  <a:pt x="987" y="452"/>
                </a:lnTo>
                <a:lnTo>
                  <a:pt x="992" y="447"/>
                </a:lnTo>
                <a:lnTo>
                  <a:pt x="1008" y="437"/>
                </a:lnTo>
                <a:lnTo>
                  <a:pt x="1008" y="431"/>
                </a:lnTo>
                <a:lnTo>
                  <a:pt x="1013" y="426"/>
                </a:lnTo>
                <a:lnTo>
                  <a:pt x="1029" y="421"/>
                </a:lnTo>
                <a:lnTo>
                  <a:pt x="1024" y="416"/>
                </a:lnTo>
                <a:lnTo>
                  <a:pt x="1013" y="426"/>
                </a:lnTo>
                <a:lnTo>
                  <a:pt x="1003" y="431"/>
                </a:lnTo>
                <a:lnTo>
                  <a:pt x="992" y="437"/>
                </a:lnTo>
                <a:lnTo>
                  <a:pt x="987" y="437"/>
                </a:lnTo>
                <a:lnTo>
                  <a:pt x="987" y="442"/>
                </a:lnTo>
                <a:lnTo>
                  <a:pt x="982" y="447"/>
                </a:lnTo>
                <a:lnTo>
                  <a:pt x="2276" y="2364"/>
                </a:lnTo>
                <a:lnTo>
                  <a:pt x="1102" y="374"/>
                </a:lnTo>
                <a:lnTo>
                  <a:pt x="1107" y="374"/>
                </a:lnTo>
                <a:lnTo>
                  <a:pt x="1102" y="369"/>
                </a:lnTo>
                <a:lnTo>
                  <a:pt x="1096" y="374"/>
                </a:lnTo>
                <a:lnTo>
                  <a:pt x="1102" y="374"/>
                </a:lnTo>
                <a:lnTo>
                  <a:pt x="1096" y="374"/>
                </a:lnTo>
                <a:lnTo>
                  <a:pt x="1096" y="379"/>
                </a:lnTo>
                <a:lnTo>
                  <a:pt x="1102" y="374"/>
                </a:lnTo>
                <a:lnTo>
                  <a:pt x="2276" y="2364"/>
                </a:lnTo>
                <a:lnTo>
                  <a:pt x="1039" y="281"/>
                </a:lnTo>
                <a:lnTo>
                  <a:pt x="1039" y="286"/>
                </a:lnTo>
                <a:lnTo>
                  <a:pt x="1044" y="286"/>
                </a:lnTo>
                <a:lnTo>
                  <a:pt x="1055" y="281"/>
                </a:lnTo>
                <a:lnTo>
                  <a:pt x="1060" y="276"/>
                </a:lnTo>
                <a:lnTo>
                  <a:pt x="1060" y="270"/>
                </a:lnTo>
                <a:lnTo>
                  <a:pt x="1055" y="265"/>
                </a:lnTo>
                <a:lnTo>
                  <a:pt x="1044" y="270"/>
                </a:lnTo>
                <a:lnTo>
                  <a:pt x="1039" y="276"/>
                </a:lnTo>
                <a:lnTo>
                  <a:pt x="1039" y="281"/>
                </a:lnTo>
                <a:lnTo>
                  <a:pt x="2276" y="2364"/>
                </a:lnTo>
                <a:lnTo>
                  <a:pt x="1013" y="369"/>
                </a:lnTo>
                <a:lnTo>
                  <a:pt x="1024" y="369"/>
                </a:lnTo>
                <a:lnTo>
                  <a:pt x="1029" y="369"/>
                </a:lnTo>
                <a:lnTo>
                  <a:pt x="1029" y="364"/>
                </a:lnTo>
                <a:lnTo>
                  <a:pt x="1034" y="364"/>
                </a:lnTo>
                <a:lnTo>
                  <a:pt x="1039" y="353"/>
                </a:lnTo>
                <a:lnTo>
                  <a:pt x="1034" y="353"/>
                </a:lnTo>
                <a:lnTo>
                  <a:pt x="1029" y="353"/>
                </a:lnTo>
                <a:lnTo>
                  <a:pt x="1024" y="359"/>
                </a:lnTo>
                <a:lnTo>
                  <a:pt x="1013" y="364"/>
                </a:lnTo>
                <a:lnTo>
                  <a:pt x="1013" y="369"/>
                </a:lnTo>
                <a:lnTo>
                  <a:pt x="2276" y="2364"/>
                </a:lnTo>
                <a:lnTo>
                  <a:pt x="998" y="426"/>
                </a:lnTo>
                <a:lnTo>
                  <a:pt x="992" y="426"/>
                </a:lnTo>
                <a:lnTo>
                  <a:pt x="1003" y="421"/>
                </a:lnTo>
                <a:lnTo>
                  <a:pt x="998" y="421"/>
                </a:lnTo>
                <a:lnTo>
                  <a:pt x="998" y="426"/>
                </a:lnTo>
                <a:lnTo>
                  <a:pt x="2276" y="2364"/>
                </a:lnTo>
                <a:lnTo>
                  <a:pt x="1133" y="748"/>
                </a:lnTo>
                <a:lnTo>
                  <a:pt x="1133" y="753"/>
                </a:lnTo>
                <a:lnTo>
                  <a:pt x="1138" y="753"/>
                </a:lnTo>
                <a:lnTo>
                  <a:pt x="1143" y="748"/>
                </a:lnTo>
                <a:lnTo>
                  <a:pt x="1148" y="748"/>
                </a:lnTo>
                <a:lnTo>
                  <a:pt x="1148" y="743"/>
                </a:lnTo>
                <a:lnTo>
                  <a:pt x="1154" y="743"/>
                </a:lnTo>
                <a:lnTo>
                  <a:pt x="1159" y="738"/>
                </a:lnTo>
                <a:lnTo>
                  <a:pt x="1159" y="733"/>
                </a:lnTo>
                <a:lnTo>
                  <a:pt x="1143" y="738"/>
                </a:lnTo>
                <a:lnTo>
                  <a:pt x="1138" y="743"/>
                </a:lnTo>
                <a:lnTo>
                  <a:pt x="1133" y="748"/>
                </a:lnTo>
                <a:lnTo>
                  <a:pt x="2276" y="2364"/>
                </a:lnTo>
                <a:lnTo>
                  <a:pt x="967" y="977"/>
                </a:lnTo>
                <a:lnTo>
                  <a:pt x="956" y="982"/>
                </a:lnTo>
                <a:lnTo>
                  <a:pt x="951" y="987"/>
                </a:lnTo>
                <a:lnTo>
                  <a:pt x="956" y="987"/>
                </a:lnTo>
                <a:lnTo>
                  <a:pt x="961" y="987"/>
                </a:lnTo>
                <a:lnTo>
                  <a:pt x="967" y="982"/>
                </a:lnTo>
                <a:lnTo>
                  <a:pt x="967" y="977"/>
                </a:lnTo>
                <a:lnTo>
                  <a:pt x="2276" y="2364"/>
                </a:lnTo>
                <a:lnTo>
                  <a:pt x="930" y="925"/>
                </a:lnTo>
                <a:lnTo>
                  <a:pt x="935" y="925"/>
                </a:lnTo>
                <a:lnTo>
                  <a:pt x="935" y="920"/>
                </a:lnTo>
                <a:lnTo>
                  <a:pt x="935" y="925"/>
                </a:lnTo>
                <a:lnTo>
                  <a:pt x="946" y="925"/>
                </a:lnTo>
                <a:lnTo>
                  <a:pt x="951" y="920"/>
                </a:lnTo>
                <a:lnTo>
                  <a:pt x="951" y="915"/>
                </a:lnTo>
                <a:lnTo>
                  <a:pt x="961" y="904"/>
                </a:lnTo>
                <a:lnTo>
                  <a:pt x="956" y="904"/>
                </a:lnTo>
                <a:lnTo>
                  <a:pt x="946" y="915"/>
                </a:lnTo>
                <a:lnTo>
                  <a:pt x="930" y="925"/>
                </a:lnTo>
                <a:lnTo>
                  <a:pt x="2276" y="2364"/>
                </a:lnTo>
                <a:lnTo>
                  <a:pt x="967" y="831"/>
                </a:lnTo>
                <a:lnTo>
                  <a:pt x="967" y="837"/>
                </a:lnTo>
                <a:lnTo>
                  <a:pt x="972" y="837"/>
                </a:lnTo>
                <a:lnTo>
                  <a:pt x="977" y="831"/>
                </a:lnTo>
                <a:lnTo>
                  <a:pt x="982" y="826"/>
                </a:lnTo>
                <a:lnTo>
                  <a:pt x="977" y="821"/>
                </a:lnTo>
                <a:lnTo>
                  <a:pt x="972" y="826"/>
                </a:lnTo>
                <a:lnTo>
                  <a:pt x="967" y="831"/>
                </a:lnTo>
                <a:lnTo>
                  <a:pt x="2276" y="2364"/>
                </a:lnTo>
                <a:lnTo>
                  <a:pt x="946" y="1034"/>
                </a:lnTo>
                <a:lnTo>
                  <a:pt x="935" y="1034"/>
                </a:lnTo>
                <a:lnTo>
                  <a:pt x="925" y="1034"/>
                </a:lnTo>
                <a:lnTo>
                  <a:pt x="920" y="1039"/>
                </a:lnTo>
                <a:lnTo>
                  <a:pt x="915" y="1039"/>
                </a:lnTo>
                <a:lnTo>
                  <a:pt x="915" y="1044"/>
                </a:lnTo>
                <a:lnTo>
                  <a:pt x="904" y="1050"/>
                </a:lnTo>
                <a:lnTo>
                  <a:pt x="909" y="1050"/>
                </a:lnTo>
                <a:lnTo>
                  <a:pt x="899" y="1055"/>
                </a:lnTo>
                <a:lnTo>
                  <a:pt x="894" y="1065"/>
                </a:lnTo>
                <a:lnTo>
                  <a:pt x="899" y="1065"/>
                </a:lnTo>
                <a:lnTo>
                  <a:pt x="894" y="1065"/>
                </a:lnTo>
                <a:lnTo>
                  <a:pt x="899" y="1065"/>
                </a:lnTo>
                <a:lnTo>
                  <a:pt x="894" y="1070"/>
                </a:lnTo>
                <a:lnTo>
                  <a:pt x="899" y="1070"/>
                </a:lnTo>
                <a:lnTo>
                  <a:pt x="904" y="1070"/>
                </a:lnTo>
                <a:lnTo>
                  <a:pt x="909" y="1070"/>
                </a:lnTo>
                <a:lnTo>
                  <a:pt x="904" y="1076"/>
                </a:lnTo>
                <a:lnTo>
                  <a:pt x="915" y="1065"/>
                </a:lnTo>
                <a:lnTo>
                  <a:pt x="915" y="1070"/>
                </a:lnTo>
                <a:lnTo>
                  <a:pt x="920" y="1065"/>
                </a:lnTo>
                <a:lnTo>
                  <a:pt x="930" y="1055"/>
                </a:lnTo>
                <a:lnTo>
                  <a:pt x="935" y="1050"/>
                </a:lnTo>
                <a:lnTo>
                  <a:pt x="946" y="1044"/>
                </a:lnTo>
                <a:lnTo>
                  <a:pt x="946" y="1039"/>
                </a:lnTo>
                <a:lnTo>
                  <a:pt x="946" y="1034"/>
                </a:lnTo>
                <a:lnTo>
                  <a:pt x="2276" y="2364"/>
                </a:lnTo>
                <a:lnTo>
                  <a:pt x="899" y="748"/>
                </a:lnTo>
                <a:lnTo>
                  <a:pt x="894" y="753"/>
                </a:lnTo>
                <a:lnTo>
                  <a:pt x="894" y="748"/>
                </a:lnTo>
                <a:lnTo>
                  <a:pt x="899" y="743"/>
                </a:lnTo>
                <a:lnTo>
                  <a:pt x="894" y="743"/>
                </a:lnTo>
                <a:lnTo>
                  <a:pt x="889" y="743"/>
                </a:lnTo>
                <a:lnTo>
                  <a:pt x="883" y="748"/>
                </a:lnTo>
                <a:lnTo>
                  <a:pt x="878" y="753"/>
                </a:lnTo>
                <a:lnTo>
                  <a:pt x="878" y="759"/>
                </a:lnTo>
                <a:lnTo>
                  <a:pt x="883" y="759"/>
                </a:lnTo>
                <a:lnTo>
                  <a:pt x="889" y="759"/>
                </a:lnTo>
                <a:lnTo>
                  <a:pt x="889" y="753"/>
                </a:lnTo>
                <a:lnTo>
                  <a:pt x="889" y="759"/>
                </a:lnTo>
                <a:lnTo>
                  <a:pt x="889" y="753"/>
                </a:lnTo>
                <a:lnTo>
                  <a:pt x="894" y="753"/>
                </a:lnTo>
                <a:lnTo>
                  <a:pt x="899" y="748"/>
                </a:lnTo>
                <a:lnTo>
                  <a:pt x="2276" y="2364"/>
                </a:lnTo>
                <a:lnTo>
                  <a:pt x="868" y="1003"/>
                </a:lnTo>
                <a:lnTo>
                  <a:pt x="873" y="998"/>
                </a:lnTo>
                <a:lnTo>
                  <a:pt x="878" y="998"/>
                </a:lnTo>
                <a:lnTo>
                  <a:pt x="878" y="992"/>
                </a:lnTo>
                <a:lnTo>
                  <a:pt x="878" y="987"/>
                </a:lnTo>
                <a:lnTo>
                  <a:pt x="873" y="987"/>
                </a:lnTo>
                <a:lnTo>
                  <a:pt x="868" y="987"/>
                </a:lnTo>
                <a:lnTo>
                  <a:pt x="863" y="992"/>
                </a:lnTo>
                <a:lnTo>
                  <a:pt x="857" y="998"/>
                </a:lnTo>
                <a:lnTo>
                  <a:pt x="857" y="1003"/>
                </a:lnTo>
                <a:lnTo>
                  <a:pt x="863" y="1003"/>
                </a:lnTo>
                <a:lnTo>
                  <a:pt x="868" y="1003"/>
                </a:lnTo>
                <a:lnTo>
                  <a:pt x="2276" y="2364"/>
                </a:lnTo>
                <a:lnTo>
                  <a:pt x="878" y="1039"/>
                </a:lnTo>
                <a:lnTo>
                  <a:pt x="878" y="1034"/>
                </a:lnTo>
                <a:lnTo>
                  <a:pt x="873" y="1034"/>
                </a:lnTo>
                <a:lnTo>
                  <a:pt x="873" y="1039"/>
                </a:lnTo>
                <a:lnTo>
                  <a:pt x="878" y="1039"/>
                </a:lnTo>
                <a:lnTo>
                  <a:pt x="2276" y="2364"/>
                </a:lnTo>
                <a:lnTo>
                  <a:pt x="889" y="821"/>
                </a:lnTo>
                <a:lnTo>
                  <a:pt x="878" y="826"/>
                </a:lnTo>
                <a:lnTo>
                  <a:pt x="878" y="831"/>
                </a:lnTo>
                <a:lnTo>
                  <a:pt x="878" y="837"/>
                </a:lnTo>
                <a:lnTo>
                  <a:pt x="883" y="837"/>
                </a:lnTo>
                <a:lnTo>
                  <a:pt x="889" y="831"/>
                </a:lnTo>
                <a:lnTo>
                  <a:pt x="889" y="826"/>
                </a:lnTo>
                <a:lnTo>
                  <a:pt x="889" y="821"/>
                </a:lnTo>
                <a:lnTo>
                  <a:pt x="2276" y="2364"/>
                </a:lnTo>
                <a:lnTo>
                  <a:pt x="837" y="946"/>
                </a:lnTo>
                <a:lnTo>
                  <a:pt x="842" y="946"/>
                </a:lnTo>
                <a:lnTo>
                  <a:pt x="847" y="946"/>
                </a:lnTo>
                <a:lnTo>
                  <a:pt x="857" y="940"/>
                </a:lnTo>
                <a:lnTo>
                  <a:pt x="863" y="925"/>
                </a:lnTo>
                <a:lnTo>
                  <a:pt x="868" y="920"/>
                </a:lnTo>
                <a:lnTo>
                  <a:pt x="857" y="925"/>
                </a:lnTo>
                <a:lnTo>
                  <a:pt x="863" y="925"/>
                </a:lnTo>
                <a:lnTo>
                  <a:pt x="857" y="925"/>
                </a:lnTo>
                <a:lnTo>
                  <a:pt x="847" y="935"/>
                </a:lnTo>
                <a:lnTo>
                  <a:pt x="842" y="940"/>
                </a:lnTo>
                <a:lnTo>
                  <a:pt x="837" y="946"/>
                </a:lnTo>
                <a:lnTo>
                  <a:pt x="2276" y="2364"/>
                </a:lnTo>
                <a:lnTo>
                  <a:pt x="1076" y="873"/>
                </a:lnTo>
                <a:lnTo>
                  <a:pt x="1081" y="868"/>
                </a:lnTo>
                <a:lnTo>
                  <a:pt x="1086" y="868"/>
                </a:lnTo>
                <a:lnTo>
                  <a:pt x="1086" y="863"/>
                </a:lnTo>
                <a:lnTo>
                  <a:pt x="1076" y="863"/>
                </a:lnTo>
                <a:lnTo>
                  <a:pt x="1081" y="857"/>
                </a:lnTo>
                <a:lnTo>
                  <a:pt x="1076" y="852"/>
                </a:lnTo>
                <a:lnTo>
                  <a:pt x="1076" y="847"/>
                </a:lnTo>
                <a:lnTo>
                  <a:pt x="1065" y="852"/>
                </a:lnTo>
                <a:lnTo>
                  <a:pt x="1060" y="857"/>
                </a:lnTo>
                <a:lnTo>
                  <a:pt x="1050" y="863"/>
                </a:lnTo>
                <a:lnTo>
                  <a:pt x="1055" y="863"/>
                </a:lnTo>
                <a:lnTo>
                  <a:pt x="1050" y="868"/>
                </a:lnTo>
                <a:lnTo>
                  <a:pt x="1055" y="868"/>
                </a:lnTo>
                <a:lnTo>
                  <a:pt x="1050" y="868"/>
                </a:lnTo>
                <a:lnTo>
                  <a:pt x="1055" y="873"/>
                </a:lnTo>
                <a:lnTo>
                  <a:pt x="1050" y="873"/>
                </a:lnTo>
                <a:lnTo>
                  <a:pt x="1055" y="873"/>
                </a:lnTo>
                <a:lnTo>
                  <a:pt x="1060" y="873"/>
                </a:lnTo>
                <a:lnTo>
                  <a:pt x="1055" y="873"/>
                </a:lnTo>
                <a:lnTo>
                  <a:pt x="1060" y="873"/>
                </a:lnTo>
                <a:lnTo>
                  <a:pt x="1065" y="873"/>
                </a:lnTo>
                <a:lnTo>
                  <a:pt x="1065" y="878"/>
                </a:lnTo>
                <a:lnTo>
                  <a:pt x="1070" y="873"/>
                </a:lnTo>
                <a:lnTo>
                  <a:pt x="1076" y="878"/>
                </a:lnTo>
                <a:lnTo>
                  <a:pt x="1076" y="873"/>
                </a:lnTo>
                <a:lnTo>
                  <a:pt x="2276" y="2364"/>
                </a:lnTo>
                <a:lnTo>
                  <a:pt x="1024" y="1008"/>
                </a:lnTo>
                <a:lnTo>
                  <a:pt x="1029" y="1008"/>
                </a:lnTo>
                <a:lnTo>
                  <a:pt x="1029" y="1003"/>
                </a:lnTo>
                <a:lnTo>
                  <a:pt x="1024" y="1008"/>
                </a:lnTo>
                <a:lnTo>
                  <a:pt x="2276" y="2364"/>
                </a:lnTo>
                <a:lnTo>
                  <a:pt x="1122" y="987"/>
                </a:lnTo>
                <a:lnTo>
                  <a:pt x="1117" y="982"/>
                </a:lnTo>
                <a:lnTo>
                  <a:pt x="1107" y="982"/>
                </a:lnTo>
                <a:lnTo>
                  <a:pt x="1096" y="987"/>
                </a:lnTo>
                <a:lnTo>
                  <a:pt x="1102" y="987"/>
                </a:lnTo>
                <a:lnTo>
                  <a:pt x="1096" y="992"/>
                </a:lnTo>
                <a:lnTo>
                  <a:pt x="1091" y="998"/>
                </a:lnTo>
                <a:lnTo>
                  <a:pt x="1096" y="998"/>
                </a:lnTo>
                <a:lnTo>
                  <a:pt x="1091" y="1003"/>
                </a:lnTo>
                <a:lnTo>
                  <a:pt x="1096" y="998"/>
                </a:lnTo>
                <a:lnTo>
                  <a:pt x="1096" y="1003"/>
                </a:lnTo>
                <a:lnTo>
                  <a:pt x="1096" y="998"/>
                </a:lnTo>
                <a:lnTo>
                  <a:pt x="1102" y="1003"/>
                </a:lnTo>
                <a:lnTo>
                  <a:pt x="1107" y="998"/>
                </a:lnTo>
                <a:lnTo>
                  <a:pt x="1107" y="1003"/>
                </a:lnTo>
                <a:lnTo>
                  <a:pt x="1107" y="998"/>
                </a:lnTo>
                <a:lnTo>
                  <a:pt x="1112" y="998"/>
                </a:lnTo>
                <a:lnTo>
                  <a:pt x="1117" y="987"/>
                </a:lnTo>
                <a:lnTo>
                  <a:pt x="1122" y="987"/>
                </a:lnTo>
                <a:lnTo>
                  <a:pt x="2276" y="2364"/>
                </a:lnTo>
                <a:lnTo>
                  <a:pt x="992" y="1008"/>
                </a:lnTo>
                <a:lnTo>
                  <a:pt x="998" y="1008"/>
                </a:lnTo>
                <a:lnTo>
                  <a:pt x="998" y="1003"/>
                </a:lnTo>
                <a:lnTo>
                  <a:pt x="987" y="1008"/>
                </a:lnTo>
                <a:lnTo>
                  <a:pt x="987" y="1013"/>
                </a:lnTo>
                <a:lnTo>
                  <a:pt x="992" y="1008"/>
                </a:lnTo>
                <a:lnTo>
                  <a:pt x="987" y="1013"/>
                </a:lnTo>
                <a:lnTo>
                  <a:pt x="992" y="1008"/>
                </a:lnTo>
                <a:lnTo>
                  <a:pt x="2276" y="2364"/>
                </a:lnTo>
                <a:lnTo>
                  <a:pt x="987" y="987"/>
                </a:lnTo>
                <a:lnTo>
                  <a:pt x="992" y="982"/>
                </a:lnTo>
                <a:lnTo>
                  <a:pt x="992" y="977"/>
                </a:lnTo>
                <a:lnTo>
                  <a:pt x="987" y="977"/>
                </a:lnTo>
                <a:lnTo>
                  <a:pt x="982" y="982"/>
                </a:lnTo>
                <a:lnTo>
                  <a:pt x="982" y="987"/>
                </a:lnTo>
                <a:lnTo>
                  <a:pt x="987" y="987"/>
                </a:lnTo>
                <a:lnTo>
                  <a:pt x="2276" y="2364"/>
                </a:lnTo>
                <a:lnTo>
                  <a:pt x="998" y="883"/>
                </a:lnTo>
                <a:lnTo>
                  <a:pt x="987" y="883"/>
                </a:lnTo>
                <a:lnTo>
                  <a:pt x="972" y="894"/>
                </a:lnTo>
                <a:lnTo>
                  <a:pt x="972" y="899"/>
                </a:lnTo>
                <a:lnTo>
                  <a:pt x="977" y="904"/>
                </a:lnTo>
                <a:lnTo>
                  <a:pt x="972" y="915"/>
                </a:lnTo>
                <a:lnTo>
                  <a:pt x="977" y="904"/>
                </a:lnTo>
                <a:lnTo>
                  <a:pt x="977" y="909"/>
                </a:lnTo>
                <a:lnTo>
                  <a:pt x="982" y="909"/>
                </a:lnTo>
                <a:lnTo>
                  <a:pt x="982" y="915"/>
                </a:lnTo>
                <a:lnTo>
                  <a:pt x="982" y="909"/>
                </a:lnTo>
                <a:lnTo>
                  <a:pt x="987" y="909"/>
                </a:lnTo>
                <a:lnTo>
                  <a:pt x="992" y="899"/>
                </a:lnTo>
                <a:lnTo>
                  <a:pt x="998" y="899"/>
                </a:lnTo>
                <a:lnTo>
                  <a:pt x="1003" y="894"/>
                </a:lnTo>
                <a:lnTo>
                  <a:pt x="1003" y="889"/>
                </a:lnTo>
                <a:lnTo>
                  <a:pt x="998" y="883"/>
                </a:lnTo>
                <a:lnTo>
                  <a:pt x="2276" y="2364"/>
                </a:lnTo>
                <a:lnTo>
                  <a:pt x="1018" y="863"/>
                </a:lnTo>
                <a:lnTo>
                  <a:pt x="1018" y="857"/>
                </a:lnTo>
                <a:lnTo>
                  <a:pt x="1013" y="857"/>
                </a:lnTo>
                <a:lnTo>
                  <a:pt x="1008" y="857"/>
                </a:lnTo>
                <a:lnTo>
                  <a:pt x="1003" y="863"/>
                </a:lnTo>
                <a:lnTo>
                  <a:pt x="998" y="863"/>
                </a:lnTo>
                <a:lnTo>
                  <a:pt x="992" y="868"/>
                </a:lnTo>
                <a:lnTo>
                  <a:pt x="998" y="873"/>
                </a:lnTo>
                <a:lnTo>
                  <a:pt x="987" y="878"/>
                </a:lnTo>
                <a:lnTo>
                  <a:pt x="992" y="878"/>
                </a:lnTo>
                <a:lnTo>
                  <a:pt x="992" y="873"/>
                </a:lnTo>
                <a:lnTo>
                  <a:pt x="992" y="878"/>
                </a:lnTo>
                <a:lnTo>
                  <a:pt x="998" y="878"/>
                </a:lnTo>
                <a:lnTo>
                  <a:pt x="1003" y="878"/>
                </a:lnTo>
                <a:lnTo>
                  <a:pt x="1008" y="878"/>
                </a:lnTo>
                <a:lnTo>
                  <a:pt x="1013" y="868"/>
                </a:lnTo>
                <a:lnTo>
                  <a:pt x="1018" y="868"/>
                </a:lnTo>
                <a:lnTo>
                  <a:pt x="1018" y="863"/>
                </a:lnTo>
                <a:lnTo>
                  <a:pt x="2276" y="2364"/>
                </a:lnTo>
                <a:lnTo>
                  <a:pt x="1018" y="1008"/>
                </a:lnTo>
                <a:lnTo>
                  <a:pt x="1018" y="1003"/>
                </a:lnTo>
                <a:lnTo>
                  <a:pt x="1008" y="1013"/>
                </a:lnTo>
                <a:lnTo>
                  <a:pt x="1013" y="1013"/>
                </a:lnTo>
                <a:lnTo>
                  <a:pt x="1008" y="1013"/>
                </a:lnTo>
                <a:lnTo>
                  <a:pt x="1018" y="1008"/>
                </a:lnTo>
                <a:lnTo>
                  <a:pt x="2276" y="2364"/>
                </a:lnTo>
                <a:lnTo>
                  <a:pt x="925" y="847"/>
                </a:lnTo>
                <a:lnTo>
                  <a:pt x="920" y="847"/>
                </a:lnTo>
                <a:lnTo>
                  <a:pt x="920" y="852"/>
                </a:lnTo>
                <a:lnTo>
                  <a:pt x="915" y="852"/>
                </a:lnTo>
                <a:lnTo>
                  <a:pt x="925" y="847"/>
                </a:lnTo>
                <a:lnTo>
                  <a:pt x="2276" y="2364"/>
                </a:lnTo>
                <a:lnTo>
                  <a:pt x="946" y="624"/>
                </a:lnTo>
                <a:lnTo>
                  <a:pt x="951" y="618"/>
                </a:lnTo>
                <a:lnTo>
                  <a:pt x="946" y="618"/>
                </a:lnTo>
                <a:lnTo>
                  <a:pt x="946" y="624"/>
                </a:lnTo>
                <a:lnTo>
                  <a:pt x="2276" y="2364"/>
                </a:lnTo>
                <a:lnTo>
                  <a:pt x="909" y="483"/>
                </a:lnTo>
                <a:lnTo>
                  <a:pt x="904" y="483"/>
                </a:lnTo>
                <a:lnTo>
                  <a:pt x="899" y="489"/>
                </a:lnTo>
                <a:lnTo>
                  <a:pt x="904" y="483"/>
                </a:lnTo>
                <a:lnTo>
                  <a:pt x="899" y="489"/>
                </a:lnTo>
                <a:lnTo>
                  <a:pt x="909" y="483"/>
                </a:lnTo>
                <a:lnTo>
                  <a:pt x="2276" y="2364"/>
                </a:lnTo>
                <a:lnTo>
                  <a:pt x="904" y="909"/>
                </a:lnTo>
                <a:lnTo>
                  <a:pt x="909" y="909"/>
                </a:lnTo>
                <a:lnTo>
                  <a:pt x="915" y="904"/>
                </a:lnTo>
                <a:lnTo>
                  <a:pt x="915" y="899"/>
                </a:lnTo>
                <a:lnTo>
                  <a:pt x="909" y="899"/>
                </a:lnTo>
                <a:lnTo>
                  <a:pt x="904" y="909"/>
                </a:lnTo>
                <a:lnTo>
                  <a:pt x="2276" y="2364"/>
                </a:lnTo>
                <a:lnTo>
                  <a:pt x="925" y="359"/>
                </a:lnTo>
                <a:lnTo>
                  <a:pt x="930" y="353"/>
                </a:lnTo>
                <a:lnTo>
                  <a:pt x="925" y="353"/>
                </a:lnTo>
                <a:lnTo>
                  <a:pt x="920" y="359"/>
                </a:lnTo>
                <a:lnTo>
                  <a:pt x="925" y="359"/>
                </a:lnTo>
                <a:lnTo>
                  <a:pt x="2276" y="2364"/>
                </a:lnTo>
                <a:lnTo>
                  <a:pt x="915" y="348"/>
                </a:lnTo>
                <a:lnTo>
                  <a:pt x="920" y="348"/>
                </a:lnTo>
                <a:lnTo>
                  <a:pt x="915" y="343"/>
                </a:lnTo>
                <a:lnTo>
                  <a:pt x="915" y="348"/>
                </a:lnTo>
                <a:lnTo>
                  <a:pt x="2276" y="2364"/>
                </a:lnTo>
                <a:lnTo>
                  <a:pt x="925" y="457"/>
                </a:lnTo>
                <a:lnTo>
                  <a:pt x="915" y="468"/>
                </a:lnTo>
                <a:lnTo>
                  <a:pt x="920" y="468"/>
                </a:lnTo>
                <a:lnTo>
                  <a:pt x="915" y="468"/>
                </a:lnTo>
                <a:lnTo>
                  <a:pt x="920" y="468"/>
                </a:lnTo>
                <a:lnTo>
                  <a:pt x="925" y="468"/>
                </a:lnTo>
                <a:lnTo>
                  <a:pt x="930" y="463"/>
                </a:lnTo>
                <a:lnTo>
                  <a:pt x="925" y="457"/>
                </a:lnTo>
                <a:lnTo>
                  <a:pt x="2276" y="2364"/>
                </a:lnTo>
                <a:lnTo>
                  <a:pt x="842" y="717"/>
                </a:lnTo>
                <a:lnTo>
                  <a:pt x="837" y="717"/>
                </a:lnTo>
                <a:lnTo>
                  <a:pt x="837" y="722"/>
                </a:lnTo>
                <a:lnTo>
                  <a:pt x="842" y="717"/>
                </a:lnTo>
                <a:lnTo>
                  <a:pt x="2276" y="2364"/>
                </a:lnTo>
                <a:lnTo>
                  <a:pt x="878" y="722"/>
                </a:lnTo>
                <a:lnTo>
                  <a:pt x="883" y="717"/>
                </a:lnTo>
                <a:lnTo>
                  <a:pt x="878" y="717"/>
                </a:lnTo>
                <a:lnTo>
                  <a:pt x="873" y="722"/>
                </a:lnTo>
                <a:lnTo>
                  <a:pt x="878" y="722"/>
                </a:lnTo>
                <a:lnTo>
                  <a:pt x="2276" y="2364"/>
                </a:lnTo>
                <a:lnTo>
                  <a:pt x="920" y="1024"/>
                </a:lnTo>
                <a:lnTo>
                  <a:pt x="920" y="1018"/>
                </a:lnTo>
                <a:lnTo>
                  <a:pt x="915" y="1024"/>
                </a:lnTo>
                <a:lnTo>
                  <a:pt x="920" y="1024"/>
                </a:lnTo>
                <a:lnTo>
                  <a:pt x="2276" y="2364"/>
                </a:lnTo>
                <a:lnTo>
                  <a:pt x="852" y="426"/>
                </a:lnTo>
                <a:lnTo>
                  <a:pt x="863" y="421"/>
                </a:lnTo>
                <a:lnTo>
                  <a:pt x="863" y="416"/>
                </a:lnTo>
                <a:lnTo>
                  <a:pt x="857" y="416"/>
                </a:lnTo>
                <a:lnTo>
                  <a:pt x="852" y="421"/>
                </a:lnTo>
                <a:lnTo>
                  <a:pt x="852" y="426"/>
                </a:lnTo>
                <a:lnTo>
                  <a:pt x="2276" y="2364"/>
                </a:lnTo>
                <a:lnTo>
                  <a:pt x="935" y="681"/>
                </a:lnTo>
                <a:lnTo>
                  <a:pt x="930" y="686"/>
                </a:lnTo>
                <a:lnTo>
                  <a:pt x="925" y="686"/>
                </a:lnTo>
                <a:lnTo>
                  <a:pt x="920" y="686"/>
                </a:lnTo>
                <a:lnTo>
                  <a:pt x="920" y="691"/>
                </a:lnTo>
                <a:lnTo>
                  <a:pt x="920" y="696"/>
                </a:lnTo>
                <a:lnTo>
                  <a:pt x="915" y="696"/>
                </a:lnTo>
                <a:lnTo>
                  <a:pt x="920" y="696"/>
                </a:lnTo>
                <a:lnTo>
                  <a:pt x="915" y="696"/>
                </a:lnTo>
                <a:lnTo>
                  <a:pt x="920" y="696"/>
                </a:lnTo>
                <a:lnTo>
                  <a:pt x="915" y="702"/>
                </a:lnTo>
                <a:lnTo>
                  <a:pt x="920" y="702"/>
                </a:lnTo>
                <a:lnTo>
                  <a:pt x="915" y="702"/>
                </a:lnTo>
                <a:lnTo>
                  <a:pt x="920" y="702"/>
                </a:lnTo>
                <a:lnTo>
                  <a:pt x="915" y="702"/>
                </a:lnTo>
                <a:lnTo>
                  <a:pt x="920" y="702"/>
                </a:lnTo>
                <a:lnTo>
                  <a:pt x="920" y="707"/>
                </a:lnTo>
                <a:lnTo>
                  <a:pt x="920" y="702"/>
                </a:lnTo>
                <a:lnTo>
                  <a:pt x="920" y="707"/>
                </a:lnTo>
                <a:lnTo>
                  <a:pt x="925" y="707"/>
                </a:lnTo>
                <a:lnTo>
                  <a:pt x="930" y="707"/>
                </a:lnTo>
                <a:lnTo>
                  <a:pt x="935" y="702"/>
                </a:lnTo>
                <a:lnTo>
                  <a:pt x="946" y="702"/>
                </a:lnTo>
                <a:lnTo>
                  <a:pt x="946" y="696"/>
                </a:lnTo>
                <a:lnTo>
                  <a:pt x="951" y="696"/>
                </a:lnTo>
                <a:lnTo>
                  <a:pt x="946" y="691"/>
                </a:lnTo>
                <a:lnTo>
                  <a:pt x="951" y="691"/>
                </a:lnTo>
                <a:lnTo>
                  <a:pt x="951" y="686"/>
                </a:lnTo>
                <a:lnTo>
                  <a:pt x="946" y="686"/>
                </a:lnTo>
                <a:lnTo>
                  <a:pt x="951" y="686"/>
                </a:lnTo>
                <a:lnTo>
                  <a:pt x="946" y="686"/>
                </a:lnTo>
                <a:lnTo>
                  <a:pt x="946" y="681"/>
                </a:lnTo>
                <a:lnTo>
                  <a:pt x="946" y="686"/>
                </a:lnTo>
                <a:lnTo>
                  <a:pt x="935" y="681"/>
                </a:lnTo>
                <a:lnTo>
                  <a:pt x="2276" y="2364"/>
                </a:lnTo>
                <a:lnTo>
                  <a:pt x="951" y="608"/>
                </a:lnTo>
                <a:lnTo>
                  <a:pt x="956" y="608"/>
                </a:lnTo>
                <a:lnTo>
                  <a:pt x="956" y="603"/>
                </a:lnTo>
                <a:lnTo>
                  <a:pt x="951" y="608"/>
                </a:lnTo>
                <a:lnTo>
                  <a:pt x="2276" y="2364"/>
                </a:lnTo>
                <a:lnTo>
                  <a:pt x="930" y="390"/>
                </a:lnTo>
                <a:lnTo>
                  <a:pt x="946" y="390"/>
                </a:lnTo>
                <a:lnTo>
                  <a:pt x="956" y="385"/>
                </a:lnTo>
                <a:lnTo>
                  <a:pt x="956" y="379"/>
                </a:lnTo>
                <a:lnTo>
                  <a:pt x="951" y="379"/>
                </a:lnTo>
                <a:lnTo>
                  <a:pt x="946" y="379"/>
                </a:lnTo>
                <a:lnTo>
                  <a:pt x="930" y="390"/>
                </a:lnTo>
                <a:lnTo>
                  <a:pt x="2276" y="2364"/>
                </a:lnTo>
                <a:lnTo>
                  <a:pt x="878" y="707"/>
                </a:lnTo>
                <a:lnTo>
                  <a:pt x="883" y="707"/>
                </a:lnTo>
                <a:lnTo>
                  <a:pt x="889" y="702"/>
                </a:lnTo>
                <a:lnTo>
                  <a:pt x="883" y="702"/>
                </a:lnTo>
                <a:lnTo>
                  <a:pt x="878" y="707"/>
                </a:lnTo>
                <a:lnTo>
                  <a:pt x="2276" y="2364"/>
                </a:lnTo>
                <a:lnTo>
                  <a:pt x="992" y="644"/>
                </a:lnTo>
                <a:lnTo>
                  <a:pt x="987" y="650"/>
                </a:lnTo>
                <a:lnTo>
                  <a:pt x="987" y="655"/>
                </a:lnTo>
                <a:lnTo>
                  <a:pt x="992" y="650"/>
                </a:lnTo>
                <a:lnTo>
                  <a:pt x="987" y="655"/>
                </a:lnTo>
                <a:lnTo>
                  <a:pt x="992" y="650"/>
                </a:lnTo>
                <a:lnTo>
                  <a:pt x="998" y="650"/>
                </a:lnTo>
                <a:lnTo>
                  <a:pt x="992" y="644"/>
                </a:lnTo>
                <a:lnTo>
                  <a:pt x="2276" y="2364"/>
                </a:lnTo>
                <a:lnTo>
                  <a:pt x="1268" y="587"/>
                </a:lnTo>
                <a:lnTo>
                  <a:pt x="1268" y="582"/>
                </a:lnTo>
                <a:lnTo>
                  <a:pt x="1263" y="582"/>
                </a:lnTo>
                <a:lnTo>
                  <a:pt x="1268" y="587"/>
                </a:lnTo>
                <a:lnTo>
                  <a:pt x="2276" y="2364"/>
                </a:lnTo>
                <a:lnTo>
                  <a:pt x="1335" y="208"/>
                </a:lnTo>
                <a:lnTo>
                  <a:pt x="1341" y="208"/>
                </a:lnTo>
                <a:lnTo>
                  <a:pt x="1346" y="208"/>
                </a:lnTo>
                <a:lnTo>
                  <a:pt x="1351" y="203"/>
                </a:lnTo>
                <a:lnTo>
                  <a:pt x="1351" y="198"/>
                </a:lnTo>
                <a:lnTo>
                  <a:pt x="1356" y="198"/>
                </a:lnTo>
                <a:lnTo>
                  <a:pt x="1356" y="192"/>
                </a:lnTo>
                <a:lnTo>
                  <a:pt x="1346" y="187"/>
                </a:lnTo>
                <a:lnTo>
                  <a:pt x="1341" y="192"/>
                </a:lnTo>
                <a:lnTo>
                  <a:pt x="1335" y="198"/>
                </a:lnTo>
                <a:lnTo>
                  <a:pt x="1335" y="203"/>
                </a:lnTo>
                <a:lnTo>
                  <a:pt x="1330" y="208"/>
                </a:lnTo>
                <a:lnTo>
                  <a:pt x="1335" y="208"/>
                </a:lnTo>
                <a:lnTo>
                  <a:pt x="2276" y="2364"/>
                </a:lnTo>
                <a:lnTo>
                  <a:pt x="1257" y="540"/>
                </a:lnTo>
                <a:lnTo>
                  <a:pt x="1263" y="535"/>
                </a:lnTo>
                <a:lnTo>
                  <a:pt x="1257" y="535"/>
                </a:lnTo>
                <a:lnTo>
                  <a:pt x="1257" y="540"/>
                </a:lnTo>
                <a:lnTo>
                  <a:pt x="2276" y="2364"/>
                </a:lnTo>
                <a:lnTo>
                  <a:pt x="1263" y="639"/>
                </a:lnTo>
                <a:lnTo>
                  <a:pt x="1263" y="644"/>
                </a:lnTo>
                <a:lnTo>
                  <a:pt x="1268" y="644"/>
                </a:lnTo>
                <a:lnTo>
                  <a:pt x="1273" y="644"/>
                </a:lnTo>
                <a:lnTo>
                  <a:pt x="1278" y="639"/>
                </a:lnTo>
                <a:lnTo>
                  <a:pt x="1283" y="634"/>
                </a:lnTo>
                <a:lnTo>
                  <a:pt x="1283" y="629"/>
                </a:lnTo>
                <a:lnTo>
                  <a:pt x="1273" y="624"/>
                </a:lnTo>
                <a:lnTo>
                  <a:pt x="1268" y="629"/>
                </a:lnTo>
                <a:lnTo>
                  <a:pt x="1263" y="634"/>
                </a:lnTo>
                <a:lnTo>
                  <a:pt x="1263" y="639"/>
                </a:lnTo>
                <a:lnTo>
                  <a:pt x="2276" y="2364"/>
                </a:lnTo>
                <a:lnTo>
                  <a:pt x="1273" y="489"/>
                </a:lnTo>
                <a:lnTo>
                  <a:pt x="1278" y="483"/>
                </a:lnTo>
                <a:lnTo>
                  <a:pt x="1273" y="483"/>
                </a:lnTo>
                <a:lnTo>
                  <a:pt x="1268" y="483"/>
                </a:lnTo>
                <a:lnTo>
                  <a:pt x="1268" y="489"/>
                </a:lnTo>
                <a:lnTo>
                  <a:pt x="1273" y="489"/>
                </a:lnTo>
                <a:lnTo>
                  <a:pt x="2276" y="2364"/>
                </a:lnTo>
                <a:lnTo>
                  <a:pt x="1356" y="156"/>
                </a:lnTo>
                <a:lnTo>
                  <a:pt x="1356" y="161"/>
                </a:lnTo>
                <a:lnTo>
                  <a:pt x="1361" y="161"/>
                </a:lnTo>
                <a:lnTo>
                  <a:pt x="1367" y="156"/>
                </a:lnTo>
                <a:lnTo>
                  <a:pt x="1367" y="161"/>
                </a:lnTo>
                <a:lnTo>
                  <a:pt x="1367" y="166"/>
                </a:lnTo>
                <a:lnTo>
                  <a:pt x="1372" y="161"/>
                </a:lnTo>
                <a:lnTo>
                  <a:pt x="1367" y="166"/>
                </a:lnTo>
                <a:lnTo>
                  <a:pt x="1372" y="166"/>
                </a:lnTo>
                <a:lnTo>
                  <a:pt x="1377" y="161"/>
                </a:lnTo>
                <a:lnTo>
                  <a:pt x="1387" y="156"/>
                </a:lnTo>
                <a:lnTo>
                  <a:pt x="1387" y="151"/>
                </a:lnTo>
                <a:lnTo>
                  <a:pt x="1387" y="146"/>
                </a:lnTo>
                <a:lnTo>
                  <a:pt x="1382" y="146"/>
                </a:lnTo>
                <a:lnTo>
                  <a:pt x="1382" y="140"/>
                </a:lnTo>
                <a:lnTo>
                  <a:pt x="1382" y="135"/>
                </a:lnTo>
                <a:lnTo>
                  <a:pt x="1377" y="135"/>
                </a:lnTo>
                <a:lnTo>
                  <a:pt x="1372" y="140"/>
                </a:lnTo>
                <a:lnTo>
                  <a:pt x="1367" y="140"/>
                </a:lnTo>
                <a:lnTo>
                  <a:pt x="1356" y="151"/>
                </a:lnTo>
                <a:lnTo>
                  <a:pt x="1356" y="156"/>
                </a:lnTo>
                <a:lnTo>
                  <a:pt x="1356" y="161"/>
                </a:lnTo>
                <a:lnTo>
                  <a:pt x="1356" y="156"/>
                </a:lnTo>
                <a:lnTo>
                  <a:pt x="2276" y="2364"/>
                </a:lnTo>
                <a:lnTo>
                  <a:pt x="1408" y="99"/>
                </a:lnTo>
                <a:lnTo>
                  <a:pt x="1413" y="104"/>
                </a:lnTo>
                <a:lnTo>
                  <a:pt x="1413" y="109"/>
                </a:lnTo>
                <a:lnTo>
                  <a:pt x="1413" y="104"/>
                </a:lnTo>
                <a:lnTo>
                  <a:pt x="1419" y="104"/>
                </a:lnTo>
                <a:lnTo>
                  <a:pt x="1424" y="104"/>
                </a:lnTo>
                <a:lnTo>
                  <a:pt x="1424" y="109"/>
                </a:lnTo>
                <a:lnTo>
                  <a:pt x="1424" y="104"/>
                </a:lnTo>
                <a:lnTo>
                  <a:pt x="1429" y="99"/>
                </a:lnTo>
                <a:lnTo>
                  <a:pt x="1434" y="94"/>
                </a:lnTo>
                <a:lnTo>
                  <a:pt x="1439" y="94"/>
                </a:lnTo>
                <a:lnTo>
                  <a:pt x="1434" y="89"/>
                </a:lnTo>
                <a:lnTo>
                  <a:pt x="1439" y="89"/>
                </a:lnTo>
                <a:lnTo>
                  <a:pt x="1439" y="83"/>
                </a:lnTo>
                <a:lnTo>
                  <a:pt x="1439" y="78"/>
                </a:lnTo>
                <a:lnTo>
                  <a:pt x="1429" y="83"/>
                </a:lnTo>
                <a:lnTo>
                  <a:pt x="1429" y="78"/>
                </a:lnTo>
                <a:lnTo>
                  <a:pt x="1419" y="83"/>
                </a:lnTo>
                <a:lnTo>
                  <a:pt x="1408" y="94"/>
                </a:lnTo>
                <a:lnTo>
                  <a:pt x="1408" y="99"/>
                </a:lnTo>
                <a:lnTo>
                  <a:pt x="2276" y="2364"/>
                </a:lnTo>
                <a:lnTo>
                  <a:pt x="1387" y="130"/>
                </a:lnTo>
                <a:lnTo>
                  <a:pt x="1393" y="125"/>
                </a:lnTo>
                <a:lnTo>
                  <a:pt x="1398" y="120"/>
                </a:lnTo>
                <a:lnTo>
                  <a:pt x="1393" y="120"/>
                </a:lnTo>
                <a:lnTo>
                  <a:pt x="1387" y="125"/>
                </a:lnTo>
                <a:lnTo>
                  <a:pt x="1387" y="130"/>
                </a:lnTo>
                <a:lnTo>
                  <a:pt x="2276" y="2364"/>
                </a:lnTo>
                <a:lnTo>
                  <a:pt x="1304" y="530"/>
                </a:lnTo>
                <a:lnTo>
                  <a:pt x="1309" y="530"/>
                </a:lnTo>
                <a:lnTo>
                  <a:pt x="1315" y="530"/>
                </a:lnTo>
                <a:lnTo>
                  <a:pt x="1320" y="530"/>
                </a:lnTo>
                <a:lnTo>
                  <a:pt x="1320" y="525"/>
                </a:lnTo>
                <a:lnTo>
                  <a:pt x="1320" y="520"/>
                </a:lnTo>
                <a:lnTo>
                  <a:pt x="1315" y="520"/>
                </a:lnTo>
                <a:lnTo>
                  <a:pt x="1304" y="525"/>
                </a:lnTo>
                <a:lnTo>
                  <a:pt x="1309" y="525"/>
                </a:lnTo>
                <a:lnTo>
                  <a:pt x="1304" y="525"/>
                </a:lnTo>
                <a:lnTo>
                  <a:pt x="1304" y="530"/>
                </a:lnTo>
                <a:lnTo>
                  <a:pt x="2276" y="2364"/>
                </a:lnTo>
                <a:lnTo>
                  <a:pt x="1273" y="187"/>
                </a:lnTo>
                <a:lnTo>
                  <a:pt x="1278" y="187"/>
                </a:lnTo>
                <a:lnTo>
                  <a:pt x="1278" y="192"/>
                </a:lnTo>
                <a:lnTo>
                  <a:pt x="1273" y="198"/>
                </a:lnTo>
                <a:lnTo>
                  <a:pt x="1278" y="192"/>
                </a:lnTo>
                <a:lnTo>
                  <a:pt x="1278" y="198"/>
                </a:lnTo>
                <a:lnTo>
                  <a:pt x="1283" y="192"/>
                </a:lnTo>
                <a:lnTo>
                  <a:pt x="1283" y="198"/>
                </a:lnTo>
                <a:lnTo>
                  <a:pt x="1289" y="198"/>
                </a:lnTo>
                <a:lnTo>
                  <a:pt x="1289" y="192"/>
                </a:lnTo>
                <a:lnTo>
                  <a:pt x="1299" y="187"/>
                </a:lnTo>
                <a:lnTo>
                  <a:pt x="1299" y="182"/>
                </a:lnTo>
                <a:lnTo>
                  <a:pt x="1304" y="182"/>
                </a:lnTo>
                <a:lnTo>
                  <a:pt x="1304" y="177"/>
                </a:lnTo>
                <a:lnTo>
                  <a:pt x="1299" y="172"/>
                </a:lnTo>
                <a:lnTo>
                  <a:pt x="1289" y="172"/>
                </a:lnTo>
                <a:lnTo>
                  <a:pt x="1278" y="182"/>
                </a:lnTo>
                <a:lnTo>
                  <a:pt x="1273" y="187"/>
                </a:lnTo>
                <a:lnTo>
                  <a:pt x="1278" y="187"/>
                </a:lnTo>
                <a:lnTo>
                  <a:pt x="1273" y="187"/>
                </a:lnTo>
                <a:lnTo>
                  <a:pt x="2276" y="2364"/>
                </a:lnTo>
                <a:lnTo>
                  <a:pt x="1315" y="478"/>
                </a:lnTo>
                <a:lnTo>
                  <a:pt x="1309" y="478"/>
                </a:lnTo>
                <a:lnTo>
                  <a:pt x="1304" y="483"/>
                </a:lnTo>
                <a:lnTo>
                  <a:pt x="1299" y="483"/>
                </a:lnTo>
                <a:lnTo>
                  <a:pt x="1299" y="489"/>
                </a:lnTo>
                <a:lnTo>
                  <a:pt x="1294" y="494"/>
                </a:lnTo>
                <a:lnTo>
                  <a:pt x="1299" y="494"/>
                </a:lnTo>
                <a:lnTo>
                  <a:pt x="1299" y="499"/>
                </a:lnTo>
                <a:lnTo>
                  <a:pt x="1304" y="494"/>
                </a:lnTo>
                <a:lnTo>
                  <a:pt x="1304" y="499"/>
                </a:lnTo>
                <a:lnTo>
                  <a:pt x="1304" y="494"/>
                </a:lnTo>
                <a:lnTo>
                  <a:pt x="1304" y="499"/>
                </a:lnTo>
                <a:lnTo>
                  <a:pt x="1309" y="499"/>
                </a:lnTo>
                <a:lnTo>
                  <a:pt x="1309" y="494"/>
                </a:lnTo>
                <a:lnTo>
                  <a:pt x="1315" y="494"/>
                </a:lnTo>
                <a:lnTo>
                  <a:pt x="1320" y="489"/>
                </a:lnTo>
                <a:lnTo>
                  <a:pt x="1325" y="483"/>
                </a:lnTo>
                <a:lnTo>
                  <a:pt x="1320" y="483"/>
                </a:lnTo>
                <a:lnTo>
                  <a:pt x="1325" y="483"/>
                </a:lnTo>
                <a:lnTo>
                  <a:pt x="1320" y="483"/>
                </a:lnTo>
                <a:lnTo>
                  <a:pt x="1320" y="478"/>
                </a:lnTo>
                <a:lnTo>
                  <a:pt x="1315" y="478"/>
                </a:lnTo>
                <a:lnTo>
                  <a:pt x="2276" y="2364"/>
                </a:lnTo>
                <a:lnTo>
                  <a:pt x="1294" y="322"/>
                </a:lnTo>
                <a:lnTo>
                  <a:pt x="1299" y="327"/>
                </a:lnTo>
                <a:lnTo>
                  <a:pt x="1304" y="322"/>
                </a:lnTo>
                <a:lnTo>
                  <a:pt x="1315" y="312"/>
                </a:lnTo>
                <a:lnTo>
                  <a:pt x="1315" y="302"/>
                </a:lnTo>
                <a:lnTo>
                  <a:pt x="1309" y="302"/>
                </a:lnTo>
                <a:lnTo>
                  <a:pt x="1299" y="312"/>
                </a:lnTo>
                <a:lnTo>
                  <a:pt x="1294" y="317"/>
                </a:lnTo>
                <a:lnTo>
                  <a:pt x="1294" y="322"/>
                </a:lnTo>
                <a:lnTo>
                  <a:pt x="2276" y="2364"/>
                </a:lnTo>
                <a:lnTo>
                  <a:pt x="1206" y="317"/>
                </a:lnTo>
                <a:lnTo>
                  <a:pt x="1206" y="322"/>
                </a:lnTo>
                <a:lnTo>
                  <a:pt x="1216" y="317"/>
                </a:lnTo>
                <a:lnTo>
                  <a:pt x="1221" y="317"/>
                </a:lnTo>
                <a:lnTo>
                  <a:pt x="1226" y="312"/>
                </a:lnTo>
                <a:lnTo>
                  <a:pt x="1231" y="302"/>
                </a:lnTo>
                <a:lnTo>
                  <a:pt x="1231" y="296"/>
                </a:lnTo>
                <a:lnTo>
                  <a:pt x="1216" y="302"/>
                </a:lnTo>
                <a:lnTo>
                  <a:pt x="1211" y="312"/>
                </a:lnTo>
                <a:lnTo>
                  <a:pt x="1206" y="317"/>
                </a:lnTo>
                <a:lnTo>
                  <a:pt x="2276" y="2364"/>
                </a:lnTo>
                <a:lnTo>
                  <a:pt x="1221" y="878"/>
                </a:lnTo>
                <a:lnTo>
                  <a:pt x="1226" y="873"/>
                </a:lnTo>
                <a:lnTo>
                  <a:pt x="1221" y="873"/>
                </a:lnTo>
                <a:lnTo>
                  <a:pt x="1221" y="878"/>
                </a:lnTo>
                <a:lnTo>
                  <a:pt x="2276" y="2364"/>
                </a:lnTo>
                <a:lnTo>
                  <a:pt x="1320" y="556"/>
                </a:lnTo>
                <a:lnTo>
                  <a:pt x="1315" y="561"/>
                </a:lnTo>
                <a:lnTo>
                  <a:pt x="1315" y="566"/>
                </a:lnTo>
                <a:lnTo>
                  <a:pt x="1320" y="561"/>
                </a:lnTo>
                <a:lnTo>
                  <a:pt x="1325" y="556"/>
                </a:lnTo>
                <a:lnTo>
                  <a:pt x="1320" y="556"/>
                </a:lnTo>
                <a:lnTo>
                  <a:pt x="2276" y="2364"/>
                </a:lnTo>
                <a:lnTo>
                  <a:pt x="1289" y="291"/>
                </a:lnTo>
                <a:lnTo>
                  <a:pt x="1294" y="291"/>
                </a:lnTo>
                <a:lnTo>
                  <a:pt x="1299" y="286"/>
                </a:lnTo>
                <a:lnTo>
                  <a:pt x="1289" y="286"/>
                </a:lnTo>
                <a:lnTo>
                  <a:pt x="1289" y="291"/>
                </a:lnTo>
                <a:lnTo>
                  <a:pt x="2276" y="2364"/>
                </a:lnTo>
                <a:lnTo>
                  <a:pt x="1283" y="447"/>
                </a:lnTo>
                <a:lnTo>
                  <a:pt x="1283" y="452"/>
                </a:lnTo>
                <a:lnTo>
                  <a:pt x="1289" y="452"/>
                </a:lnTo>
                <a:lnTo>
                  <a:pt x="1283" y="452"/>
                </a:lnTo>
                <a:lnTo>
                  <a:pt x="1289" y="452"/>
                </a:lnTo>
                <a:lnTo>
                  <a:pt x="1294" y="452"/>
                </a:lnTo>
                <a:lnTo>
                  <a:pt x="1299" y="447"/>
                </a:lnTo>
                <a:lnTo>
                  <a:pt x="1299" y="442"/>
                </a:lnTo>
                <a:lnTo>
                  <a:pt x="1294" y="442"/>
                </a:lnTo>
                <a:lnTo>
                  <a:pt x="1294" y="437"/>
                </a:lnTo>
                <a:lnTo>
                  <a:pt x="1289" y="437"/>
                </a:lnTo>
                <a:lnTo>
                  <a:pt x="1283" y="437"/>
                </a:lnTo>
                <a:lnTo>
                  <a:pt x="1278" y="442"/>
                </a:lnTo>
                <a:lnTo>
                  <a:pt x="1278" y="447"/>
                </a:lnTo>
                <a:lnTo>
                  <a:pt x="1273" y="447"/>
                </a:lnTo>
                <a:lnTo>
                  <a:pt x="1278" y="447"/>
                </a:lnTo>
                <a:lnTo>
                  <a:pt x="1273" y="452"/>
                </a:lnTo>
                <a:lnTo>
                  <a:pt x="1278" y="447"/>
                </a:lnTo>
                <a:lnTo>
                  <a:pt x="1278" y="452"/>
                </a:lnTo>
                <a:lnTo>
                  <a:pt x="1278" y="447"/>
                </a:lnTo>
                <a:lnTo>
                  <a:pt x="1278" y="452"/>
                </a:lnTo>
                <a:lnTo>
                  <a:pt x="1283" y="447"/>
                </a:lnTo>
                <a:lnTo>
                  <a:pt x="2276" y="2364"/>
                </a:lnTo>
                <a:lnTo>
                  <a:pt x="1398" y="281"/>
                </a:lnTo>
                <a:lnTo>
                  <a:pt x="1403" y="286"/>
                </a:lnTo>
                <a:lnTo>
                  <a:pt x="1408" y="281"/>
                </a:lnTo>
                <a:lnTo>
                  <a:pt x="1413" y="281"/>
                </a:lnTo>
                <a:lnTo>
                  <a:pt x="1419" y="276"/>
                </a:lnTo>
                <a:lnTo>
                  <a:pt x="1424" y="270"/>
                </a:lnTo>
                <a:lnTo>
                  <a:pt x="1424" y="265"/>
                </a:lnTo>
                <a:lnTo>
                  <a:pt x="1413" y="265"/>
                </a:lnTo>
                <a:lnTo>
                  <a:pt x="1403" y="270"/>
                </a:lnTo>
                <a:lnTo>
                  <a:pt x="1398" y="276"/>
                </a:lnTo>
                <a:lnTo>
                  <a:pt x="1398" y="281"/>
                </a:lnTo>
                <a:lnTo>
                  <a:pt x="1398" y="276"/>
                </a:lnTo>
                <a:lnTo>
                  <a:pt x="1398" y="281"/>
                </a:lnTo>
                <a:lnTo>
                  <a:pt x="2276" y="2364"/>
                </a:lnTo>
                <a:lnTo>
                  <a:pt x="1112" y="795"/>
                </a:lnTo>
                <a:lnTo>
                  <a:pt x="1117" y="795"/>
                </a:lnTo>
                <a:lnTo>
                  <a:pt x="1112" y="800"/>
                </a:lnTo>
                <a:lnTo>
                  <a:pt x="1117" y="795"/>
                </a:lnTo>
                <a:lnTo>
                  <a:pt x="1117" y="800"/>
                </a:lnTo>
                <a:lnTo>
                  <a:pt x="1122" y="800"/>
                </a:lnTo>
                <a:lnTo>
                  <a:pt x="1128" y="795"/>
                </a:lnTo>
                <a:lnTo>
                  <a:pt x="1133" y="795"/>
                </a:lnTo>
                <a:lnTo>
                  <a:pt x="1138" y="790"/>
                </a:lnTo>
                <a:lnTo>
                  <a:pt x="1138" y="785"/>
                </a:lnTo>
                <a:lnTo>
                  <a:pt x="1138" y="779"/>
                </a:lnTo>
                <a:lnTo>
                  <a:pt x="1133" y="779"/>
                </a:lnTo>
                <a:lnTo>
                  <a:pt x="1128" y="779"/>
                </a:lnTo>
                <a:lnTo>
                  <a:pt x="1117" y="785"/>
                </a:lnTo>
                <a:lnTo>
                  <a:pt x="1117" y="790"/>
                </a:lnTo>
                <a:lnTo>
                  <a:pt x="1112" y="790"/>
                </a:lnTo>
                <a:lnTo>
                  <a:pt x="1112" y="795"/>
                </a:lnTo>
                <a:lnTo>
                  <a:pt x="2276" y="2364"/>
                </a:lnTo>
                <a:lnTo>
                  <a:pt x="805" y="956"/>
                </a:lnTo>
                <a:lnTo>
                  <a:pt x="805" y="951"/>
                </a:lnTo>
                <a:lnTo>
                  <a:pt x="795" y="961"/>
                </a:lnTo>
                <a:lnTo>
                  <a:pt x="800" y="961"/>
                </a:lnTo>
                <a:lnTo>
                  <a:pt x="800" y="956"/>
                </a:lnTo>
                <a:lnTo>
                  <a:pt x="805" y="956"/>
                </a:lnTo>
                <a:lnTo>
                  <a:pt x="2276" y="2364"/>
                </a:lnTo>
                <a:lnTo>
                  <a:pt x="1330" y="546"/>
                </a:lnTo>
                <a:lnTo>
                  <a:pt x="1335" y="546"/>
                </a:lnTo>
                <a:lnTo>
                  <a:pt x="1335" y="540"/>
                </a:lnTo>
                <a:lnTo>
                  <a:pt x="1330" y="546"/>
                </a:lnTo>
                <a:lnTo>
                  <a:pt x="2276" y="2364"/>
                </a:lnTo>
                <a:lnTo>
                  <a:pt x="1335" y="535"/>
                </a:lnTo>
                <a:lnTo>
                  <a:pt x="1341" y="540"/>
                </a:lnTo>
                <a:lnTo>
                  <a:pt x="1341" y="546"/>
                </a:lnTo>
                <a:lnTo>
                  <a:pt x="1346" y="540"/>
                </a:lnTo>
                <a:lnTo>
                  <a:pt x="1351" y="540"/>
                </a:lnTo>
                <a:lnTo>
                  <a:pt x="1351" y="546"/>
                </a:lnTo>
                <a:lnTo>
                  <a:pt x="1356" y="540"/>
                </a:lnTo>
                <a:lnTo>
                  <a:pt x="1356" y="535"/>
                </a:lnTo>
                <a:lnTo>
                  <a:pt x="1361" y="530"/>
                </a:lnTo>
                <a:lnTo>
                  <a:pt x="1367" y="530"/>
                </a:lnTo>
                <a:lnTo>
                  <a:pt x="1367" y="525"/>
                </a:lnTo>
                <a:lnTo>
                  <a:pt x="1367" y="520"/>
                </a:lnTo>
                <a:lnTo>
                  <a:pt x="1367" y="515"/>
                </a:lnTo>
                <a:lnTo>
                  <a:pt x="1356" y="515"/>
                </a:lnTo>
                <a:lnTo>
                  <a:pt x="1346" y="520"/>
                </a:lnTo>
                <a:lnTo>
                  <a:pt x="1335" y="530"/>
                </a:lnTo>
                <a:lnTo>
                  <a:pt x="1335" y="535"/>
                </a:lnTo>
                <a:lnTo>
                  <a:pt x="2276" y="2364"/>
                </a:lnTo>
                <a:lnTo>
                  <a:pt x="821" y="894"/>
                </a:lnTo>
                <a:lnTo>
                  <a:pt x="816" y="894"/>
                </a:lnTo>
                <a:lnTo>
                  <a:pt x="805" y="904"/>
                </a:lnTo>
                <a:lnTo>
                  <a:pt x="811" y="899"/>
                </a:lnTo>
                <a:lnTo>
                  <a:pt x="805" y="904"/>
                </a:lnTo>
                <a:lnTo>
                  <a:pt x="816" y="899"/>
                </a:lnTo>
                <a:lnTo>
                  <a:pt x="821" y="899"/>
                </a:lnTo>
                <a:lnTo>
                  <a:pt x="821" y="894"/>
                </a:lnTo>
                <a:lnTo>
                  <a:pt x="2276" y="2364"/>
                </a:lnTo>
                <a:lnTo>
                  <a:pt x="816" y="764"/>
                </a:lnTo>
                <a:lnTo>
                  <a:pt x="811" y="769"/>
                </a:lnTo>
                <a:lnTo>
                  <a:pt x="816" y="769"/>
                </a:lnTo>
                <a:lnTo>
                  <a:pt x="821" y="769"/>
                </a:lnTo>
                <a:lnTo>
                  <a:pt x="826" y="769"/>
                </a:lnTo>
                <a:lnTo>
                  <a:pt x="831" y="764"/>
                </a:lnTo>
                <a:lnTo>
                  <a:pt x="831" y="759"/>
                </a:lnTo>
                <a:lnTo>
                  <a:pt x="837" y="759"/>
                </a:lnTo>
                <a:lnTo>
                  <a:pt x="831" y="759"/>
                </a:lnTo>
                <a:lnTo>
                  <a:pt x="831" y="753"/>
                </a:lnTo>
                <a:lnTo>
                  <a:pt x="826" y="753"/>
                </a:lnTo>
                <a:lnTo>
                  <a:pt x="826" y="759"/>
                </a:lnTo>
                <a:lnTo>
                  <a:pt x="821" y="759"/>
                </a:lnTo>
                <a:lnTo>
                  <a:pt x="816" y="759"/>
                </a:lnTo>
                <a:lnTo>
                  <a:pt x="816" y="764"/>
                </a:lnTo>
                <a:lnTo>
                  <a:pt x="2276" y="2364"/>
                </a:lnTo>
                <a:lnTo>
                  <a:pt x="826" y="1065"/>
                </a:lnTo>
                <a:lnTo>
                  <a:pt x="831" y="1065"/>
                </a:lnTo>
                <a:lnTo>
                  <a:pt x="837" y="1060"/>
                </a:lnTo>
                <a:lnTo>
                  <a:pt x="831" y="1060"/>
                </a:lnTo>
                <a:lnTo>
                  <a:pt x="826" y="1065"/>
                </a:lnTo>
                <a:lnTo>
                  <a:pt x="2276" y="2364"/>
                </a:lnTo>
                <a:lnTo>
                  <a:pt x="1351" y="218"/>
                </a:lnTo>
                <a:lnTo>
                  <a:pt x="1356" y="213"/>
                </a:lnTo>
                <a:lnTo>
                  <a:pt x="1351" y="208"/>
                </a:lnTo>
                <a:lnTo>
                  <a:pt x="1346" y="213"/>
                </a:lnTo>
                <a:lnTo>
                  <a:pt x="1346" y="218"/>
                </a:lnTo>
                <a:lnTo>
                  <a:pt x="1351" y="218"/>
                </a:lnTo>
                <a:lnTo>
                  <a:pt x="2276" y="2364"/>
                </a:lnTo>
                <a:lnTo>
                  <a:pt x="1387" y="213"/>
                </a:lnTo>
                <a:lnTo>
                  <a:pt x="1393" y="213"/>
                </a:lnTo>
                <a:lnTo>
                  <a:pt x="1387" y="218"/>
                </a:lnTo>
                <a:lnTo>
                  <a:pt x="1387" y="224"/>
                </a:lnTo>
                <a:lnTo>
                  <a:pt x="1387" y="229"/>
                </a:lnTo>
                <a:lnTo>
                  <a:pt x="1393" y="224"/>
                </a:lnTo>
                <a:lnTo>
                  <a:pt x="1387" y="229"/>
                </a:lnTo>
                <a:lnTo>
                  <a:pt x="1393" y="229"/>
                </a:lnTo>
                <a:lnTo>
                  <a:pt x="1393" y="234"/>
                </a:lnTo>
                <a:lnTo>
                  <a:pt x="1393" y="229"/>
                </a:lnTo>
                <a:lnTo>
                  <a:pt x="1398" y="229"/>
                </a:lnTo>
                <a:lnTo>
                  <a:pt x="1398" y="234"/>
                </a:lnTo>
                <a:lnTo>
                  <a:pt x="1398" y="229"/>
                </a:lnTo>
                <a:lnTo>
                  <a:pt x="1403" y="229"/>
                </a:lnTo>
                <a:lnTo>
                  <a:pt x="1398" y="234"/>
                </a:lnTo>
                <a:lnTo>
                  <a:pt x="1403" y="229"/>
                </a:lnTo>
                <a:lnTo>
                  <a:pt x="1408" y="229"/>
                </a:lnTo>
                <a:lnTo>
                  <a:pt x="1413" y="224"/>
                </a:lnTo>
                <a:lnTo>
                  <a:pt x="1413" y="234"/>
                </a:lnTo>
                <a:lnTo>
                  <a:pt x="1413" y="239"/>
                </a:lnTo>
                <a:lnTo>
                  <a:pt x="1408" y="244"/>
                </a:lnTo>
                <a:lnTo>
                  <a:pt x="1413" y="239"/>
                </a:lnTo>
                <a:lnTo>
                  <a:pt x="1408" y="244"/>
                </a:lnTo>
                <a:lnTo>
                  <a:pt x="1419" y="239"/>
                </a:lnTo>
                <a:lnTo>
                  <a:pt x="1413" y="244"/>
                </a:lnTo>
                <a:lnTo>
                  <a:pt x="1419" y="239"/>
                </a:lnTo>
                <a:lnTo>
                  <a:pt x="1424" y="239"/>
                </a:lnTo>
                <a:lnTo>
                  <a:pt x="1424" y="244"/>
                </a:lnTo>
                <a:lnTo>
                  <a:pt x="1429" y="239"/>
                </a:lnTo>
                <a:lnTo>
                  <a:pt x="1434" y="234"/>
                </a:lnTo>
                <a:lnTo>
                  <a:pt x="1434" y="239"/>
                </a:lnTo>
                <a:lnTo>
                  <a:pt x="1434" y="234"/>
                </a:lnTo>
                <a:lnTo>
                  <a:pt x="1439" y="234"/>
                </a:lnTo>
                <a:lnTo>
                  <a:pt x="1444" y="224"/>
                </a:lnTo>
                <a:lnTo>
                  <a:pt x="1450" y="218"/>
                </a:lnTo>
                <a:lnTo>
                  <a:pt x="1444" y="218"/>
                </a:lnTo>
                <a:lnTo>
                  <a:pt x="1450" y="213"/>
                </a:lnTo>
                <a:lnTo>
                  <a:pt x="1444" y="208"/>
                </a:lnTo>
                <a:lnTo>
                  <a:pt x="1450" y="208"/>
                </a:lnTo>
                <a:lnTo>
                  <a:pt x="1444" y="208"/>
                </a:lnTo>
                <a:lnTo>
                  <a:pt x="1429" y="208"/>
                </a:lnTo>
                <a:lnTo>
                  <a:pt x="1424" y="213"/>
                </a:lnTo>
                <a:lnTo>
                  <a:pt x="1424" y="208"/>
                </a:lnTo>
                <a:lnTo>
                  <a:pt x="1429" y="208"/>
                </a:lnTo>
                <a:lnTo>
                  <a:pt x="1424" y="208"/>
                </a:lnTo>
                <a:lnTo>
                  <a:pt x="1424" y="203"/>
                </a:lnTo>
                <a:lnTo>
                  <a:pt x="1419" y="203"/>
                </a:lnTo>
                <a:lnTo>
                  <a:pt x="1413" y="203"/>
                </a:lnTo>
                <a:lnTo>
                  <a:pt x="1408" y="203"/>
                </a:lnTo>
                <a:lnTo>
                  <a:pt x="1403" y="208"/>
                </a:lnTo>
                <a:lnTo>
                  <a:pt x="1398" y="208"/>
                </a:lnTo>
                <a:lnTo>
                  <a:pt x="1387" y="213"/>
                </a:lnTo>
                <a:lnTo>
                  <a:pt x="2276" y="2364"/>
                </a:lnTo>
                <a:lnTo>
                  <a:pt x="1211" y="390"/>
                </a:lnTo>
                <a:lnTo>
                  <a:pt x="1216" y="390"/>
                </a:lnTo>
                <a:lnTo>
                  <a:pt x="1221" y="385"/>
                </a:lnTo>
                <a:lnTo>
                  <a:pt x="1231" y="374"/>
                </a:lnTo>
                <a:lnTo>
                  <a:pt x="1231" y="369"/>
                </a:lnTo>
                <a:lnTo>
                  <a:pt x="1237" y="364"/>
                </a:lnTo>
                <a:lnTo>
                  <a:pt x="1247" y="353"/>
                </a:lnTo>
                <a:lnTo>
                  <a:pt x="1242" y="353"/>
                </a:lnTo>
                <a:lnTo>
                  <a:pt x="1231" y="364"/>
                </a:lnTo>
                <a:lnTo>
                  <a:pt x="1237" y="364"/>
                </a:lnTo>
                <a:lnTo>
                  <a:pt x="1226" y="369"/>
                </a:lnTo>
                <a:lnTo>
                  <a:pt x="1216" y="379"/>
                </a:lnTo>
                <a:lnTo>
                  <a:pt x="1211" y="385"/>
                </a:lnTo>
                <a:lnTo>
                  <a:pt x="1216" y="385"/>
                </a:lnTo>
                <a:lnTo>
                  <a:pt x="1211" y="390"/>
                </a:lnTo>
                <a:lnTo>
                  <a:pt x="2276" y="2364"/>
                </a:lnTo>
                <a:lnTo>
                  <a:pt x="1330" y="291"/>
                </a:lnTo>
                <a:lnTo>
                  <a:pt x="1335" y="286"/>
                </a:lnTo>
                <a:lnTo>
                  <a:pt x="1330" y="286"/>
                </a:lnTo>
                <a:lnTo>
                  <a:pt x="1330" y="291"/>
                </a:lnTo>
                <a:lnTo>
                  <a:pt x="2276" y="2364"/>
                </a:lnTo>
                <a:lnTo>
                  <a:pt x="1341" y="369"/>
                </a:lnTo>
                <a:lnTo>
                  <a:pt x="1346" y="364"/>
                </a:lnTo>
                <a:lnTo>
                  <a:pt x="1341" y="364"/>
                </a:lnTo>
                <a:lnTo>
                  <a:pt x="1335" y="369"/>
                </a:lnTo>
                <a:lnTo>
                  <a:pt x="1341" y="369"/>
                </a:lnTo>
                <a:lnTo>
                  <a:pt x="2276" y="2364"/>
                </a:lnTo>
                <a:lnTo>
                  <a:pt x="826" y="790"/>
                </a:lnTo>
                <a:lnTo>
                  <a:pt x="831" y="790"/>
                </a:lnTo>
                <a:lnTo>
                  <a:pt x="831" y="785"/>
                </a:lnTo>
                <a:lnTo>
                  <a:pt x="821" y="785"/>
                </a:lnTo>
                <a:lnTo>
                  <a:pt x="821" y="790"/>
                </a:lnTo>
                <a:lnTo>
                  <a:pt x="816" y="790"/>
                </a:lnTo>
                <a:lnTo>
                  <a:pt x="821" y="790"/>
                </a:lnTo>
                <a:lnTo>
                  <a:pt x="821" y="795"/>
                </a:lnTo>
                <a:lnTo>
                  <a:pt x="821" y="790"/>
                </a:lnTo>
                <a:lnTo>
                  <a:pt x="821" y="795"/>
                </a:lnTo>
                <a:lnTo>
                  <a:pt x="826" y="790"/>
                </a:lnTo>
                <a:lnTo>
                  <a:pt x="826" y="795"/>
                </a:lnTo>
                <a:lnTo>
                  <a:pt x="826" y="790"/>
                </a:lnTo>
                <a:lnTo>
                  <a:pt x="2276" y="2364"/>
                </a:lnTo>
                <a:lnTo>
                  <a:pt x="1122" y="920"/>
                </a:lnTo>
                <a:lnTo>
                  <a:pt x="1122" y="915"/>
                </a:lnTo>
                <a:lnTo>
                  <a:pt x="1117" y="915"/>
                </a:lnTo>
                <a:lnTo>
                  <a:pt x="1107" y="915"/>
                </a:lnTo>
                <a:lnTo>
                  <a:pt x="1102" y="915"/>
                </a:lnTo>
                <a:lnTo>
                  <a:pt x="1096" y="920"/>
                </a:lnTo>
                <a:lnTo>
                  <a:pt x="1091" y="925"/>
                </a:lnTo>
                <a:lnTo>
                  <a:pt x="1086" y="925"/>
                </a:lnTo>
                <a:lnTo>
                  <a:pt x="1091" y="925"/>
                </a:lnTo>
                <a:lnTo>
                  <a:pt x="1086" y="935"/>
                </a:lnTo>
                <a:lnTo>
                  <a:pt x="1086" y="940"/>
                </a:lnTo>
                <a:lnTo>
                  <a:pt x="1081" y="946"/>
                </a:lnTo>
                <a:lnTo>
                  <a:pt x="1086" y="946"/>
                </a:lnTo>
                <a:lnTo>
                  <a:pt x="1091" y="946"/>
                </a:lnTo>
                <a:lnTo>
                  <a:pt x="1086" y="951"/>
                </a:lnTo>
                <a:lnTo>
                  <a:pt x="1091" y="946"/>
                </a:lnTo>
                <a:lnTo>
                  <a:pt x="1096" y="946"/>
                </a:lnTo>
                <a:lnTo>
                  <a:pt x="1091" y="951"/>
                </a:lnTo>
                <a:lnTo>
                  <a:pt x="1096" y="946"/>
                </a:lnTo>
                <a:lnTo>
                  <a:pt x="1096" y="951"/>
                </a:lnTo>
                <a:lnTo>
                  <a:pt x="1102" y="946"/>
                </a:lnTo>
                <a:lnTo>
                  <a:pt x="1107" y="946"/>
                </a:lnTo>
                <a:lnTo>
                  <a:pt x="1112" y="940"/>
                </a:lnTo>
                <a:lnTo>
                  <a:pt x="1117" y="935"/>
                </a:lnTo>
                <a:lnTo>
                  <a:pt x="1122" y="935"/>
                </a:lnTo>
                <a:lnTo>
                  <a:pt x="1122" y="925"/>
                </a:lnTo>
                <a:lnTo>
                  <a:pt x="1122" y="920"/>
                </a:lnTo>
                <a:lnTo>
                  <a:pt x="2276" y="2364"/>
                </a:lnTo>
                <a:lnTo>
                  <a:pt x="1029" y="551"/>
                </a:lnTo>
                <a:lnTo>
                  <a:pt x="1024" y="556"/>
                </a:lnTo>
                <a:lnTo>
                  <a:pt x="1029" y="556"/>
                </a:lnTo>
                <a:lnTo>
                  <a:pt x="1034" y="556"/>
                </a:lnTo>
                <a:lnTo>
                  <a:pt x="1034" y="551"/>
                </a:lnTo>
                <a:lnTo>
                  <a:pt x="1039" y="546"/>
                </a:lnTo>
                <a:lnTo>
                  <a:pt x="1029" y="551"/>
                </a:lnTo>
                <a:lnTo>
                  <a:pt x="2276" y="2364"/>
                </a:lnTo>
                <a:lnTo>
                  <a:pt x="1055" y="842"/>
                </a:lnTo>
                <a:lnTo>
                  <a:pt x="1055" y="837"/>
                </a:lnTo>
                <a:lnTo>
                  <a:pt x="1050" y="837"/>
                </a:lnTo>
                <a:lnTo>
                  <a:pt x="1050" y="842"/>
                </a:lnTo>
                <a:lnTo>
                  <a:pt x="1055" y="842"/>
                </a:lnTo>
                <a:lnTo>
                  <a:pt x="2276" y="2364"/>
                </a:lnTo>
                <a:lnTo>
                  <a:pt x="1003" y="592"/>
                </a:lnTo>
                <a:lnTo>
                  <a:pt x="998" y="598"/>
                </a:lnTo>
                <a:lnTo>
                  <a:pt x="998" y="603"/>
                </a:lnTo>
                <a:lnTo>
                  <a:pt x="1003" y="598"/>
                </a:lnTo>
                <a:lnTo>
                  <a:pt x="1013" y="592"/>
                </a:lnTo>
                <a:lnTo>
                  <a:pt x="1008" y="592"/>
                </a:lnTo>
                <a:lnTo>
                  <a:pt x="1003" y="592"/>
                </a:lnTo>
                <a:lnTo>
                  <a:pt x="2276" y="2364"/>
                </a:lnTo>
                <a:lnTo>
                  <a:pt x="1034" y="629"/>
                </a:lnTo>
                <a:lnTo>
                  <a:pt x="1034" y="634"/>
                </a:lnTo>
                <a:lnTo>
                  <a:pt x="1029" y="634"/>
                </a:lnTo>
                <a:lnTo>
                  <a:pt x="1034" y="634"/>
                </a:lnTo>
                <a:lnTo>
                  <a:pt x="1029" y="639"/>
                </a:lnTo>
                <a:lnTo>
                  <a:pt x="1029" y="634"/>
                </a:lnTo>
                <a:lnTo>
                  <a:pt x="1029" y="639"/>
                </a:lnTo>
                <a:lnTo>
                  <a:pt x="1034" y="639"/>
                </a:lnTo>
                <a:lnTo>
                  <a:pt x="1044" y="629"/>
                </a:lnTo>
                <a:lnTo>
                  <a:pt x="1050" y="624"/>
                </a:lnTo>
                <a:lnTo>
                  <a:pt x="1060" y="618"/>
                </a:lnTo>
                <a:lnTo>
                  <a:pt x="1055" y="618"/>
                </a:lnTo>
                <a:lnTo>
                  <a:pt x="1050" y="624"/>
                </a:lnTo>
                <a:lnTo>
                  <a:pt x="1034" y="629"/>
                </a:lnTo>
                <a:lnTo>
                  <a:pt x="2276" y="2364"/>
                </a:lnTo>
                <a:lnTo>
                  <a:pt x="1008" y="499"/>
                </a:lnTo>
                <a:lnTo>
                  <a:pt x="1013" y="499"/>
                </a:lnTo>
                <a:lnTo>
                  <a:pt x="1024" y="489"/>
                </a:lnTo>
                <a:lnTo>
                  <a:pt x="1034" y="478"/>
                </a:lnTo>
                <a:lnTo>
                  <a:pt x="1029" y="478"/>
                </a:lnTo>
                <a:lnTo>
                  <a:pt x="1018" y="489"/>
                </a:lnTo>
                <a:lnTo>
                  <a:pt x="1008" y="499"/>
                </a:lnTo>
                <a:lnTo>
                  <a:pt x="2276" y="2364"/>
                </a:lnTo>
                <a:lnTo>
                  <a:pt x="982" y="644"/>
                </a:lnTo>
                <a:lnTo>
                  <a:pt x="992" y="639"/>
                </a:lnTo>
                <a:lnTo>
                  <a:pt x="992" y="634"/>
                </a:lnTo>
                <a:lnTo>
                  <a:pt x="987" y="634"/>
                </a:lnTo>
                <a:lnTo>
                  <a:pt x="982" y="644"/>
                </a:lnTo>
                <a:lnTo>
                  <a:pt x="2276" y="2364"/>
                </a:lnTo>
                <a:lnTo>
                  <a:pt x="998" y="587"/>
                </a:lnTo>
                <a:lnTo>
                  <a:pt x="987" y="592"/>
                </a:lnTo>
                <a:lnTo>
                  <a:pt x="992" y="592"/>
                </a:lnTo>
                <a:lnTo>
                  <a:pt x="998" y="592"/>
                </a:lnTo>
                <a:lnTo>
                  <a:pt x="998" y="587"/>
                </a:lnTo>
                <a:lnTo>
                  <a:pt x="2276" y="2364"/>
                </a:lnTo>
                <a:lnTo>
                  <a:pt x="992" y="816"/>
                </a:lnTo>
                <a:lnTo>
                  <a:pt x="992" y="821"/>
                </a:lnTo>
                <a:lnTo>
                  <a:pt x="987" y="821"/>
                </a:lnTo>
                <a:lnTo>
                  <a:pt x="992" y="821"/>
                </a:lnTo>
                <a:lnTo>
                  <a:pt x="992" y="816"/>
                </a:lnTo>
                <a:lnTo>
                  <a:pt x="2276" y="2364"/>
                </a:lnTo>
                <a:lnTo>
                  <a:pt x="992" y="837"/>
                </a:lnTo>
                <a:lnTo>
                  <a:pt x="992" y="831"/>
                </a:lnTo>
                <a:lnTo>
                  <a:pt x="987" y="837"/>
                </a:lnTo>
                <a:lnTo>
                  <a:pt x="987" y="842"/>
                </a:lnTo>
                <a:lnTo>
                  <a:pt x="992" y="842"/>
                </a:lnTo>
                <a:lnTo>
                  <a:pt x="987" y="842"/>
                </a:lnTo>
                <a:lnTo>
                  <a:pt x="992" y="837"/>
                </a:lnTo>
                <a:lnTo>
                  <a:pt x="2276" y="2364"/>
                </a:lnTo>
                <a:lnTo>
                  <a:pt x="987" y="837"/>
                </a:lnTo>
                <a:lnTo>
                  <a:pt x="987" y="831"/>
                </a:lnTo>
                <a:lnTo>
                  <a:pt x="992" y="837"/>
                </a:lnTo>
                <a:lnTo>
                  <a:pt x="987" y="837"/>
                </a:lnTo>
                <a:lnTo>
                  <a:pt x="2276" y="2364"/>
                </a:lnTo>
                <a:lnTo>
                  <a:pt x="1096" y="785"/>
                </a:lnTo>
                <a:lnTo>
                  <a:pt x="1096" y="779"/>
                </a:lnTo>
                <a:lnTo>
                  <a:pt x="1091" y="779"/>
                </a:lnTo>
                <a:lnTo>
                  <a:pt x="1096" y="785"/>
                </a:lnTo>
                <a:lnTo>
                  <a:pt x="2276" y="2364"/>
                </a:lnTo>
                <a:lnTo>
                  <a:pt x="1086" y="790"/>
                </a:lnTo>
                <a:lnTo>
                  <a:pt x="1091" y="790"/>
                </a:lnTo>
                <a:lnTo>
                  <a:pt x="1091" y="785"/>
                </a:lnTo>
                <a:lnTo>
                  <a:pt x="1086" y="790"/>
                </a:lnTo>
                <a:lnTo>
                  <a:pt x="2276" y="2364"/>
                </a:lnTo>
                <a:lnTo>
                  <a:pt x="1091" y="572"/>
                </a:lnTo>
                <a:lnTo>
                  <a:pt x="1081" y="582"/>
                </a:lnTo>
                <a:lnTo>
                  <a:pt x="1091" y="577"/>
                </a:lnTo>
                <a:lnTo>
                  <a:pt x="1091" y="572"/>
                </a:lnTo>
                <a:lnTo>
                  <a:pt x="2276" y="2364"/>
                </a:lnTo>
                <a:lnTo>
                  <a:pt x="1086" y="842"/>
                </a:lnTo>
                <a:lnTo>
                  <a:pt x="1081" y="852"/>
                </a:lnTo>
                <a:lnTo>
                  <a:pt x="1086" y="847"/>
                </a:lnTo>
                <a:lnTo>
                  <a:pt x="1086" y="852"/>
                </a:lnTo>
                <a:lnTo>
                  <a:pt x="1086" y="847"/>
                </a:lnTo>
                <a:lnTo>
                  <a:pt x="1091" y="847"/>
                </a:lnTo>
                <a:lnTo>
                  <a:pt x="1091" y="842"/>
                </a:lnTo>
                <a:lnTo>
                  <a:pt x="1086" y="842"/>
                </a:lnTo>
                <a:lnTo>
                  <a:pt x="2276" y="2364"/>
                </a:lnTo>
                <a:lnTo>
                  <a:pt x="1091" y="608"/>
                </a:lnTo>
                <a:lnTo>
                  <a:pt x="1096" y="608"/>
                </a:lnTo>
                <a:lnTo>
                  <a:pt x="1107" y="603"/>
                </a:lnTo>
                <a:lnTo>
                  <a:pt x="1107" y="598"/>
                </a:lnTo>
                <a:lnTo>
                  <a:pt x="1096" y="598"/>
                </a:lnTo>
                <a:lnTo>
                  <a:pt x="1091" y="608"/>
                </a:lnTo>
                <a:lnTo>
                  <a:pt x="2276" y="2364"/>
                </a:lnTo>
                <a:lnTo>
                  <a:pt x="1065" y="530"/>
                </a:lnTo>
                <a:lnTo>
                  <a:pt x="1065" y="535"/>
                </a:lnTo>
                <a:lnTo>
                  <a:pt x="1070" y="535"/>
                </a:lnTo>
                <a:lnTo>
                  <a:pt x="1076" y="530"/>
                </a:lnTo>
                <a:lnTo>
                  <a:pt x="1081" y="525"/>
                </a:lnTo>
                <a:lnTo>
                  <a:pt x="1076" y="520"/>
                </a:lnTo>
                <a:lnTo>
                  <a:pt x="1070" y="525"/>
                </a:lnTo>
                <a:lnTo>
                  <a:pt x="1065" y="530"/>
                </a:lnTo>
                <a:lnTo>
                  <a:pt x="2276" y="2364"/>
                </a:lnTo>
                <a:lnTo>
                  <a:pt x="1070" y="774"/>
                </a:lnTo>
                <a:lnTo>
                  <a:pt x="1060" y="774"/>
                </a:lnTo>
                <a:lnTo>
                  <a:pt x="1055" y="790"/>
                </a:lnTo>
                <a:lnTo>
                  <a:pt x="1065" y="785"/>
                </a:lnTo>
                <a:lnTo>
                  <a:pt x="1076" y="774"/>
                </a:lnTo>
                <a:lnTo>
                  <a:pt x="1070" y="774"/>
                </a:lnTo>
                <a:lnTo>
                  <a:pt x="2276" y="2364"/>
                </a:lnTo>
                <a:lnTo>
                  <a:pt x="1081" y="405"/>
                </a:lnTo>
                <a:lnTo>
                  <a:pt x="1086" y="400"/>
                </a:lnTo>
                <a:lnTo>
                  <a:pt x="1096" y="395"/>
                </a:lnTo>
                <a:lnTo>
                  <a:pt x="1102" y="390"/>
                </a:lnTo>
                <a:lnTo>
                  <a:pt x="1096" y="385"/>
                </a:lnTo>
                <a:lnTo>
                  <a:pt x="1086" y="390"/>
                </a:lnTo>
                <a:lnTo>
                  <a:pt x="1076" y="400"/>
                </a:lnTo>
                <a:lnTo>
                  <a:pt x="1081" y="400"/>
                </a:lnTo>
                <a:lnTo>
                  <a:pt x="1081" y="405"/>
                </a:lnTo>
                <a:lnTo>
                  <a:pt x="2276" y="2364"/>
                </a:lnTo>
                <a:lnTo>
                  <a:pt x="1050" y="587"/>
                </a:lnTo>
                <a:lnTo>
                  <a:pt x="1055" y="587"/>
                </a:lnTo>
                <a:lnTo>
                  <a:pt x="1060" y="587"/>
                </a:lnTo>
                <a:lnTo>
                  <a:pt x="1060" y="582"/>
                </a:lnTo>
                <a:lnTo>
                  <a:pt x="1065" y="582"/>
                </a:lnTo>
                <a:lnTo>
                  <a:pt x="1065" y="577"/>
                </a:lnTo>
                <a:lnTo>
                  <a:pt x="1060" y="577"/>
                </a:lnTo>
                <a:lnTo>
                  <a:pt x="1055" y="582"/>
                </a:lnTo>
                <a:lnTo>
                  <a:pt x="1050" y="582"/>
                </a:lnTo>
                <a:lnTo>
                  <a:pt x="1050" y="587"/>
                </a:lnTo>
                <a:lnTo>
                  <a:pt x="2276" y="2364"/>
                </a:lnTo>
                <a:lnTo>
                  <a:pt x="1231" y="753"/>
                </a:lnTo>
                <a:lnTo>
                  <a:pt x="1242" y="743"/>
                </a:lnTo>
                <a:lnTo>
                  <a:pt x="1242" y="738"/>
                </a:lnTo>
                <a:lnTo>
                  <a:pt x="1237" y="738"/>
                </a:lnTo>
                <a:lnTo>
                  <a:pt x="1226" y="743"/>
                </a:lnTo>
                <a:lnTo>
                  <a:pt x="1221" y="748"/>
                </a:lnTo>
                <a:lnTo>
                  <a:pt x="1221" y="753"/>
                </a:lnTo>
                <a:lnTo>
                  <a:pt x="1226" y="759"/>
                </a:lnTo>
                <a:lnTo>
                  <a:pt x="1231" y="753"/>
                </a:lnTo>
                <a:lnTo>
                  <a:pt x="2276" y="2364"/>
                </a:lnTo>
                <a:lnTo>
                  <a:pt x="1226" y="322"/>
                </a:lnTo>
                <a:lnTo>
                  <a:pt x="1226" y="327"/>
                </a:lnTo>
                <a:lnTo>
                  <a:pt x="1216" y="333"/>
                </a:lnTo>
                <a:lnTo>
                  <a:pt x="1206" y="343"/>
                </a:lnTo>
                <a:lnTo>
                  <a:pt x="1211" y="343"/>
                </a:lnTo>
                <a:lnTo>
                  <a:pt x="1200" y="353"/>
                </a:lnTo>
                <a:lnTo>
                  <a:pt x="1206" y="348"/>
                </a:lnTo>
                <a:lnTo>
                  <a:pt x="1206" y="353"/>
                </a:lnTo>
                <a:lnTo>
                  <a:pt x="1206" y="359"/>
                </a:lnTo>
                <a:lnTo>
                  <a:pt x="1211" y="353"/>
                </a:lnTo>
                <a:lnTo>
                  <a:pt x="1211" y="359"/>
                </a:lnTo>
                <a:lnTo>
                  <a:pt x="1221" y="353"/>
                </a:lnTo>
                <a:lnTo>
                  <a:pt x="1216" y="353"/>
                </a:lnTo>
                <a:lnTo>
                  <a:pt x="1221" y="353"/>
                </a:lnTo>
                <a:lnTo>
                  <a:pt x="1221" y="359"/>
                </a:lnTo>
                <a:lnTo>
                  <a:pt x="1226" y="353"/>
                </a:lnTo>
                <a:lnTo>
                  <a:pt x="1237" y="343"/>
                </a:lnTo>
                <a:lnTo>
                  <a:pt x="1242" y="343"/>
                </a:lnTo>
                <a:lnTo>
                  <a:pt x="1242" y="338"/>
                </a:lnTo>
                <a:lnTo>
                  <a:pt x="1242" y="333"/>
                </a:lnTo>
                <a:lnTo>
                  <a:pt x="1247" y="333"/>
                </a:lnTo>
                <a:lnTo>
                  <a:pt x="1247" y="327"/>
                </a:lnTo>
                <a:lnTo>
                  <a:pt x="1247" y="322"/>
                </a:lnTo>
                <a:lnTo>
                  <a:pt x="1242" y="322"/>
                </a:lnTo>
                <a:lnTo>
                  <a:pt x="1237" y="322"/>
                </a:lnTo>
                <a:lnTo>
                  <a:pt x="1226" y="322"/>
                </a:lnTo>
                <a:lnTo>
                  <a:pt x="2276" y="2364"/>
                </a:lnTo>
                <a:lnTo>
                  <a:pt x="1242" y="457"/>
                </a:lnTo>
                <a:lnTo>
                  <a:pt x="1237" y="457"/>
                </a:lnTo>
                <a:lnTo>
                  <a:pt x="1231" y="457"/>
                </a:lnTo>
                <a:lnTo>
                  <a:pt x="1226" y="463"/>
                </a:lnTo>
                <a:lnTo>
                  <a:pt x="1221" y="468"/>
                </a:lnTo>
                <a:lnTo>
                  <a:pt x="1226" y="468"/>
                </a:lnTo>
                <a:lnTo>
                  <a:pt x="1221" y="468"/>
                </a:lnTo>
                <a:lnTo>
                  <a:pt x="1226" y="473"/>
                </a:lnTo>
                <a:lnTo>
                  <a:pt x="1221" y="478"/>
                </a:lnTo>
                <a:lnTo>
                  <a:pt x="1226" y="473"/>
                </a:lnTo>
                <a:lnTo>
                  <a:pt x="1226" y="478"/>
                </a:lnTo>
                <a:lnTo>
                  <a:pt x="1231" y="473"/>
                </a:lnTo>
                <a:lnTo>
                  <a:pt x="1237" y="468"/>
                </a:lnTo>
                <a:lnTo>
                  <a:pt x="1242" y="468"/>
                </a:lnTo>
                <a:lnTo>
                  <a:pt x="1242" y="463"/>
                </a:lnTo>
                <a:lnTo>
                  <a:pt x="1242" y="457"/>
                </a:lnTo>
                <a:lnTo>
                  <a:pt x="2276" y="2364"/>
                </a:lnTo>
                <a:lnTo>
                  <a:pt x="1081" y="889"/>
                </a:lnTo>
                <a:lnTo>
                  <a:pt x="1086" y="883"/>
                </a:lnTo>
                <a:lnTo>
                  <a:pt x="1081" y="883"/>
                </a:lnTo>
                <a:lnTo>
                  <a:pt x="1081" y="889"/>
                </a:lnTo>
                <a:lnTo>
                  <a:pt x="2276" y="2364"/>
                </a:lnTo>
                <a:lnTo>
                  <a:pt x="1190" y="244"/>
                </a:lnTo>
                <a:lnTo>
                  <a:pt x="1190" y="250"/>
                </a:lnTo>
                <a:lnTo>
                  <a:pt x="1195" y="250"/>
                </a:lnTo>
                <a:lnTo>
                  <a:pt x="1200" y="250"/>
                </a:lnTo>
                <a:lnTo>
                  <a:pt x="1211" y="239"/>
                </a:lnTo>
                <a:lnTo>
                  <a:pt x="1211" y="234"/>
                </a:lnTo>
                <a:lnTo>
                  <a:pt x="1200" y="234"/>
                </a:lnTo>
                <a:lnTo>
                  <a:pt x="1190" y="239"/>
                </a:lnTo>
                <a:lnTo>
                  <a:pt x="1190" y="244"/>
                </a:lnTo>
                <a:lnTo>
                  <a:pt x="2276" y="2364"/>
                </a:lnTo>
                <a:lnTo>
                  <a:pt x="1247" y="213"/>
                </a:lnTo>
                <a:lnTo>
                  <a:pt x="1252" y="213"/>
                </a:lnTo>
                <a:lnTo>
                  <a:pt x="1252" y="208"/>
                </a:lnTo>
                <a:lnTo>
                  <a:pt x="1257" y="208"/>
                </a:lnTo>
                <a:lnTo>
                  <a:pt x="1252" y="203"/>
                </a:lnTo>
                <a:lnTo>
                  <a:pt x="1247" y="203"/>
                </a:lnTo>
                <a:lnTo>
                  <a:pt x="1247" y="208"/>
                </a:lnTo>
                <a:lnTo>
                  <a:pt x="1247" y="213"/>
                </a:lnTo>
                <a:lnTo>
                  <a:pt x="2276" y="2364"/>
                </a:lnTo>
                <a:lnTo>
                  <a:pt x="1221" y="722"/>
                </a:lnTo>
                <a:lnTo>
                  <a:pt x="1221" y="717"/>
                </a:lnTo>
                <a:lnTo>
                  <a:pt x="1216" y="717"/>
                </a:lnTo>
                <a:lnTo>
                  <a:pt x="1211" y="717"/>
                </a:lnTo>
                <a:lnTo>
                  <a:pt x="1211" y="722"/>
                </a:lnTo>
                <a:lnTo>
                  <a:pt x="1206" y="722"/>
                </a:lnTo>
                <a:lnTo>
                  <a:pt x="1206" y="727"/>
                </a:lnTo>
                <a:lnTo>
                  <a:pt x="1206" y="733"/>
                </a:lnTo>
                <a:lnTo>
                  <a:pt x="1211" y="733"/>
                </a:lnTo>
                <a:lnTo>
                  <a:pt x="1211" y="727"/>
                </a:lnTo>
                <a:lnTo>
                  <a:pt x="1211" y="733"/>
                </a:lnTo>
                <a:lnTo>
                  <a:pt x="1211" y="727"/>
                </a:lnTo>
                <a:lnTo>
                  <a:pt x="1216" y="727"/>
                </a:lnTo>
                <a:lnTo>
                  <a:pt x="1221" y="727"/>
                </a:lnTo>
                <a:lnTo>
                  <a:pt x="1221" y="722"/>
                </a:lnTo>
                <a:lnTo>
                  <a:pt x="2276" y="2364"/>
                </a:lnTo>
                <a:lnTo>
                  <a:pt x="1231" y="540"/>
                </a:lnTo>
                <a:lnTo>
                  <a:pt x="1237" y="540"/>
                </a:lnTo>
                <a:lnTo>
                  <a:pt x="1237" y="535"/>
                </a:lnTo>
                <a:lnTo>
                  <a:pt x="1242" y="535"/>
                </a:lnTo>
                <a:lnTo>
                  <a:pt x="1242" y="530"/>
                </a:lnTo>
                <a:lnTo>
                  <a:pt x="1231" y="535"/>
                </a:lnTo>
                <a:lnTo>
                  <a:pt x="1231" y="540"/>
                </a:lnTo>
                <a:lnTo>
                  <a:pt x="2276" y="2364"/>
                </a:lnTo>
                <a:lnTo>
                  <a:pt x="1237" y="535"/>
                </a:lnTo>
                <a:lnTo>
                  <a:pt x="1231" y="540"/>
                </a:lnTo>
                <a:lnTo>
                  <a:pt x="1231" y="535"/>
                </a:lnTo>
                <a:lnTo>
                  <a:pt x="1237" y="535"/>
                </a:lnTo>
                <a:lnTo>
                  <a:pt x="2276" y="2364"/>
                </a:lnTo>
                <a:lnTo>
                  <a:pt x="1206" y="483"/>
                </a:lnTo>
                <a:lnTo>
                  <a:pt x="1211" y="483"/>
                </a:lnTo>
                <a:lnTo>
                  <a:pt x="1211" y="478"/>
                </a:lnTo>
                <a:lnTo>
                  <a:pt x="1206" y="478"/>
                </a:lnTo>
                <a:lnTo>
                  <a:pt x="1200" y="483"/>
                </a:lnTo>
                <a:lnTo>
                  <a:pt x="1206" y="483"/>
                </a:lnTo>
                <a:lnTo>
                  <a:pt x="2276" y="2364"/>
                </a:lnTo>
                <a:lnTo>
                  <a:pt x="1055" y="411"/>
                </a:lnTo>
                <a:lnTo>
                  <a:pt x="1055" y="416"/>
                </a:lnTo>
                <a:lnTo>
                  <a:pt x="1060" y="416"/>
                </a:lnTo>
                <a:lnTo>
                  <a:pt x="1065" y="411"/>
                </a:lnTo>
                <a:lnTo>
                  <a:pt x="1065" y="405"/>
                </a:lnTo>
                <a:lnTo>
                  <a:pt x="1055" y="411"/>
                </a:lnTo>
                <a:lnTo>
                  <a:pt x="2276" y="2364"/>
                </a:lnTo>
                <a:lnTo>
                  <a:pt x="1065" y="411"/>
                </a:lnTo>
                <a:lnTo>
                  <a:pt x="1060" y="416"/>
                </a:lnTo>
                <a:lnTo>
                  <a:pt x="1060" y="411"/>
                </a:lnTo>
                <a:lnTo>
                  <a:pt x="1065" y="411"/>
                </a:lnTo>
                <a:lnTo>
                  <a:pt x="2276" y="2364"/>
                </a:lnTo>
                <a:lnTo>
                  <a:pt x="1055" y="556"/>
                </a:lnTo>
                <a:lnTo>
                  <a:pt x="1060" y="556"/>
                </a:lnTo>
                <a:lnTo>
                  <a:pt x="1065" y="551"/>
                </a:lnTo>
                <a:lnTo>
                  <a:pt x="1065" y="546"/>
                </a:lnTo>
                <a:lnTo>
                  <a:pt x="1060" y="551"/>
                </a:lnTo>
                <a:lnTo>
                  <a:pt x="1050" y="551"/>
                </a:lnTo>
                <a:lnTo>
                  <a:pt x="1055" y="556"/>
                </a:lnTo>
                <a:lnTo>
                  <a:pt x="2276" y="2364"/>
                </a:lnTo>
                <a:lnTo>
                  <a:pt x="1060" y="390"/>
                </a:lnTo>
                <a:lnTo>
                  <a:pt x="1065" y="395"/>
                </a:lnTo>
                <a:lnTo>
                  <a:pt x="1060" y="395"/>
                </a:lnTo>
                <a:lnTo>
                  <a:pt x="1065" y="395"/>
                </a:lnTo>
                <a:lnTo>
                  <a:pt x="1060" y="395"/>
                </a:lnTo>
                <a:lnTo>
                  <a:pt x="1065" y="395"/>
                </a:lnTo>
                <a:lnTo>
                  <a:pt x="1065" y="390"/>
                </a:lnTo>
                <a:lnTo>
                  <a:pt x="1060" y="395"/>
                </a:lnTo>
                <a:lnTo>
                  <a:pt x="1060" y="390"/>
                </a:lnTo>
                <a:lnTo>
                  <a:pt x="2276" y="2364"/>
                </a:lnTo>
                <a:lnTo>
                  <a:pt x="1024" y="785"/>
                </a:lnTo>
                <a:lnTo>
                  <a:pt x="1024" y="779"/>
                </a:lnTo>
                <a:lnTo>
                  <a:pt x="1018" y="785"/>
                </a:lnTo>
                <a:lnTo>
                  <a:pt x="1024" y="785"/>
                </a:lnTo>
                <a:lnTo>
                  <a:pt x="2276" y="2364"/>
                </a:lnTo>
                <a:lnTo>
                  <a:pt x="1034" y="1081"/>
                </a:lnTo>
                <a:lnTo>
                  <a:pt x="1039" y="1076"/>
                </a:lnTo>
                <a:lnTo>
                  <a:pt x="1034" y="1076"/>
                </a:lnTo>
                <a:lnTo>
                  <a:pt x="1034" y="1081"/>
                </a:lnTo>
                <a:lnTo>
                  <a:pt x="2276" y="2364"/>
                </a:lnTo>
                <a:lnTo>
                  <a:pt x="1044" y="774"/>
                </a:lnTo>
                <a:lnTo>
                  <a:pt x="1044" y="779"/>
                </a:lnTo>
                <a:lnTo>
                  <a:pt x="1050" y="774"/>
                </a:lnTo>
                <a:lnTo>
                  <a:pt x="1055" y="774"/>
                </a:lnTo>
                <a:lnTo>
                  <a:pt x="1060" y="769"/>
                </a:lnTo>
                <a:lnTo>
                  <a:pt x="1055" y="764"/>
                </a:lnTo>
                <a:lnTo>
                  <a:pt x="1050" y="764"/>
                </a:lnTo>
                <a:lnTo>
                  <a:pt x="1039" y="769"/>
                </a:lnTo>
                <a:lnTo>
                  <a:pt x="1039" y="774"/>
                </a:lnTo>
                <a:lnTo>
                  <a:pt x="1039" y="774"/>
                </a:lnTo>
                <a:lnTo>
                  <a:pt x="1039" y="779"/>
                </a:lnTo>
                <a:lnTo>
                  <a:pt x="1039" y="774"/>
                </a:lnTo>
                <a:lnTo>
                  <a:pt x="1044" y="774"/>
                </a:lnTo>
                <a:lnTo>
                  <a:pt x="2276" y="2364"/>
                </a:lnTo>
                <a:lnTo>
                  <a:pt x="1034" y="795"/>
                </a:lnTo>
                <a:lnTo>
                  <a:pt x="1029" y="800"/>
                </a:lnTo>
                <a:lnTo>
                  <a:pt x="1024" y="800"/>
                </a:lnTo>
                <a:lnTo>
                  <a:pt x="1024" y="805"/>
                </a:lnTo>
                <a:lnTo>
                  <a:pt x="1029" y="800"/>
                </a:lnTo>
                <a:lnTo>
                  <a:pt x="1034" y="795"/>
                </a:lnTo>
                <a:lnTo>
                  <a:pt x="2276" y="2364"/>
                </a:lnTo>
                <a:lnTo>
                  <a:pt x="1050" y="935"/>
                </a:lnTo>
                <a:lnTo>
                  <a:pt x="1050" y="925"/>
                </a:lnTo>
                <a:lnTo>
                  <a:pt x="1044" y="925"/>
                </a:lnTo>
                <a:lnTo>
                  <a:pt x="1044" y="935"/>
                </a:lnTo>
                <a:lnTo>
                  <a:pt x="1050" y="935"/>
                </a:lnTo>
                <a:lnTo>
                  <a:pt x="2276" y="2364"/>
                </a:lnTo>
                <a:close/>
              </a:path>
            </a:pathLst>
          </a:custGeom>
          <a:solidFill>
            <a:schemeClr val="bg2">
              <a:tint val="90000"/>
            </a:schemeClr>
          </a:solidFill>
          <a:ln w="9525" cap="flat" cmpd="sng" algn="ctr">
            <a:noFill/>
            <a:prstDash val="solid"/>
            <a:round/>
            <a:headEnd type="none" w="med" len="med"/>
            <a:tailEnd type="none" w="med" len="med"/>
          </a:ln>
          <a:effectLst>
            <a:outerShdw blurRad="254000" algn="tl" rotWithShape="0">
              <a:schemeClr val="accent3">
                <a:alpha val="30000"/>
              </a:schemeClr>
            </a:outerShdw>
          </a:effectLst>
        </p:spPr>
        <p:txBody>
          <a:bodyPr vert="horz" wrap="square" lIns="91440" tIns="45720" rIns="91440" bIns="45720" anchor="t" compatLnSpc="1"/>
          <a:lstStyle/>
          <a:p>
            <a:endParaRPr kumimoji="0" lang="ja-JP" altLang="en-US"/>
          </a:p>
        </p:txBody>
      </p:sp>
      <p:sp>
        <p:nvSpPr>
          <p:cNvPr id="8" name="正方形/長方形 7"/>
          <p:cNvSpPr/>
          <p:nvPr/>
        </p:nvSpPr>
        <p:spPr>
          <a:xfrm>
            <a:off x="0" y="0"/>
            <a:ext cx="9144000" cy="6858000"/>
          </a:xfrm>
          <a:prstGeom prst="rect">
            <a:avLst/>
          </a:prstGeom>
          <a:gradFill flip="none" rotWithShape="1">
            <a:gsLst>
              <a:gs pos="0">
                <a:schemeClr val="bg1"/>
              </a:gs>
              <a:gs pos="70000">
                <a:schemeClr val="bg1">
                  <a:alpha val="0"/>
                </a:schemeClr>
              </a:gs>
            </a:gsLst>
            <a:lin ang="16200000" scaled="1"/>
            <a:tileRect/>
          </a:gradFill>
          <a:ln w="1270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ja-JP" altLang="en-US" dirty="0"/>
          </a:p>
        </p:txBody>
      </p:sp>
      <p:grpSp>
        <p:nvGrpSpPr>
          <p:cNvPr id="2" name="グループ化 1"/>
          <p:cNvGrpSpPr>
            <a:grpSpLocks/>
          </p:cNvGrpSpPr>
          <p:nvPr/>
        </p:nvGrpSpPr>
        <p:grpSpPr bwMode="auto">
          <a:xfrm>
            <a:off x="357158" y="4143380"/>
            <a:ext cx="6358014" cy="71438"/>
            <a:chOff x="119" y="877"/>
            <a:chExt cx="5239" cy="71"/>
          </a:xfrm>
          <a:gradFill>
            <a:gsLst>
              <a:gs pos="0">
                <a:schemeClr val="accent1">
                  <a:alpha val="40000"/>
                </a:schemeClr>
              </a:gs>
              <a:gs pos="50000">
                <a:schemeClr val="accent1">
                  <a:alpha val="70000"/>
                </a:schemeClr>
              </a:gs>
              <a:gs pos="100000">
                <a:schemeClr val="accent1">
                  <a:alpha val="40000"/>
                </a:schemeClr>
              </a:gs>
            </a:gsLst>
            <a:lin ang="0" scaled="1"/>
          </a:gradFill>
        </p:grpSpPr>
        <p:sp>
          <p:nvSpPr>
            <p:cNvPr id="11" name="フリーフォーム 10"/>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2" name="フリーフォーム 11"/>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sp>
        <p:nvSpPr>
          <p:cNvPr id="23" name="タイトル 22"/>
          <p:cNvSpPr>
            <a:spLocks noGrp="1"/>
          </p:cNvSpPr>
          <p:nvPr>
            <p:ph type="ctrTitle"/>
          </p:nvPr>
        </p:nvSpPr>
        <p:spPr>
          <a:xfrm>
            <a:off x="285720" y="2500306"/>
            <a:ext cx="6429420" cy="1512888"/>
          </a:xfrm>
        </p:spPr>
        <p:txBody>
          <a:bodyPr anchor="b"/>
          <a:lstStyle>
            <a:lvl1pPr fontAlgn="auto">
              <a:defRPr/>
            </a:lvl1pPr>
          </a:lstStyle>
          <a:p>
            <a:r>
              <a:rPr kumimoji="0" lang="ja-JP" altLang="en-US" smtClean="0"/>
              <a:t>マスター タイトルの書式設定</a:t>
            </a:r>
            <a:endParaRPr kumimoji="0" lang="en-US"/>
          </a:p>
        </p:txBody>
      </p:sp>
      <p:sp>
        <p:nvSpPr>
          <p:cNvPr id="21" name="サブタイトル 20"/>
          <p:cNvSpPr>
            <a:spLocks noGrp="1"/>
          </p:cNvSpPr>
          <p:nvPr>
            <p:ph type="subTitle" idx="1"/>
          </p:nvPr>
        </p:nvSpPr>
        <p:spPr>
          <a:xfrm>
            <a:off x="300030" y="4314828"/>
            <a:ext cx="6400800" cy="1185874"/>
          </a:xfrm>
        </p:spPr>
        <p:txBody>
          <a:bodyPr/>
          <a:lstStyle>
            <a:lvl1pPr marL="0" indent="0" algn="ctr">
              <a:buNone/>
              <a:defRPr baseline="0">
                <a:solidFill>
                  <a:schemeClr val="tx2">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ja-JP" altLang="en-US" smtClean="0"/>
              <a:t>マスター サブタイトルの書式設定</a:t>
            </a:r>
            <a:endParaRPr kumimoji="0" lang="en-US"/>
          </a:p>
        </p:txBody>
      </p:sp>
      <p:sp>
        <p:nvSpPr>
          <p:cNvPr id="29" name="日付プレースホルダー 28"/>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14" name="スライド番号プレースホルダー 13"/>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929454" y="274639"/>
            <a:ext cx="1757346"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9"/>
            <a:ext cx="6400816"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コンテンツ プレースホルダー 2"/>
          <p:cNvSpPr>
            <a:spLocks noGrp="1"/>
          </p:cNvSpPr>
          <p:nvPr>
            <p:ph idx="1"/>
          </p:nvPr>
        </p:nvSpPr>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13" name="フリーフォーム 12"/>
          <p:cNvSpPr>
            <a:spLocks/>
          </p:cNvSpPr>
          <p:nvPr/>
        </p:nvSpPr>
        <p:spPr bwMode="auto">
          <a:xfrm>
            <a:off x="0" y="0"/>
            <a:ext cx="9144000" cy="6858000"/>
          </a:xfrm>
          <a:custGeom>
            <a:avLst/>
            <a:gdLst/>
            <a:ahLst/>
            <a:cxnLst>
              <a:cxn ang="0">
                <a:pos x="1507" y="31"/>
              </a:cxn>
              <a:cxn ang="0">
                <a:pos x="2276" y="2364"/>
              </a:cxn>
              <a:cxn ang="0">
                <a:pos x="1595" y="73"/>
              </a:cxn>
              <a:cxn ang="0">
                <a:pos x="1611" y="431"/>
              </a:cxn>
              <a:cxn ang="0">
                <a:pos x="1247" y="702"/>
              </a:cxn>
              <a:cxn ang="0">
                <a:pos x="1148" y="816"/>
              </a:cxn>
              <a:cxn ang="0">
                <a:pos x="3304" y="1476"/>
              </a:cxn>
              <a:cxn ang="0">
                <a:pos x="1460" y="400"/>
              </a:cxn>
              <a:cxn ang="0">
                <a:pos x="11" y="982"/>
              </a:cxn>
              <a:cxn ang="0">
                <a:pos x="3881" y="192"/>
              </a:cxn>
              <a:cxn ang="0">
                <a:pos x="2790" y="395"/>
              </a:cxn>
              <a:cxn ang="0">
                <a:pos x="3372" y="1003"/>
              </a:cxn>
              <a:cxn ang="0">
                <a:pos x="3408" y="1013"/>
              </a:cxn>
              <a:cxn ang="0">
                <a:pos x="3491" y="1179"/>
              </a:cxn>
              <a:cxn ang="0">
                <a:pos x="3341" y="1642"/>
              </a:cxn>
              <a:cxn ang="0">
                <a:pos x="3169" y="2057"/>
              </a:cxn>
              <a:cxn ang="0">
                <a:pos x="3013" y="2359"/>
              </a:cxn>
              <a:cxn ang="0">
                <a:pos x="317" y="2343"/>
              </a:cxn>
              <a:cxn ang="0">
                <a:pos x="327" y="2696"/>
              </a:cxn>
              <a:cxn ang="0">
                <a:pos x="2665" y="2852"/>
              </a:cxn>
              <a:cxn ang="0">
                <a:pos x="4385" y="3065"/>
              </a:cxn>
              <a:cxn ang="0">
                <a:pos x="4219" y="2411"/>
              </a:cxn>
              <a:cxn ang="0">
                <a:pos x="4328" y="1455"/>
              </a:cxn>
              <a:cxn ang="0">
                <a:pos x="4193" y="1366"/>
              </a:cxn>
              <a:cxn ang="0">
                <a:pos x="4182" y="769"/>
              </a:cxn>
              <a:cxn ang="0">
                <a:pos x="4369" y="515"/>
              </a:cxn>
              <a:cxn ang="0">
                <a:pos x="307" y="2925"/>
              </a:cxn>
              <a:cxn ang="0">
                <a:pos x="4317" y="2811"/>
              </a:cxn>
              <a:cxn ang="0">
                <a:pos x="3855" y="270"/>
              </a:cxn>
              <a:cxn ang="0">
                <a:pos x="4292" y="2889"/>
              </a:cxn>
              <a:cxn ang="0">
                <a:pos x="4203" y="2717"/>
              </a:cxn>
              <a:cxn ang="0">
                <a:pos x="4027" y="2551"/>
              </a:cxn>
              <a:cxn ang="0">
                <a:pos x="348" y="1190"/>
              </a:cxn>
              <a:cxn ang="0">
                <a:pos x="790" y="634"/>
              </a:cxn>
              <a:cxn ang="0">
                <a:pos x="172" y="650"/>
              </a:cxn>
              <a:cxn ang="0">
                <a:pos x="78" y="1341"/>
              </a:cxn>
              <a:cxn ang="0">
                <a:pos x="509" y="857"/>
              </a:cxn>
              <a:cxn ang="0">
                <a:pos x="218" y="946"/>
              </a:cxn>
              <a:cxn ang="0">
                <a:pos x="333" y="1938"/>
              </a:cxn>
              <a:cxn ang="0">
                <a:pos x="244" y="1377"/>
              </a:cxn>
              <a:cxn ang="0">
                <a:pos x="629" y="1122"/>
              </a:cxn>
              <a:cxn ang="0">
                <a:pos x="795" y="587"/>
              </a:cxn>
              <a:cxn ang="0">
                <a:pos x="198" y="1341"/>
              </a:cxn>
              <a:cxn ang="0">
                <a:pos x="3865" y="99"/>
              </a:cxn>
              <a:cxn ang="0">
                <a:pos x="3315" y="899"/>
              </a:cxn>
              <a:cxn ang="0">
                <a:pos x="2276" y="2364"/>
              </a:cxn>
              <a:cxn ang="0">
                <a:pos x="3777" y="37"/>
              </a:cxn>
              <a:cxn ang="0">
                <a:pos x="125" y="1481"/>
              </a:cxn>
              <a:cxn ang="0">
                <a:pos x="114" y="1382"/>
              </a:cxn>
              <a:cxn ang="0">
                <a:pos x="2276" y="2364"/>
              </a:cxn>
              <a:cxn ang="0">
                <a:pos x="847" y="774"/>
              </a:cxn>
              <a:cxn ang="0">
                <a:pos x="1091" y="759"/>
              </a:cxn>
              <a:cxn ang="0">
                <a:pos x="1148" y="743"/>
              </a:cxn>
              <a:cxn ang="0">
                <a:pos x="889" y="831"/>
              </a:cxn>
              <a:cxn ang="0">
                <a:pos x="1018" y="857"/>
              </a:cxn>
              <a:cxn ang="0">
                <a:pos x="915" y="702"/>
              </a:cxn>
              <a:cxn ang="0">
                <a:pos x="1387" y="151"/>
              </a:cxn>
              <a:cxn ang="0">
                <a:pos x="1294" y="322"/>
              </a:cxn>
              <a:cxn ang="0">
                <a:pos x="1356" y="535"/>
              </a:cxn>
              <a:cxn ang="0">
                <a:pos x="1231" y="374"/>
              </a:cxn>
              <a:cxn ang="0">
                <a:pos x="1024" y="489"/>
              </a:cxn>
              <a:cxn ang="0">
                <a:pos x="1231" y="753"/>
              </a:cxn>
              <a:cxn ang="0">
                <a:pos x="1237" y="535"/>
              </a:cxn>
            </a:cxnLst>
            <a:rect l="0" t="0" r="0" b="0"/>
            <a:pathLst>
              <a:path w="4395" h="3107">
                <a:moveTo>
                  <a:pt x="2276" y="2364"/>
                </a:moveTo>
                <a:lnTo>
                  <a:pt x="2291" y="2380"/>
                </a:lnTo>
                <a:lnTo>
                  <a:pt x="2322" y="2385"/>
                </a:lnTo>
                <a:lnTo>
                  <a:pt x="2354" y="2390"/>
                </a:lnTo>
                <a:lnTo>
                  <a:pt x="2385" y="2380"/>
                </a:lnTo>
                <a:lnTo>
                  <a:pt x="2364" y="2369"/>
                </a:lnTo>
                <a:lnTo>
                  <a:pt x="2333" y="2369"/>
                </a:lnTo>
                <a:lnTo>
                  <a:pt x="2302" y="2364"/>
                </a:lnTo>
                <a:lnTo>
                  <a:pt x="2281" y="2364"/>
                </a:lnTo>
                <a:lnTo>
                  <a:pt x="2271" y="2364"/>
                </a:lnTo>
                <a:lnTo>
                  <a:pt x="2271" y="2364"/>
                </a:lnTo>
                <a:lnTo>
                  <a:pt x="2276" y="2364"/>
                </a:lnTo>
                <a:lnTo>
                  <a:pt x="2286" y="135"/>
                </a:lnTo>
                <a:lnTo>
                  <a:pt x="2302" y="130"/>
                </a:lnTo>
                <a:lnTo>
                  <a:pt x="2312" y="125"/>
                </a:lnTo>
                <a:lnTo>
                  <a:pt x="2317" y="135"/>
                </a:lnTo>
                <a:lnTo>
                  <a:pt x="2328" y="130"/>
                </a:lnTo>
                <a:lnTo>
                  <a:pt x="2343" y="151"/>
                </a:lnTo>
                <a:lnTo>
                  <a:pt x="2343" y="156"/>
                </a:lnTo>
                <a:lnTo>
                  <a:pt x="2348" y="151"/>
                </a:lnTo>
                <a:lnTo>
                  <a:pt x="2348" y="146"/>
                </a:lnTo>
                <a:lnTo>
                  <a:pt x="2348" y="140"/>
                </a:lnTo>
                <a:lnTo>
                  <a:pt x="2343" y="125"/>
                </a:lnTo>
                <a:lnTo>
                  <a:pt x="2354" y="125"/>
                </a:lnTo>
                <a:lnTo>
                  <a:pt x="2364" y="135"/>
                </a:lnTo>
                <a:lnTo>
                  <a:pt x="2369" y="135"/>
                </a:lnTo>
                <a:lnTo>
                  <a:pt x="2374" y="130"/>
                </a:lnTo>
                <a:lnTo>
                  <a:pt x="2374" y="125"/>
                </a:lnTo>
                <a:lnTo>
                  <a:pt x="2374" y="120"/>
                </a:lnTo>
                <a:lnTo>
                  <a:pt x="2364" y="114"/>
                </a:lnTo>
                <a:lnTo>
                  <a:pt x="2380" y="104"/>
                </a:lnTo>
                <a:lnTo>
                  <a:pt x="2364" y="99"/>
                </a:lnTo>
                <a:lnTo>
                  <a:pt x="2359" y="99"/>
                </a:lnTo>
                <a:lnTo>
                  <a:pt x="2348" y="104"/>
                </a:lnTo>
                <a:lnTo>
                  <a:pt x="2354" y="89"/>
                </a:lnTo>
                <a:lnTo>
                  <a:pt x="2328" y="94"/>
                </a:lnTo>
                <a:lnTo>
                  <a:pt x="2322" y="89"/>
                </a:lnTo>
                <a:lnTo>
                  <a:pt x="2322" y="78"/>
                </a:lnTo>
                <a:lnTo>
                  <a:pt x="2312" y="78"/>
                </a:lnTo>
                <a:lnTo>
                  <a:pt x="2297" y="78"/>
                </a:lnTo>
                <a:lnTo>
                  <a:pt x="2297" y="83"/>
                </a:lnTo>
                <a:lnTo>
                  <a:pt x="2297" y="89"/>
                </a:lnTo>
                <a:lnTo>
                  <a:pt x="2302" y="94"/>
                </a:lnTo>
                <a:lnTo>
                  <a:pt x="2286" y="109"/>
                </a:lnTo>
                <a:lnTo>
                  <a:pt x="2302" y="104"/>
                </a:lnTo>
                <a:lnTo>
                  <a:pt x="2297" y="109"/>
                </a:lnTo>
                <a:lnTo>
                  <a:pt x="2286" y="135"/>
                </a:lnTo>
                <a:lnTo>
                  <a:pt x="2276" y="2364"/>
                </a:lnTo>
                <a:lnTo>
                  <a:pt x="2338" y="302"/>
                </a:lnTo>
                <a:lnTo>
                  <a:pt x="2328" y="312"/>
                </a:lnTo>
                <a:lnTo>
                  <a:pt x="2322" y="312"/>
                </a:lnTo>
                <a:lnTo>
                  <a:pt x="2328" y="302"/>
                </a:lnTo>
                <a:lnTo>
                  <a:pt x="2322" y="302"/>
                </a:lnTo>
                <a:lnTo>
                  <a:pt x="2317" y="302"/>
                </a:lnTo>
                <a:lnTo>
                  <a:pt x="2322" y="296"/>
                </a:lnTo>
                <a:lnTo>
                  <a:pt x="2328" y="291"/>
                </a:lnTo>
                <a:lnTo>
                  <a:pt x="2317" y="296"/>
                </a:lnTo>
                <a:lnTo>
                  <a:pt x="2317" y="291"/>
                </a:lnTo>
                <a:lnTo>
                  <a:pt x="2307" y="302"/>
                </a:lnTo>
                <a:lnTo>
                  <a:pt x="2302" y="312"/>
                </a:lnTo>
                <a:lnTo>
                  <a:pt x="2297" y="312"/>
                </a:lnTo>
                <a:lnTo>
                  <a:pt x="2297" y="317"/>
                </a:lnTo>
                <a:lnTo>
                  <a:pt x="2302" y="317"/>
                </a:lnTo>
                <a:lnTo>
                  <a:pt x="2302" y="322"/>
                </a:lnTo>
                <a:lnTo>
                  <a:pt x="2307" y="322"/>
                </a:lnTo>
                <a:lnTo>
                  <a:pt x="2307" y="327"/>
                </a:lnTo>
                <a:lnTo>
                  <a:pt x="2307" y="333"/>
                </a:lnTo>
                <a:lnTo>
                  <a:pt x="2317" y="327"/>
                </a:lnTo>
                <a:lnTo>
                  <a:pt x="2317" y="322"/>
                </a:lnTo>
                <a:lnTo>
                  <a:pt x="2328" y="327"/>
                </a:lnTo>
                <a:lnTo>
                  <a:pt x="2328" y="333"/>
                </a:lnTo>
                <a:lnTo>
                  <a:pt x="2328" y="327"/>
                </a:lnTo>
                <a:lnTo>
                  <a:pt x="2328" y="322"/>
                </a:lnTo>
                <a:lnTo>
                  <a:pt x="2328" y="317"/>
                </a:lnTo>
                <a:lnTo>
                  <a:pt x="2322" y="317"/>
                </a:lnTo>
                <a:lnTo>
                  <a:pt x="2338" y="312"/>
                </a:lnTo>
                <a:lnTo>
                  <a:pt x="2338" y="302"/>
                </a:lnTo>
                <a:lnTo>
                  <a:pt x="2276" y="2364"/>
                </a:lnTo>
                <a:lnTo>
                  <a:pt x="2390" y="78"/>
                </a:lnTo>
                <a:lnTo>
                  <a:pt x="2369" y="83"/>
                </a:lnTo>
                <a:lnTo>
                  <a:pt x="2390" y="89"/>
                </a:lnTo>
                <a:lnTo>
                  <a:pt x="2390" y="78"/>
                </a:lnTo>
                <a:lnTo>
                  <a:pt x="2276" y="2364"/>
                </a:lnTo>
                <a:lnTo>
                  <a:pt x="2359" y="83"/>
                </a:lnTo>
                <a:lnTo>
                  <a:pt x="2354" y="89"/>
                </a:lnTo>
                <a:lnTo>
                  <a:pt x="2369" y="83"/>
                </a:lnTo>
                <a:lnTo>
                  <a:pt x="2359" y="83"/>
                </a:lnTo>
                <a:lnTo>
                  <a:pt x="2276" y="2364"/>
                </a:lnTo>
                <a:lnTo>
                  <a:pt x="1481" y="47"/>
                </a:lnTo>
                <a:lnTo>
                  <a:pt x="1481" y="52"/>
                </a:lnTo>
                <a:lnTo>
                  <a:pt x="1486" y="52"/>
                </a:lnTo>
                <a:lnTo>
                  <a:pt x="1486" y="57"/>
                </a:lnTo>
                <a:lnTo>
                  <a:pt x="1486" y="52"/>
                </a:lnTo>
                <a:lnTo>
                  <a:pt x="1491" y="52"/>
                </a:lnTo>
                <a:lnTo>
                  <a:pt x="1496" y="47"/>
                </a:lnTo>
                <a:lnTo>
                  <a:pt x="1502" y="47"/>
                </a:lnTo>
                <a:lnTo>
                  <a:pt x="1496" y="52"/>
                </a:lnTo>
                <a:lnTo>
                  <a:pt x="1502" y="52"/>
                </a:lnTo>
                <a:lnTo>
                  <a:pt x="1507" y="52"/>
                </a:lnTo>
                <a:lnTo>
                  <a:pt x="1507" y="47"/>
                </a:lnTo>
                <a:lnTo>
                  <a:pt x="1512" y="47"/>
                </a:lnTo>
                <a:lnTo>
                  <a:pt x="1517" y="42"/>
                </a:lnTo>
                <a:lnTo>
                  <a:pt x="1517" y="37"/>
                </a:lnTo>
                <a:lnTo>
                  <a:pt x="1507" y="37"/>
                </a:lnTo>
                <a:lnTo>
                  <a:pt x="1507" y="31"/>
                </a:lnTo>
                <a:lnTo>
                  <a:pt x="1502" y="26"/>
                </a:lnTo>
                <a:lnTo>
                  <a:pt x="1496" y="31"/>
                </a:lnTo>
                <a:lnTo>
                  <a:pt x="1491" y="31"/>
                </a:lnTo>
                <a:lnTo>
                  <a:pt x="1486" y="37"/>
                </a:lnTo>
                <a:lnTo>
                  <a:pt x="1481" y="47"/>
                </a:lnTo>
                <a:lnTo>
                  <a:pt x="2276" y="2364"/>
                </a:lnTo>
                <a:lnTo>
                  <a:pt x="1476" y="172"/>
                </a:lnTo>
                <a:lnTo>
                  <a:pt x="1486" y="172"/>
                </a:lnTo>
                <a:lnTo>
                  <a:pt x="1491" y="166"/>
                </a:lnTo>
                <a:lnTo>
                  <a:pt x="1486" y="161"/>
                </a:lnTo>
                <a:lnTo>
                  <a:pt x="1476" y="166"/>
                </a:lnTo>
                <a:lnTo>
                  <a:pt x="1476" y="172"/>
                </a:lnTo>
                <a:lnTo>
                  <a:pt x="2276" y="2364"/>
                </a:lnTo>
                <a:lnTo>
                  <a:pt x="2686" y="2250"/>
                </a:lnTo>
                <a:lnTo>
                  <a:pt x="2702" y="2234"/>
                </a:lnTo>
                <a:lnTo>
                  <a:pt x="2702" y="2229"/>
                </a:lnTo>
                <a:lnTo>
                  <a:pt x="2691" y="2224"/>
                </a:lnTo>
                <a:lnTo>
                  <a:pt x="2681" y="2218"/>
                </a:lnTo>
                <a:lnTo>
                  <a:pt x="2681" y="2213"/>
                </a:lnTo>
                <a:lnTo>
                  <a:pt x="2686" y="2208"/>
                </a:lnTo>
                <a:lnTo>
                  <a:pt x="2671" y="2218"/>
                </a:lnTo>
                <a:lnTo>
                  <a:pt x="2660" y="2229"/>
                </a:lnTo>
                <a:lnTo>
                  <a:pt x="2655" y="2239"/>
                </a:lnTo>
                <a:lnTo>
                  <a:pt x="2660" y="2250"/>
                </a:lnTo>
                <a:lnTo>
                  <a:pt x="2671" y="2250"/>
                </a:lnTo>
                <a:lnTo>
                  <a:pt x="2686" y="2250"/>
                </a:lnTo>
                <a:lnTo>
                  <a:pt x="2276" y="2364"/>
                </a:lnTo>
                <a:lnTo>
                  <a:pt x="1683" y="21"/>
                </a:lnTo>
                <a:lnTo>
                  <a:pt x="1683" y="26"/>
                </a:lnTo>
                <a:lnTo>
                  <a:pt x="1683" y="31"/>
                </a:lnTo>
                <a:lnTo>
                  <a:pt x="1689" y="31"/>
                </a:lnTo>
                <a:lnTo>
                  <a:pt x="1689" y="37"/>
                </a:lnTo>
                <a:lnTo>
                  <a:pt x="1689" y="31"/>
                </a:lnTo>
                <a:lnTo>
                  <a:pt x="1694" y="37"/>
                </a:lnTo>
                <a:lnTo>
                  <a:pt x="1694" y="31"/>
                </a:lnTo>
                <a:lnTo>
                  <a:pt x="1699" y="37"/>
                </a:lnTo>
                <a:lnTo>
                  <a:pt x="1699" y="31"/>
                </a:lnTo>
                <a:lnTo>
                  <a:pt x="1704" y="31"/>
                </a:lnTo>
                <a:lnTo>
                  <a:pt x="1709" y="26"/>
                </a:lnTo>
                <a:lnTo>
                  <a:pt x="1709" y="21"/>
                </a:lnTo>
                <a:lnTo>
                  <a:pt x="1709" y="26"/>
                </a:lnTo>
                <a:lnTo>
                  <a:pt x="1715" y="21"/>
                </a:lnTo>
                <a:lnTo>
                  <a:pt x="1715" y="16"/>
                </a:lnTo>
                <a:lnTo>
                  <a:pt x="1715" y="11"/>
                </a:lnTo>
                <a:lnTo>
                  <a:pt x="1715" y="5"/>
                </a:lnTo>
                <a:lnTo>
                  <a:pt x="1709" y="5"/>
                </a:lnTo>
                <a:lnTo>
                  <a:pt x="1704" y="5"/>
                </a:lnTo>
                <a:lnTo>
                  <a:pt x="1699" y="11"/>
                </a:lnTo>
                <a:lnTo>
                  <a:pt x="1689" y="16"/>
                </a:lnTo>
                <a:lnTo>
                  <a:pt x="1683" y="21"/>
                </a:lnTo>
                <a:lnTo>
                  <a:pt x="2276" y="2364"/>
                </a:lnTo>
                <a:lnTo>
                  <a:pt x="1496" y="639"/>
                </a:lnTo>
                <a:lnTo>
                  <a:pt x="1496" y="644"/>
                </a:lnTo>
                <a:lnTo>
                  <a:pt x="1502" y="644"/>
                </a:lnTo>
                <a:lnTo>
                  <a:pt x="1507" y="639"/>
                </a:lnTo>
                <a:lnTo>
                  <a:pt x="1502" y="639"/>
                </a:lnTo>
                <a:lnTo>
                  <a:pt x="1496" y="639"/>
                </a:lnTo>
                <a:lnTo>
                  <a:pt x="2276" y="2364"/>
                </a:lnTo>
                <a:lnTo>
                  <a:pt x="1637" y="348"/>
                </a:lnTo>
                <a:lnTo>
                  <a:pt x="1642" y="353"/>
                </a:lnTo>
                <a:lnTo>
                  <a:pt x="1637" y="359"/>
                </a:lnTo>
                <a:lnTo>
                  <a:pt x="1642" y="359"/>
                </a:lnTo>
                <a:lnTo>
                  <a:pt x="1637" y="359"/>
                </a:lnTo>
                <a:lnTo>
                  <a:pt x="1642" y="359"/>
                </a:lnTo>
                <a:lnTo>
                  <a:pt x="1637" y="364"/>
                </a:lnTo>
                <a:lnTo>
                  <a:pt x="1642" y="364"/>
                </a:lnTo>
                <a:lnTo>
                  <a:pt x="1642" y="369"/>
                </a:lnTo>
                <a:lnTo>
                  <a:pt x="1647" y="369"/>
                </a:lnTo>
                <a:lnTo>
                  <a:pt x="1647" y="374"/>
                </a:lnTo>
                <a:lnTo>
                  <a:pt x="1647" y="369"/>
                </a:lnTo>
                <a:lnTo>
                  <a:pt x="1647" y="374"/>
                </a:lnTo>
                <a:lnTo>
                  <a:pt x="1652" y="369"/>
                </a:lnTo>
                <a:lnTo>
                  <a:pt x="1652" y="374"/>
                </a:lnTo>
                <a:lnTo>
                  <a:pt x="1652" y="369"/>
                </a:lnTo>
                <a:lnTo>
                  <a:pt x="1657" y="369"/>
                </a:lnTo>
                <a:lnTo>
                  <a:pt x="1663" y="369"/>
                </a:lnTo>
                <a:lnTo>
                  <a:pt x="1668" y="369"/>
                </a:lnTo>
                <a:lnTo>
                  <a:pt x="1673" y="364"/>
                </a:lnTo>
                <a:lnTo>
                  <a:pt x="1673" y="369"/>
                </a:lnTo>
                <a:lnTo>
                  <a:pt x="1673" y="364"/>
                </a:lnTo>
                <a:lnTo>
                  <a:pt x="1678" y="364"/>
                </a:lnTo>
                <a:lnTo>
                  <a:pt x="1683" y="359"/>
                </a:lnTo>
                <a:lnTo>
                  <a:pt x="1689" y="353"/>
                </a:lnTo>
                <a:lnTo>
                  <a:pt x="1694" y="348"/>
                </a:lnTo>
                <a:lnTo>
                  <a:pt x="1689" y="343"/>
                </a:lnTo>
                <a:lnTo>
                  <a:pt x="1694" y="343"/>
                </a:lnTo>
                <a:lnTo>
                  <a:pt x="1694" y="338"/>
                </a:lnTo>
                <a:lnTo>
                  <a:pt x="1689" y="338"/>
                </a:lnTo>
                <a:lnTo>
                  <a:pt x="1689" y="333"/>
                </a:lnTo>
                <a:lnTo>
                  <a:pt x="1683" y="333"/>
                </a:lnTo>
                <a:lnTo>
                  <a:pt x="1678" y="327"/>
                </a:lnTo>
                <a:lnTo>
                  <a:pt x="1673" y="333"/>
                </a:lnTo>
                <a:lnTo>
                  <a:pt x="1673" y="327"/>
                </a:lnTo>
                <a:lnTo>
                  <a:pt x="1673" y="333"/>
                </a:lnTo>
                <a:lnTo>
                  <a:pt x="1668" y="333"/>
                </a:lnTo>
                <a:lnTo>
                  <a:pt x="1663" y="333"/>
                </a:lnTo>
                <a:lnTo>
                  <a:pt x="1657" y="338"/>
                </a:lnTo>
                <a:lnTo>
                  <a:pt x="1652" y="338"/>
                </a:lnTo>
                <a:lnTo>
                  <a:pt x="1647" y="338"/>
                </a:lnTo>
                <a:lnTo>
                  <a:pt x="1652" y="338"/>
                </a:lnTo>
                <a:lnTo>
                  <a:pt x="1652" y="343"/>
                </a:lnTo>
                <a:lnTo>
                  <a:pt x="1647" y="343"/>
                </a:lnTo>
                <a:lnTo>
                  <a:pt x="1637" y="343"/>
                </a:lnTo>
                <a:lnTo>
                  <a:pt x="1637" y="348"/>
                </a:lnTo>
                <a:lnTo>
                  <a:pt x="2276" y="2364"/>
                </a:lnTo>
                <a:lnTo>
                  <a:pt x="1580" y="203"/>
                </a:lnTo>
                <a:lnTo>
                  <a:pt x="1574" y="203"/>
                </a:lnTo>
                <a:lnTo>
                  <a:pt x="1574" y="208"/>
                </a:lnTo>
                <a:lnTo>
                  <a:pt x="1580" y="208"/>
                </a:lnTo>
                <a:lnTo>
                  <a:pt x="1580" y="203"/>
                </a:lnTo>
                <a:lnTo>
                  <a:pt x="2276" y="2364"/>
                </a:lnTo>
                <a:lnTo>
                  <a:pt x="3523" y="1185"/>
                </a:lnTo>
                <a:lnTo>
                  <a:pt x="3512" y="1195"/>
                </a:lnTo>
                <a:lnTo>
                  <a:pt x="3507" y="1195"/>
                </a:lnTo>
                <a:lnTo>
                  <a:pt x="3512" y="1195"/>
                </a:lnTo>
                <a:lnTo>
                  <a:pt x="3523" y="1185"/>
                </a:lnTo>
                <a:lnTo>
                  <a:pt x="2276" y="2364"/>
                </a:lnTo>
                <a:lnTo>
                  <a:pt x="1580" y="390"/>
                </a:lnTo>
                <a:lnTo>
                  <a:pt x="1564" y="390"/>
                </a:lnTo>
                <a:lnTo>
                  <a:pt x="1554" y="400"/>
                </a:lnTo>
                <a:lnTo>
                  <a:pt x="1559" y="400"/>
                </a:lnTo>
                <a:lnTo>
                  <a:pt x="1559" y="405"/>
                </a:lnTo>
                <a:lnTo>
                  <a:pt x="1559" y="400"/>
                </a:lnTo>
                <a:lnTo>
                  <a:pt x="1559" y="405"/>
                </a:lnTo>
                <a:lnTo>
                  <a:pt x="1564" y="400"/>
                </a:lnTo>
                <a:lnTo>
                  <a:pt x="1564" y="405"/>
                </a:lnTo>
                <a:lnTo>
                  <a:pt x="1564" y="400"/>
                </a:lnTo>
                <a:lnTo>
                  <a:pt x="1574" y="400"/>
                </a:lnTo>
                <a:lnTo>
                  <a:pt x="1574" y="395"/>
                </a:lnTo>
                <a:lnTo>
                  <a:pt x="1580" y="395"/>
                </a:lnTo>
                <a:lnTo>
                  <a:pt x="1580" y="390"/>
                </a:lnTo>
                <a:lnTo>
                  <a:pt x="2276" y="2364"/>
                </a:lnTo>
                <a:lnTo>
                  <a:pt x="1554" y="89"/>
                </a:lnTo>
                <a:lnTo>
                  <a:pt x="1554" y="94"/>
                </a:lnTo>
                <a:lnTo>
                  <a:pt x="1559" y="89"/>
                </a:lnTo>
                <a:lnTo>
                  <a:pt x="1559" y="94"/>
                </a:lnTo>
                <a:lnTo>
                  <a:pt x="1564" y="94"/>
                </a:lnTo>
                <a:lnTo>
                  <a:pt x="1574" y="89"/>
                </a:lnTo>
                <a:lnTo>
                  <a:pt x="1574" y="94"/>
                </a:lnTo>
                <a:lnTo>
                  <a:pt x="1574" y="89"/>
                </a:lnTo>
                <a:lnTo>
                  <a:pt x="1580" y="89"/>
                </a:lnTo>
                <a:lnTo>
                  <a:pt x="1580" y="94"/>
                </a:lnTo>
                <a:lnTo>
                  <a:pt x="1580" y="89"/>
                </a:lnTo>
                <a:lnTo>
                  <a:pt x="1585" y="89"/>
                </a:lnTo>
                <a:lnTo>
                  <a:pt x="1590" y="83"/>
                </a:lnTo>
                <a:lnTo>
                  <a:pt x="1590" y="78"/>
                </a:lnTo>
                <a:lnTo>
                  <a:pt x="1595" y="83"/>
                </a:lnTo>
                <a:lnTo>
                  <a:pt x="1590" y="83"/>
                </a:lnTo>
                <a:lnTo>
                  <a:pt x="1590" y="89"/>
                </a:lnTo>
                <a:lnTo>
                  <a:pt x="1590" y="94"/>
                </a:lnTo>
                <a:lnTo>
                  <a:pt x="1585" y="99"/>
                </a:lnTo>
                <a:lnTo>
                  <a:pt x="1590" y="94"/>
                </a:lnTo>
                <a:lnTo>
                  <a:pt x="1590" y="99"/>
                </a:lnTo>
                <a:lnTo>
                  <a:pt x="1590" y="104"/>
                </a:lnTo>
                <a:lnTo>
                  <a:pt x="1595" y="104"/>
                </a:lnTo>
                <a:lnTo>
                  <a:pt x="1600" y="104"/>
                </a:lnTo>
                <a:lnTo>
                  <a:pt x="1600" y="109"/>
                </a:lnTo>
                <a:lnTo>
                  <a:pt x="1606" y="104"/>
                </a:lnTo>
                <a:lnTo>
                  <a:pt x="1606" y="109"/>
                </a:lnTo>
                <a:lnTo>
                  <a:pt x="1606" y="104"/>
                </a:lnTo>
                <a:lnTo>
                  <a:pt x="1611" y="109"/>
                </a:lnTo>
                <a:lnTo>
                  <a:pt x="1611" y="104"/>
                </a:lnTo>
                <a:lnTo>
                  <a:pt x="1611" y="109"/>
                </a:lnTo>
                <a:lnTo>
                  <a:pt x="1600" y="120"/>
                </a:lnTo>
                <a:lnTo>
                  <a:pt x="1600" y="125"/>
                </a:lnTo>
                <a:lnTo>
                  <a:pt x="1595" y="125"/>
                </a:lnTo>
                <a:lnTo>
                  <a:pt x="1600" y="125"/>
                </a:lnTo>
                <a:lnTo>
                  <a:pt x="1600" y="130"/>
                </a:lnTo>
                <a:lnTo>
                  <a:pt x="1600" y="125"/>
                </a:lnTo>
                <a:lnTo>
                  <a:pt x="1600" y="130"/>
                </a:lnTo>
                <a:lnTo>
                  <a:pt x="1606" y="130"/>
                </a:lnTo>
                <a:lnTo>
                  <a:pt x="1611" y="130"/>
                </a:lnTo>
                <a:lnTo>
                  <a:pt x="1616" y="125"/>
                </a:lnTo>
                <a:lnTo>
                  <a:pt x="1616" y="120"/>
                </a:lnTo>
                <a:lnTo>
                  <a:pt x="1621" y="120"/>
                </a:lnTo>
                <a:lnTo>
                  <a:pt x="1621" y="109"/>
                </a:lnTo>
                <a:lnTo>
                  <a:pt x="1616" y="109"/>
                </a:lnTo>
                <a:lnTo>
                  <a:pt x="1611" y="109"/>
                </a:lnTo>
                <a:lnTo>
                  <a:pt x="1616" y="104"/>
                </a:lnTo>
                <a:lnTo>
                  <a:pt x="1621" y="104"/>
                </a:lnTo>
                <a:lnTo>
                  <a:pt x="1626" y="99"/>
                </a:lnTo>
                <a:lnTo>
                  <a:pt x="1632" y="99"/>
                </a:lnTo>
                <a:lnTo>
                  <a:pt x="1637" y="94"/>
                </a:lnTo>
                <a:lnTo>
                  <a:pt x="1637" y="83"/>
                </a:lnTo>
                <a:lnTo>
                  <a:pt x="1642" y="89"/>
                </a:lnTo>
                <a:lnTo>
                  <a:pt x="1637" y="83"/>
                </a:lnTo>
                <a:lnTo>
                  <a:pt x="1642" y="83"/>
                </a:lnTo>
                <a:lnTo>
                  <a:pt x="1642" y="78"/>
                </a:lnTo>
                <a:lnTo>
                  <a:pt x="1642" y="73"/>
                </a:lnTo>
                <a:lnTo>
                  <a:pt x="1637" y="73"/>
                </a:lnTo>
                <a:lnTo>
                  <a:pt x="1642" y="73"/>
                </a:lnTo>
                <a:lnTo>
                  <a:pt x="1637" y="73"/>
                </a:lnTo>
                <a:lnTo>
                  <a:pt x="1642" y="68"/>
                </a:lnTo>
                <a:lnTo>
                  <a:pt x="1637" y="68"/>
                </a:lnTo>
                <a:lnTo>
                  <a:pt x="1632" y="68"/>
                </a:lnTo>
                <a:lnTo>
                  <a:pt x="1632" y="63"/>
                </a:lnTo>
                <a:lnTo>
                  <a:pt x="1626" y="68"/>
                </a:lnTo>
                <a:lnTo>
                  <a:pt x="1626" y="63"/>
                </a:lnTo>
                <a:lnTo>
                  <a:pt x="1626" y="68"/>
                </a:lnTo>
                <a:lnTo>
                  <a:pt x="1621" y="63"/>
                </a:lnTo>
                <a:lnTo>
                  <a:pt x="1621" y="68"/>
                </a:lnTo>
                <a:lnTo>
                  <a:pt x="1621" y="63"/>
                </a:lnTo>
                <a:lnTo>
                  <a:pt x="1616" y="63"/>
                </a:lnTo>
                <a:lnTo>
                  <a:pt x="1616" y="68"/>
                </a:lnTo>
                <a:lnTo>
                  <a:pt x="1611" y="68"/>
                </a:lnTo>
                <a:lnTo>
                  <a:pt x="1611" y="63"/>
                </a:lnTo>
                <a:lnTo>
                  <a:pt x="1611" y="68"/>
                </a:lnTo>
                <a:lnTo>
                  <a:pt x="1606" y="68"/>
                </a:lnTo>
                <a:lnTo>
                  <a:pt x="1600" y="68"/>
                </a:lnTo>
                <a:lnTo>
                  <a:pt x="1595" y="73"/>
                </a:lnTo>
                <a:lnTo>
                  <a:pt x="1595" y="68"/>
                </a:lnTo>
                <a:lnTo>
                  <a:pt x="1590" y="68"/>
                </a:lnTo>
                <a:lnTo>
                  <a:pt x="1595" y="63"/>
                </a:lnTo>
                <a:lnTo>
                  <a:pt x="1590" y="63"/>
                </a:lnTo>
                <a:lnTo>
                  <a:pt x="1585" y="63"/>
                </a:lnTo>
                <a:lnTo>
                  <a:pt x="1574" y="68"/>
                </a:lnTo>
                <a:lnTo>
                  <a:pt x="1564" y="68"/>
                </a:lnTo>
                <a:lnTo>
                  <a:pt x="1559" y="73"/>
                </a:lnTo>
                <a:lnTo>
                  <a:pt x="1559" y="78"/>
                </a:lnTo>
                <a:lnTo>
                  <a:pt x="1554" y="83"/>
                </a:lnTo>
                <a:lnTo>
                  <a:pt x="1554" y="89"/>
                </a:lnTo>
                <a:lnTo>
                  <a:pt x="2276" y="2364"/>
                </a:lnTo>
                <a:lnTo>
                  <a:pt x="1642" y="442"/>
                </a:lnTo>
                <a:lnTo>
                  <a:pt x="1637" y="442"/>
                </a:lnTo>
                <a:lnTo>
                  <a:pt x="1632" y="442"/>
                </a:lnTo>
                <a:lnTo>
                  <a:pt x="1626" y="442"/>
                </a:lnTo>
                <a:lnTo>
                  <a:pt x="1616" y="452"/>
                </a:lnTo>
                <a:lnTo>
                  <a:pt x="1616" y="457"/>
                </a:lnTo>
                <a:lnTo>
                  <a:pt x="1611" y="463"/>
                </a:lnTo>
                <a:lnTo>
                  <a:pt x="1611" y="468"/>
                </a:lnTo>
                <a:lnTo>
                  <a:pt x="1616" y="468"/>
                </a:lnTo>
                <a:lnTo>
                  <a:pt x="1616" y="473"/>
                </a:lnTo>
                <a:lnTo>
                  <a:pt x="1621" y="468"/>
                </a:lnTo>
                <a:lnTo>
                  <a:pt x="1621" y="473"/>
                </a:lnTo>
                <a:lnTo>
                  <a:pt x="1626" y="468"/>
                </a:lnTo>
                <a:lnTo>
                  <a:pt x="1626" y="473"/>
                </a:lnTo>
                <a:lnTo>
                  <a:pt x="1632" y="468"/>
                </a:lnTo>
                <a:lnTo>
                  <a:pt x="1637" y="463"/>
                </a:lnTo>
                <a:lnTo>
                  <a:pt x="1637" y="457"/>
                </a:lnTo>
                <a:lnTo>
                  <a:pt x="1642" y="457"/>
                </a:lnTo>
                <a:lnTo>
                  <a:pt x="1642" y="452"/>
                </a:lnTo>
                <a:lnTo>
                  <a:pt x="1642" y="447"/>
                </a:lnTo>
                <a:lnTo>
                  <a:pt x="1642" y="442"/>
                </a:lnTo>
                <a:lnTo>
                  <a:pt x="2276" y="2364"/>
                </a:lnTo>
                <a:lnTo>
                  <a:pt x="1517" y="509"/>
                </a:lnTo>
                <a:lnTo>
                  <a:pt x="1517" y="504"/>
                </a:lnTo>
                <a:lnTo>
                  <a:pt x="1517" y="499"/>
                </a:lnTo>
                <a:lnTo>
                  <a:pt x="1512" y="499"/>
                </a:lnTo>
                <a:lnTo>
                  <a:pt x="1507" y="499"/>
                </a:lnTo>
                <a:lnTo>
                  <a:pt x="1496" y="504"/>
                </a:lnTo>
                <a:lnTo>
                  <a:pt x="1491" y="504"/>
                </a:lnTo>
                <a:lnTo>
                  <a:pt x="1486" y="509"/>
                </a:lnTo>
                <a:lnTo>
                  <a:pt x="1486" y="515"/>
                </a:lnTo>
                <a:lnTo>
                  <a:pt x="1481" y="515"/>
                </a:lnTo>
                <a:lnTo>
                  <a:pt x="1481" y="520"/>
                </a:lnTo>
                <a:lnTo>
                  <a:pt x="1481" y="525"/>
                </a:lnTo>
                <a:lnTo>
                  <a:pt x="1481" y="520"/>
                </a:lnTo>
                <a:lnTo>
                  <a:pt x="1481" y="525"/>
                </a:lnTo>
                <a:lnTo>
                  <a:pt x="1481" y="530"/>
                </a:lnTo>
                <a:lnTo>
                  <a:pt x="1486" y="525"/>
                </a:lnTo>
                <a:lnTo>
                  <a:pt x="1486" y="530"/>
                </a:lnTo>
                <a:lnTo>
                  <a:pt x="1491" y="525"/>
                </a:lnTo>
                <a:lnTo>
                  <a:pt x="1491" y="530"/>
                </a:lnTo>
                <a:lnTo>
                  <a:pt x="1491" y="525"/>
                </a:lnTo>
                <a:lnTo>
                  <a:pt x="1496" y="525"/>
                </a:lnTo>
                <a:lnTo>
                  <a:pt x="1496" y="530"/>
                </a:lnTo>
                <a:lnTo>
                  <a:pt x="1496" y="525"/>
                </a:lnTo>
                <a:lnTo>
                  <a:pt x="1502" y="525"/>
                </a:lnTo>
                <a:lnTo>
                  <a:pt x="1502" y="530"/>
                </a:lnTo>
                <a:lnTo>
                  <a:pt x="1502" y="525"/>
                </a:lnTo>
                <a:lnTo>
                  <a:pt x="1507" y="525"/>
                </a:lnTo>
                <a:lnTo>
                  <a:pt x="1507" y="520"/>
                </a:lnTo>
                <a:lnTo>
                  <a:pt x="1512" y="520"/>
                </a:lnTo>
                <a:lnTo>
                  <a:pt x="1517" y="515"/>
                </a:lnTo>
                <a:lnTo>
                  <a:pt x="1517" y="509"/>
                </a:lnTo>
                <a:lnTo>
                  <a:pt x="2276" y="2364"/>
                </a:lnTo>
                <a:lnTo>
                  <a:pt x="1595" y="400"/>
                </a:lnTo>
                <a:lnTo>
                  <a:pt x="1600" y="400"/>
                </a:lnTo>
                <a:lnTo>
                  <a:pt x="1606" y="400"/>
                </a:lnTo>
                <a:lnTo>
                  <a:pt x="1606" y="395"/>
                </a:lnTo>
                <a:lnTo>
                  <a:pt x="1606" y="390"/>
                </a:lnTo>
                <a:lnTo>
                  <a:pt x="1611" y="390"/>
                </a:lnTo>
                <a:lnTo>
                  <a:pt x="1611" y="385"/>
                </a:lnTo>
                <a:lnTo>
                  <a:pt x="1606" y="385"/>
                </a:lnTo>
                <a:lnTo>
                  <a:pt x="1606" y="379"/>
                </a:lnTo>
                <a:lnTo>
                  <a:pt x="1600" y="379"/>
                </a:lnTo>
                <a:lnTo>
                  <a:pt x="1590" y="385"/>
                </a:lnTo>
                <a:lnTo>
                  <a:pt x="1590" y="390"/>
                </a:lnTo>
                <a:lnTo>
                  <a:pt x="1585" y="390"/>
                </a:lnTo>
                <a:lnTo>
                  <a:pt x="1585" y="395"/>
                </a:lnTo>
                <a:lnTo>
                  <a:pt x="1580" y="400"/>
                </a:lnTo>
                <a:lnTo>
                  <a:pt x="1585" y="400"/>
                </a:lnTo>
                <a:lnTo>
                  <a:pt x="1590" y="400"/>
                </a:lnTo>
                <a:lnTo>
                  <a:pt x="1590" y="405"/>
                </a:lnTo>
                <a:lnTo>
                  <a:pt x="1595" y="400"/>
                </a:lnTo>
                <a:lnTo>
                  <a:pt x="2276" y="2364"/>
                </a:lnTo>
                <a:lnTo>
                  <a:pt x="1522" y="109"/>
                </a:lnTo>
                <a:lnTo>
                  <a:pt x="1522" y="114"/>
                </a:lnTo>
                <a:lnTo>
                  <a:pt x="1528" y="114"/>
                </a:lnTo>
                <a:lnTo>
                  <a:pt x="1528" y="120"/>
                </a:lnTo>
                <a:lnTo>
                  <a:pt x="1533" y="120"/>
                </a:lnTo>
                <a:lnTo>
                  <a:pt x="1538" y="120"/>
                </a:lnTo>
                <a:lnTo>
                  <a:pt x="1548" y="109"/>
                </a:lnTo>
                <a:lnTo>
                  <a:pt x="1548" y="104"/>
                </a:lnTo>
                <a:lnTo>
                  <a:pt x="1548" y="99"/>
                </a:lnTo>
                <a:lnTo>
                  <a:pt x="1543" y="99"/>
                </a:lnTo>
                <a:lnTo>
                  <a:pt x="1538" y="99"/>
                </a:lnTo>
                <a:lnTo>
                  <a:pt x="1533" y="99"/>
                </a:lnTo>
                <a:lnTo>
                  <a:pt x="1533" y="104"/>
                </a:lnTo>
                <a:lnTo>
                  <a:pt x="1528" y="104"/>
                </a:lnTo>
                <a:lnTo>
                  <a:pt x="1528" y="109"/>
                </a:lnTo>
                <a:lnTo>
                  <a:pt x="1522" y="109"/>
                </a:lnTo>
                <a:lnTo>
                  <a:pt x="2276" y="2364"/>
                </a:lnTo>
                <a:lnTo>
                  <a:pt x="1611" y="437"/>
                </a:lnTo>
                <a:lnTo>
                  <a:pt x="1611" y="431"/>
                </a:lnTo>
                <a:lnTo>
                  <a:pt x="1606" y="437"/>
                </a:lnTo>
                <a:lnTo>
                  <a:pt x="1611" y="437"/>
                </a:lnTo>
                <a:lnTo>
                  <a:pt x="2276" y="2364"/>
                </a:lnTo>
                <a:lnTo>
                  <a:pt x="1543" y="546"/>
                </a:lnTo>
                <a:lnTo>
                  <a:pt x="1528" y="546"/>
                </a:lnTo>
                <a:lnTo>
                  <a:pt x="1522" y="556"/>
                </a:lnTo>
                <a:lnTo>
                  <a:pt x="1522" y="561"/>
                </a:lnTo>
                <a:lnTo>
                  <a:pt x="1522" y="566"/>
                </a:lnTo>
                <a:lnTo>
                  <a:pt x="1528" y="561"/>
                </a:lnTo>
                <a:lnTo>
                  <a:pt x="1522" y="566"/>
                </a:lnTo>
                <a:lnTo>
                  <a:pt x="1528" y="566"/>
                </a:lnTo>
                <a:lnTo>
                  <a:pt x="1533" y="566"/>
                </a:lnTo>
                <a:lnTo>
                  <a:pt x="1538" y="561"/>
                </a:lnTo>
                <a:lnTo>
                  <a:pt x="1538" y="556"/>
                </a:lnTo>
                <a:lnTo>
                  <a:pt x="1543" y="556"/>
                </a:lnTo>
                <a:lnTo>
                  <a:pt x="1543" y="546"/>
                </a:lnTo>
                <a:lnTo>
                  <a:pt x="2276" y="2364"/>
                </a:lnTo>
                <a:lnTo>
                  <a:pt x="1377" y="416"/>
                </a:lnTo>
                <a:lnTo>
                  <a:pt x="1382" y="416"/>
                </a:lnTo>
                <a:lnTo>
                  <a:pt x="1387" y="416"/>
                </a:lnTo>
                <a:lnTo>
                  <a:pt x="1387" y="411"/>
                </a:lnTo>
                <a:lnTo>
                  <a:pt x="1382" y="411"/>
                </a:lnTo>
                <a:lnTo>
                  <a:pt x="1377" y="416"/>
                </a:lnTo>
                <a:lnTo>
                  <a:pt x="2276" y="2364"/>
                </a:lnTo>
                <a:lnTo>
                  <a:pt x="1320" y="779"/>
                </a:lnTo>
                <a:lnTo>
                  <a:pt x="1320" y="774"/>
                </a:lnTo>
                <a:lnTo>
                  <a:pt x="1315" y="779"/>
                </a:lnTo>
                <a:lnTo>
                  <a:pt x="1309" y="779"/>
                </a:lnTo>
                <a:lnTo>
                  <a:pt x="1304" y="779"/>
                </a:lnTo>
                <a:lnTo>
                  <a:pt x="1299" y="779"/>
                </a:lnTo>
                <a:lnTo>
                  <a:pt x="1299" y="785"/>
                </a:lnTo>
                <a:lnTo>
                  <a:pt x="1294" y="779"/>
                </a:lnTo>
                <a:lnTo>
                  <a:pt x="1289" y="785"/>
                </a:lnTo>
                <a:lnTo>
                  <a:pt x="1283" y="785"/>
                </a:lnTo>
                <a:lnTo>
                  <a:pt x="1283" y="790"/>
                </a:lnTo>
                <a:lnTo>
                  <a:pt x="1283" y="795"/>
                </a:lnTo>
                <a:lnTo>
                  <a:pt x="1283" y="800"/>
                </a:lnTo>
                <a:lnTo>
                  <a:pt x="1278" y="805"/>
                </a:lnTo>
                <a:lnTo>
                  <a:pt x="1283" y="805"/>
                </a:lnTo>
                <a:lnTo>
                  <a:pt x="1278" y="805"/>
                </a:lnTo>
                <a:lnTo>
                  <a:pt x="1283" y="805"/>
                </a:lnTo>
                <a:lnTo>
                  <a:pt x="1278" y="811"/>
                </a:lnTo>
                <a:lnTo>
                  <a:pt x="1283" y="811"/>
                </a:lnTo>
                <a:lnTo>
                  <a:pt x="1278" y="816"/>
                </a:lnTo>
                <a:lnTo>
                  <a:pt x="1283" y="816"/>
                </a:lnTo>
                <a:lnTo>
                  <a:pt x="1289" y="816"/>
                </a:lnTo>
                <a:lnTo>
                  <a:pt x="1283" y="821"/>
                </a:lnTo>
                <a:lnTo>
                  <a:pt x="1289" y="816"/>
                </a:lnTo>
                <a:lnTo>
                  <a:pt x="1289" y="821"/>
                </a:lnTo>
                <a:lnTo>
                  <a:pt x="1294" y="816"/>
                </a:lnTo>
                <a:lnTo>
                  <a:pt x="1294" y="821"/>
                </a:lnTo>
                <a:lnTo>
                  <a:pt x="1294" y="816"/>
                </a:lnTo>
                <a:lnTo>
                  <a:pt x="1299" y="821"/>
                </a:lnTo>
                <a:lnTo>
                  <a:pt x="1299" y="816"/>
                </a:lnTo>
                <a:lnTo>
                  <a:pt x="1299" y="821"/>
                </a:lnTo>
                <a:lnTo>
                  <a:pt x="1304" y="816"/>
                </a:lnTo>
                <a:lnTo>
                  <a:pt x="1304" y="821"/>
                </a:lnTo>
                <a:lnTo>
                  <a:pt x="1304" y="816"/>
                </a:lnTo>
                <a:lnTo>
                  <a:pt x="1309" y="816"/>
                </a:lnTo>
                <a:lnTo>
                  <a:pt x="1315" y="816"/>
                </a:lnTo>
                <a:lnTo>
                  <a:pt x="1320" y="811"/>
                </a:lnTo>
                <a:lnTo>
                  <a:pt x="1325" y="811"/>
                </a:lnTo>
                <a:lnTo>
                  <a:pt x="1325" y="805"/>
                </a:lnTo>
                <a:lnTo>
                  <a:pt x="1330" y="800"/>
                </a:lnTo>
                <a:lnTo>
                  <a:pt x="1330" y="795"/>
                </a:lnTo>
                <a:lnTo>
                  <a:pt x="1335" y="795"/>
                </a:lnTo>
                <a:lnTo>
                  <a:pt x="1330" y="795"/>
                </a:lnTo>
                <a:lnTo>
                  <a:pt x="1335" y="790"/>
                </a:lnTo>
                <a:lnTo>
                  <a:pt x="1330" y="790"/>
                </a:lnTo>
                <a:lnTo>
                  <a:pt x="1335" y="790"/>
                </a:lnTo>
                <a:lnTo>
                  <a:pt x="1330" y="790"/>
                </a:lnTo>
                <a:lnTo>
                  <a:pt x="1330" y="785"/>
                </a:lnTo>
                <a:lnTo>
                  <a:pt x="1335" y="785"/>
                </a:lnTo>
                <a:lnTo>
                  <a:pt x="1330" y="785"/>
                </a:lnTo>
                <a:lnTo>
                  <a:pt x="1330" y="779"/>
                </a:lnTo>
                <a:lnTo>
                  <a:pt x="1330" y="785"/>
                </a:lnTo>
                <a:lnTo>
                  <a:pt x="1330" y="779"/>
                </a:lnTo>
                <a:lnTo>
                  <a:pt x="1325" y="779"/>
                </a:lnTo>
                <a:lnTo>
                  <a:pt x="1320" y="779"/>
                </a:lnTo>
                <a:lnTo>
                  <a:pt x="2276" y="2364"/>
                </a:lnTo>
                <a:lnTo>
                  <a:pt x="1247" y="821"/>
                </a:lnTo>
                <a:lnTo>
                  <a:pt x="1247" y="816"/>
                </a:lnTo>
                <a:lnTo>
                  <a:pt x="1247" y="811"/>
                </a:lnTo>
                <a:lnTo>
                  <a:pt x="1242" y="811"/>
                </a:lnTo>
                <a:lnTo>
                  <a:pt x="1231" y="816"/>
                </a:lnTo>
                <a:lnTo>
                  <a:pt x="1231" y="811"/>
                </a:lnTo>
                <a:lnTo>
                  <a:pt x="1231" y="816"/>
                </a:lnTo>
                <a:lnTo>
                  <a:pt x="1226" y="816"/>
                </a:lnTo>
                <a:lnTo>
                  <a:pt x="1226" y="821"/>
                </a:lnTo>
                <a:lnTo>
                  <a:pt x="1221" y="821"/>
                </a:lnTo>
                <a:lnTo>
                  <a:pt x="1221" y="826"/>
                </a:lnTo>
                <a:lnTo>
                  <a:pt x="1226" y="831"/>
                </a:lnTo>
                <a:lnTo>
                  <a:pt x="1221" y="831"/>
                </a:lnTo>
                <a:lnTo>
                  <a:pt x="1226" y="831"/>
                </a:lnTo>
                <a:lnTo>
                  <a:pt x="1226" y="837"/>
                </a:lnTo>
                <a:lnTo>
                  <a:pt x="1231" y="831"/>
                </a:lnTo>
                <a:lnTo>
                  <a:pt x="1237" y="831"/>
                </a:lnTo>
                <a:lnTo>
                  <a:pt x="1242" y="826"/>
                </a:lnTo>
                <a:lnTo>
                  <a:pt x="1247" y="826"/>
                </a:lnTo>
                <a:lnTo>
                  <a:pt x="1247" y="821"/>
                </a:lnTo>
                <a:lnTo>
                  <a:pt x="2276" y="2364"/>
                </a:lnTo>
                <a:lnTo>
                  <a:pt x="1257" y="696"/>
                </a:lnTo>
                <a:lnTo>
                  <a:pt x="1252" y="696"/>
                </a:lnTo>
                <a:lnTo>
                  <a:pt x="1247" y="696"/>
                </a:lnTo>
                <a:lnTo>
                  <a:pt x="1247" y="702"/>
                </a:lnTo>
                <a:lnTo>
                  <a:pt x="1247" y="707"/>
                </a:lnTo>
                <a:lnTo>
                  <a:pt x="1242" y="712"/>
                </a:lnTo>
                <a:lnTo>
                  <a:pt x="1247" y="712"/>
                </a:lnTo>
                <a:lnTo>
                  <a:pt x="1242" y="712"/>
                </a:lnTo>
                <a:lnTo>
                  <a:pt x="1247" y="712"/>
                </a:lnTo>
                <a:lnTo>
                  <a:pt x="1242" y="717"/>
                </a:lnTo>
                <a:lnTo>
                  <a:pt x="1242" y="712"/>
                </a:lnTo>
                <a:lnTo>
                  <a:pt x="1242" y="717"/>
                </a:lnTo>
                <a:lnTo>
                  <a:pt x="1247" y="717"/>
                </a:lnTo>
                <a:lnTo>
                  <a:pt x="1242" y="717"/>
                </a:lnTo>
                <a:lnTo>
                  <a:pt x="1247" y="717"/>
                </a:lnTo>
                <a:lnTo>
                  <a:pt x="1247" y="722"/>
                </a:lnTo>
                <a:lnTo>
                  <a:pt x="1247" y="717"/>
                </a:lnTo>
                <a:lnTo>
                  <a:pt x="1247" y="722"/>
                </a:lnTo>
                <a:lnTo>
                  <a:pt x="1252" y="722"/>
                </a:lnTo>
                <a:lnTo>
                  <a:pt x="1257" y="722"/>
                </a:lnTo>
                <a:lnTo>
                  <a:pt x="1263" y="722"/>
                </a:lnTo>
                <a:lnTo>
                  <a:pt x="1268" y="717"/>
                </a:lnTo>
                <a:lnTo>
                  <a:pt x="1273" y="717"/>
                </a:lnTo>
                <a:lnTo>
                  <a:pt x="1273" y="712"/>
                </a:lnTo>
                <a:lnTo>
                  <a:pt x="1278" y="707"/>
                </a:lnTo>
                <a:lnTo>
                  <a:pt x="1278" y="702"/>
                </a:lnTo>
                <a:lnTo>
                  <a:pt x="1278" y="696"/>
                </a:lnTo>
                <a:lnTo>
                  <a:pt x="1273" y="696"/>
                </a:lnTo>
                <a:lnTo>
                  <a:pt x="1273" y="691"/>
                </a:lnTo>
                <a:lnTo>
                  <a:pt x="1273" y="696"/>
                </a:lnTo>
                <a:lnTo>
                  <a:pt x="1268" y="691"/>
                </a:lnTo>
                <a:lnTo>
                  <a:pt x="1268" y="696"/>
                </a:lnTo>
                <a:lnTo>
                  <a:pt x="1268" y="691"/>
                </a:lnTo>
                <a:lnTo>
                  <a:pt x="1268" y="696"/>
                </a:lnTo>
                <a:lnTo>
                  <a:pt x="1263" y="691"/>
                </a:lnTo>
                <a:lnTo>
                  <a:pt x="1263" y="696"/>
                </a:lnTo>
                <a:lnTo>
                  <a:pt x="1257" y="696"/>
                </a:lnTo>
                <a:lnTo>
                  <a:pt x="2276" y="2364"/>
                </a:lnTo>
                <a:lnTo>
                  <a:pt x="1377" y="644"/>
                </a:lnTo>
                <a:lnTo>
                  <a:pt x="1372" y="644"/>
                </a:lnTo>
                <a:lnTo>
                  <a:pt x="1356" y="644"/>
                </a:lnTo>
                <a:lnTo>
                  <a:pt x="1351" y="650"/>
                </a:lnTo>
                <a:lnTo>
                  <a:pt x="1351" y="655"/>
                </a:lnTo>
                <a:lnTo>
                  <a:pt x="1341" y="660"/>
                </a:lnTo>
                <a:lnTo>
                  <a:pt x="1346" y="660"/>
                </a:lnTo>
                <a:lnTo>
                  <a:pt x="1341" y="670"/>
                </a:lnTo>
                <a:lnTo>
                  <a:pt x="1341" y="676"/>
                </a:lnTo>
                <a:lnTo>
                  <a:pt x="1335" y="681"/>
                </a:lnTo>
                <a:lnTo>
                  <a:pt x="1335" y="676"/>
                </a:lnTo>
                <a:lnTo>
                  <a:pt x="1341" y="676"/>
                </a:lnTo>
                <a:lnTo>
                  <a:pt x="1346" y="676"/>
                </a:lnTo>
                <a:lnTo>
                  <a:pt x="1341" y="681"/>
                </a:lnTo>
                <a:lnTo>
                  <a:pt x="1346" y="676"/>
                </a:lnTo>
                <a:lnTo>
                  <a:pt x="1351" y="676"/>
                </a:lnTo>
                <a:lnTo>
                  <a:pt x="1351" y="681"/>
                </a:lnTo>
                <a:lnTo>
                  <a:pt x="1356" y="676"/>
                </a:lnTo>
                <a:lnTo>
                  <a:pt x="1361" y="670"/>
                </a:lnTo>
                <a:lnTo>
                  <a:pt x="1361" y="676"/>
                </a:lnTo>
                <a:lnTo>
                  <a:pt x="1367" y="670"/>
                </a:lnTo>
                <a:lnTo>
                  <a:pt x="1372" y="660"/>
                </a:lnTo>
                <a:lnTo>
                  <a:pt x="1377" y="655"/>
                </a:lnTo>
                <a:lnTo>
                  <a:pt x="1377" y="650"/>
                </a:lnTo>
                <a:lnTo>
                  <a:pt x="1377" y="644"/>
                </a:lnTo>
                <a:lnTo>
                  <a:pt x="2276" y="2364"/>
                </a:lnTo>
                <a:lnTo>
                  <a:pt x="3460" y="1018"/>
                </a:lnTo>
                <a:lnTo>
                  <a:pt x="3403" y="1044"/>
                </a:lnTo>
                <a:lnTo>
                  <a:pt x="3460" y="1024"/>
                </a:lnTo>
                <a:lnTo>
                  <a:pt x="3460" y="1018"/>
                </a:lnTo>
                <a:lnTo>
                  <a:pt x="2276" y="2364"/>
                </a:lnTo>
                <a:lnTo>
                  <a:pt x="1195" y="727"/>
                </a:lnTo>
                <a:lnTo>
                  <a:pt x="1200" y="722"/>
                </a:lnTo>
                <a:lnTo>
                  <a:pt x="1206" y="722"/>
                </a:lnTo>
                <a:lnTo>
                  <a:pt x="1206" y="717"/>
                </a:lnTo>
                <a:lnTo>
                  <a:pt x="1200" y="717"/>
                </a:lnTo>
                <a:lnTo>
                  <a:pt x="1195" y="722"/>
                </a:lnTo>
                <a:lnTo>
                  <a:pt x="1195" y="727"/>
                </a:lnTo>
                <a:lnTo>
                  <a:pt x="2276" y="2364"/>
                </a:lnTo>
                <a:lnTo>
                  <a:pt x="1180" y="561"/>
                </a:lnTo>
                <a:lnTo>
                  <a:pt x="1185" y="561"/>
                </a:lnTo>
                <a:lnTo>
                  <a:pt x="1180" y="566"/>
                </a:lnTo>
                <a:lnTo>
                  <a:pt x="1174" y="577"/>
                </a:lnTo>
                <a:lnTo>
                  <a:pt x="1180" y="572"/>
                </a:lnTo>
                <a:lnTo>
                  <a:pt x="1174" y="577"/>
                </a:lnTo>
                <a:lnTo>
                  <a:pt x="1180" y="577"/>
                </a:lnTo>
                <a:lnTo>
                  <a:pt x="1174" y="577"/>
                </a:lnTo>
                <a:lnTo>
                  <a:pt x="1180" y="577"/>
                </a:lnTo>
                <a:lnTo>
                  <a:pt x="1185" y="577"/>
                </a:lnTo>
                <a:lnTo>
                  <a:pt x="1190" y="577"/>
                </a:lnTo>
                <a:lnTo>
                  <a:pt x="1200" y="566"/>
                </a:lnTo>
                <a:lnTo>
                  <a:pt x="1200" y="561"/>
                </a:lnTo>
                <a:lnTo>
                  <a:pt x="1206" y="561"/>
                </a:lnTo>
                <a:lnTo>
                  <a:pt x="1206" y="556"/>
                </a:lnTo>
                <a:lnTo>
                  <a:pt x="1195" y="556"/>
                </a:lnTo>
                <a:lnTo>
                  <a:pt x="1190" y="556"/>
                </a:lnTo>
                <a:lnTo>
                  <a:pt x="1190" y="561"/>
                </a:lnTo>
                <a:lnTo>
                  <a:pt x="1180" y="561"/>
                </a:lnTo>
                <a:lnTo>
                  <a:pt x="2276" y="2364"/>
                </a:lnTo>
                <a:lnTo>
                  <a:pt x="1174" y="779"/>
                </a:lnTo>
                <a:lnTo>
                  <a:pt x="1159" y="790"/>
                </a:lnTo>
                <a:lnTo>
                  <a:pt x="1164" y="790"/>
                </a:lnTo>
                <a:lnTo>
                  <a:pt x="1154" y="795"/>
                </a:lnTo>
                <a:lnTo>
                  <a:pt x="1143" y="805"/>
                </a:lnTo>
                <a:lnTo>
                  <a:pt x="1138" y="811"/>
                </a:lnTo>
                <a:lnTo>
                  <a:pt x="1143" y="811"/>
                </a:lnTo>
                <a:lnTo>
                  <a:pt x="1138" y="816"/>
                </a:lnTo>
                <a:lnTo>
                  <a:pt x="1143" y="811"/>
                </a:lnTo>
                <a:lnTo>
                  <a:pt x="1143" y="816"/>
                </a:lnTo>
                <a:lnTo>
                  <a:pt x="1143" y="811"/>
                </a:lnTo>
                <a:lnTo>
                  <a:pt x="1148" y="816"/>
                </a:lnTo>
                <a:lnTo>
                  <a:pt x="1148" y="811"/>
                </a:lnTo>
                <a:lnTo>
                  <a:pt x="1164" y="800"/>
                </a:lnTo>
                <a:lnTo>
                  <a:pt x="1164" y="795"/>
                </a:lnTo>
                <a:lnTo>
                  <a:pt x="1169" y="790"/>
                </a:lnTo>
                <a:lnTo>
                  <a:pt x="1174" y="779"/>
                </a:lnTo>
                <a:lnTo>
                  <a:pt x="2276" y="2364"/>
                </a:lnTo>
                <a:lnTo>
                  <a:pt x="1128" y="847"/>
                </a:lnTo>
                <a:lnTo>
                  <a:pt x="1133" y="847"/>
                </a:lnTo>
                <a:lnTo>
                  <a:pt x="1133" y="842"/>
                </a:lnTo>
                <a:lnTo>
                  <a:pt x="1128" y="847"/>
                </a:lnTo>
                <a:lnTo>
                  <a:pt x="2276" y="2364"/>
                </a:lnTo>
                <a:lnTo>
                  <a:pt x="1206" y="826"/>
                </a:lnTo>
                <a:lnTo>
                  <a:pt x="1211" y="826"/>
                </a:lnTo>
                <a:lnTo>
                  <a:pt x="1216" y="821"/>
                </a:lnTo>
                <a:lnTo>
                  <a:pt x="1221" y="821"/>
                </a:lnTo>
                <a:lnTo>
                  <a:pt x="1221" y="816"/>
                </a:lnTo>
                <a:lnTo>
                  <a:pt x="1216" y="811"/>
                </a:lnTo>
                <a:lnTo>
                  <a:pt x="1211" y="811"/>
                </a:lnTo>
                <a:lnTo>
                  <a:pt x="1206" y="816"/>
                </a:lnTo>
                <a:lnTo>
                  <a:pt x="1206" y="821"/>
                </a:lnTo>
                <a:lnTo>
                  <a:pt x="1206" y="826"/>
                </a:lnTo>
                <a:lnTo>
                  <a:pt x="2276" y="2364"/>
                </a:lnTo>
                <a:lnTo>
                  <a:pt x="1138" y="826"/>
                </a:lnTo>
                <a:lnTo>
                  <a:pt x="1138" y="821"/>
                </a:lnTo>
                <a:lnTo>
                  <a:pt x="1128" y="821"/>
                </a:lnTo>
                <a:lnTo>
                  <a:pt x="1122" y="826"/>
                </a:lnTo>
                <a:lnTo>
                  <a:pt x="1117" y="831"/>
                </a:lnTo>
                <a:lnTo>
                  <a:pt x="1122" y="831"/>
                </a:lnTo>
                <a:lnTo>
                  <a:pt x="1117" y="831"/>
                </a:lnTo>
                <a:lnTo>
                  <a:pt x="1122" y="831"/>
                </a:lnTo>
                <a:lnTo>
                  <a:pt x="1128" y="837"/>
                </a:lnTo>
                <a:lnTo>
                  <a:pt x="1128" y="831"/>
                </a:lnTo>
                <a:lnTo>
                  <a:pt x="1133" y="831"/>
                </a:lnTo>
                <a:lnTo>
                  <a:pt x="1138" y="826"/>
                </a:lnTo>
                <a:lnTo>
                  <a:pt x="2276" y="2364"/>
                </a:lnTo>
                <a:lnTo>
                  <a:pt x="1206" y="785"/>
                </a:lnTo>
                <a:lnTo>
                  <a:pt x="1206" y="779"/>
                </a:lnTo>
                <a:lnTo>
                  <a:pt x="1211" y="779"/>
                </a:lnTo>
                <a:lnTo>
                  <a:pt x="1216" y="774"/>
                </a:lnTo>
                <a:lnTo>
                  <a:pt x="1216" y="774"/>
                </a:lnTo>
                <a:lnTo>
                  <a:pt x="1216" y="769"/>
                </a:lnTo>
                <a:lnTo>
                  <a:pt x="1211" y="769"/>
                </a:lnTo>
                <a:lnTo>
                  <a:pt x="1200" y="774"/>
                </a:lnTo>
                <a:lnTo>
                  <a:pt x="1195" y="774"/>
                </a:lnTo>
                <a:lnTo>
                  <a:pt x="1195" y="779"/>
                </a:lnTo>
                <a:lnTo>
                  <a:pt x="1195" y="785"/>
                </a:lnTo>
                <a:lnTo>
                  <a:pt x="1195" y="779"/>
                </a:lnTo>
                <a:lnTo>
                  <a:pt x="1195" y="785"/>
                </a:lnTo>
                <a:lnTo>
                  <a:pt x="1200" y="785"/>
                </a:lnTo>
                <a:lnTo>
                  <a:pt x="1206" y="785"/>
                </a:lnTo>
                <a:lnTo>
                  <a:pt x="2276" y="2364"/>
                </a:lnTo>
                <a:lnTo>
                  <a:pt x="1403" y="463"/>
                </a:lnTo>
                <a:lnTo>
                  <a:pt x="1398" y="463"/>
                </a:lnTo>
                <a:lnTo>
                  <a:pt x="1393" y="463"/>
                </a:lnTo>
                <a:lnTo>
                  <a:pt x="1387" y="468"/>
                </a:lnTo>
                <a:lnTo>
                  <a:pt x="1382" y="468"/>
                </a:lnTo>
                <a:lnTo>
                  <a:pt x="1377" y="473"/>
                </a:lnTo>
                <a:lnTo>
                  <a:pt x="1377" y="478"/>
                </a:lnTo>
                <a:lnTo>
                  <a:pt x="1377" y="483"/>
                </a:lnTo>
                <a:lnTo>
                  <a:pt x="1382" y="478"/>
                </a:lnTo>
                <a:lnTo>
                  <a:pt x="1382" y="483"/>
                </a:lnTo>
                <a:lnTo>
                  <a:pt x="1382" y="478"/>
                </a:lnTo>
                <a:lnTo>
                  <a:pt x="1382" y="483"/>
                </a:lnTo>
                <a:lnTo>
                  <a:pt x="1387" y="478"/>
                </a:lnTo>
                <a:lnTo>
                  <a:pt x="1393" y="478"/>
                </a:lnTo>
                <a:lnTo>
                  <a:pt x="1398" y="473"/>
                </a:lnTo>
                <a:lnTo>
                  <a:pt x="1403" y="468"/>
                </a:lnTo>
                <a:lnTo>
                  <a:pt x="1403" y="463"/>
                </a:lnTo>
                <a:lnTo>
                  <a:pt x="2276" y="2364"/>
                </a:lnTo>
                <a:lnTo>
                  <a:pt x="1242" y="894"/>
                </a:lnTo>
                <a:lnTo>
                  <a:pt x="1237" y="894"/>
                </a:lnTo>
                <a:lnTo>
                  <a:pt x="1237" y="889"/>
                </a:lnTo>
                <a:lnTo>
                  <a:pt x="1231" y="889"/>
                </a:lnTo>
                <a:lnTo>
                  <a:pt x="1216" y="899"/>
                </a:lnTo>
                <a:lnTo>
                  <a:pt x="1211" y="899"/>
                </a:lnTo>
                <a:lnTo>
                  <a:pt x="1211" y="904"/>
                </a:lnTo>
                <a:lnTo>
                  <a:pt x="1206" y="909"/>
                </a:lnTo>
                <a:lnTo>
                  <a:pt x="1206" y="915"/>
                </a:lnTo>
                <a:lnTo>
                  <a:pt x="1206" y="920"/>
                </a:lnTo>
                <a:lnTo>
                  <a:pt x="1211" y="920"/>
                </a:lnTo>
                <a:lnTo>
                  <a:pt x="1216" y="920"/>
                </a:lnTo>
                <a:lnTo>
                  <a:pt x="1221" y="920"/>
                </a:lnTo>
                <a:lnTo>
                  <a:pt x="1226" y="915"/>
                </a:lnTo>
                <a:lnTo>
                  <a:pt x="1231" y="915"/>
                </a:lnTo>
                <a:lnTo>
                  <a:pt x="1231" y="909"/>
                </a:lnTo>
                <a:lnTo>
                  <a:pt x="1237" y="904"/>
                </a:lnTo>
                <a:lnTo>
                  <a:pt x="1242" y="899"/>
                </a:lnTo>
                <a:lnTo>
                  <a:pt x="1242" y="894"/>
                </a:lnTo>
                <a:lnTo>
                  <a:pt x="2276" y="2364"/>
                </a:lnTo>
                <a:lnTo>
                  <a:pt x="1502" y="94"/>
                </a:lnTo>
                <a:lnTo>
                  <a:pt x="1502" y="99"/>
                </a:lnTo>
                <a:lnTo>
                  <a:pt x="1512" y="99"/>
                </a:lnTo>
                <a:lnTo>
                  <a:pt x="1512" y="94"/>
                </a:lnTo>
                <a:lnTo>
                  <a:pt x="1507" y="94"/>
                </a:lnTo>
                <a:lnTo>
                  <a:pt x="1502" y="94"/>
                </a:lnTo>
                <a:lnTo>
                  <a:pt x="2276" y="2364"/>
                </a:lnTo>
                <a:lnTo>
                  <a:pt x="1522" y="156"/>
                </a:lnTo>
                <a:lnTo>
                  <a:pt x="1522" y="161"/>
                </a:lnTo>
                <a:lnTo>
                  <a:pt x="1528" y="156"/>
                </a:lnTo>
                <a:lnTo>
                  <a:pt x="1522" y="156"/>
                </a:lnTo>
                <a:lnTo>
                  <a:pt x="2276" y="2364"/>
                </a:lnTo>
                <a:lnTo>
                  <a:pt x="3346" y="1579"/>
                </a:lnTo>
                <a:lnTo>
                  <a:pt x="3325" y="1507"/>
                </a:lnTo>
                <a:lnTo>
                  <a:pt x="3299" y="1455"/>
                </a:lnTo>
                <a:lnTo>
                  <a:pt x="3304" y="1476"/>
                </a:lnTo>
                <a:lnTo>
                  <a:pt x="3346" y="1579"/>
                </a:lnTo>
                <a:lnTo>
                  <a:pt x="2276" y="2364"/>
                </a:lnTo>
                <a:lnTo>
                  <a:pt x="1491" y="442"/>
                </a:lnTo>
                <a:lnTo>
                  <a:pt x="1486" y="442"/>
                </a:lnTo>
                <a:lnTo>
                  <a:pt x="1486" y="447"/>
                </a:lnTo>
                <a:lnTo>
                  <a:pt x="1491" y="442"/>
                </a:lnTo>
                <a:lnTo>
                  <a:pt x="2276" y="2364"/>
                </a:lnTo>
                <a:lnTo>
                  <a:pt x="1512" y="83"/>
                </a:lnTo>
                <a:lnTo>
                  <a:pt x="1507" y="89"/>
                </a:lnTo>
                <a:lnTo>
                  <a:pt x="1512" y="89"/>
                </a:lnTo>
                <a:lnTo>
                  <a:pt x="1512" y="83"/>
                </a:lnTo>
                <a:lnTo>
                  <a:pt x="2276" y="2364"/>
                </a:lnTo>
                <a:lnTo>
                  <a:pt x="1522" y="166"/>
                </a:lnTo>
                <a:lnTo>
                  <a:pt x="1528" y="166"/>
                </a:lnTo>
                <a:lnTo>
                  <a:pt x="1528" y="161"/>
                </a:lnTo>
                <a:lnTo>
                  <a:pt x="1522" y="161"/>
                </a:lnTo>
                <a:lnTo>
                  <a:pt x="1522" y="166"/>
                </a:lnTo>
                <a:lnTo>
                  <a:pt x="1522" y="161"/>
                </a:lnTo>
                <a:lnTo>
                  <a:pt x="1522" y="166"/>
                </a:lnTo>
                <a:lnTo>
                  <a:pt x="2276" y="2364"/>
                </a:lnTo>
                <a:lnTo>
                  <a:pt x="1522" y="208"/>
                </a:lnTo>
                <a:lnTo>
                  <a:pt x="1522" y="203"/>
                </a:lnTo>
                <a:lnTo>
                  <a:pt x="1528" y="203"/>
                </a:lnTo>
                <a:lnTo>
                  <a:pt x="1533" y="198"/>
                </a:lnTo>
                <a:lnTo>
                  <a:pt x="1538" y="198"/>
                </a:lnTo>
                <a:lnTo>
                  <a:pt x="1538" y="192"/>
                </a:lnTo>
                <a:lnTo>
                  <a:pt x="1543" y="187"/>
                </a:lnTo>
                <a:lnTo>
                  <a:pt x="1543" y="182"/>
                </a:lnTo>
                <a:lnTo>
                  <a:pt x="1543" y="177"/>
                </a:lnTo>
                <a:lnTo>
                  <a:pt x="1538" y="177"/>
                </a:lnTo>
                <a:lnTo>
                  <a:pt x="1533" y="177"/>
                </a:lnTo>
                <a:lnTo>
                  <a:pt x="1517" y="182"/>
                </a:lnTo>
                <a:lnTo>
                  <a:pt x="1517" y="187"/>
                </a:lnTo>
                <a:lnTo>
                  <a:pt x="1512" y="192"/>
                </a:lnTo>
                <a:lnTo>
                  <a:pt x="1512" y="198"/>
                </a:lnTo>
                <a:lnTo>
                  <a:pt x="1507" y="203"/>
                </a:lnTo>
                <a:lnTo>
                  <a:pt x="1512" y="203"/>
                </a:lnTo>
                <a:lnTo>
                  <a:pt x="1507" y="208"/>
                </a:lnTo>
                <a:lnTo>
                  <a:pt x="1512" y="203"/>
                </a:lnTo>
                <a:lnTo>
                  <a:pt x="1512" y="208"/>
                </a:lnTo>
                <a:lnTo>
                  <a:pt x="1517" y="208"/>
                </a:lnTo>
                <a:lnTo>
                  <a:pt x="1522" y="203"/>
                </a:lnTo>
                <a:lnTo>
                  <a:pt x="1522" y="208"/>
                </a:lnTo>
                <a:lnTo>
                  <a:pt x="2276" y="2364"/>
                </a:lnTo>
                <a:lnTo>
                  <a:pt x="1408" y="416"/>
                </a:lnTo>
                <a:lnTo>
                  <a:pt x="1403" y="411"/>
                </a:lnTo>
                <a:lnTo>
                  <a:pt x="1398" y="411"/>
                </a:lnTo>
                <a:lnTo>
                  <a:pt x="1393" y="411"/>
                </a:lnTo>
                <a:lnTo>
                  <a:pt x="1393" y="416"/>
                </a:lnTo>
                <a:lnTo>
                  <a:pt x="1387" y="416"/>
                </a:lnTo>
                <a:lnTo>
                  <a:pt x="1387" y="421"/>
                </a:lnTo>
                <a:lnTo>
                  <a:pt x="1393" y="421"/>
                </a:lnTo>
                <a:lnTo>
                  <a:pt x="1393" y="426"/>
                </a:lnTo>
                <a:lnTo>
                  <a:pt x="1398" y="421"/>
                </a:lnTo>
                <a:lnTo>
                  <a:pt x="1403" y="416"/>
                </a:lnTo>
                <a:lnTo>
                  <a:pt x="1408" y="416"/>
                </a:lnTo>
                <a:lnTo>
                  <a:pt x="2276" y="2364"/>
                </a:lnTo>
                <a:lnTo>
                  <a:pt x="1507" y="104"/>
                </a:lnTo>
                <a:lnTo>
                  <a:pt x="1507" y="109"/>
                </a:lnTo>
                <a:lnTo>
                  <a:pt x="1512" y="109"/>
                </a:lnTo>
                <a:lnTo>
                  <a:pt x="1512" y="114"/>
                </a:lnTo>
                <a:lnTo>
                  <a:pt x="1512" y="109"/>
                </a:lnTo>
                <a:lnTo>
                  <a:pt x="1512" y="114"/>
                </a:lnTo>
                <a:lnTo>
                  <a:pt x="1517" y="109"/>
                </a:lnTo>
                <a:lnTo>
                  <a:pt x="1522" y="104"/>
                </a:lnTo>
                <a:lnTo>
                  <a:pt x="1528" y="104"/>
                </a:lnTo>
                <a:lnTo>
                  <a:pt x="1522" y="99"/>
                </a:lnTo>
                <a:lnTo>
                  <a:pt x="1517" y="99"/>
                </a:lnTo>
                <a:lnTo>
                  <a:pt x="1507" y="104"/>
                </a:lnTo>
                <a:lnTo>
                  <a:pt x="2276" y="2364"/>
                </a:lnTo>
                <a:lnTo>
                  <a:pt x="1439" y="535"/>
                </a:lnTo>
                <a:lnTo>
                  <a:pt x="1439" y="530"/>
                </a:lnTo>
                <a:lnTo>
                  <a:pt x="1434" y="525"/>
                </a:lnTo>
                <a:lnTo>
                  <a:pt x="1429" y="530"/>
                </a:lnTo>
                <a:lnTo>
                  <a:pt x="1434" y="535"/>
                </a:lnTo>
                <a:lnTo>
                  <a:pt x="1439" y="535"/>
                </a:lnTo>
                <a:lnTo>
                  <a:pt x="2276" y="2364"/>
                </a:lnTo>
                <a:lnTo>
                  <a:pt x="1408" y="608"/>
                </a:lnTo>
                <a:lnTo>
                  <a:pt x="1413" y="608"/>
                </a:lnTo>
                <a:lnTo>
                  <a:pt x="1419" y="603"/>
                </a:lnTo>
                <a:lnTo>
                  <a:pt x="1413" y="598"/>
                </a:lnTo>
                <a:lnTo>
                  <a:pt x="1408" y="603"/>
                </a:lnTo>
                <a:lnTo>
                  <a:pt x="1408" y="608"/>
                </a:lnTo>
                <a:lnTo>
                  <a:pt x="2276" y="2364"/>
                </a:lnTo>
                <a:lnTo>
                  <a:pt x="1444" y="385"/>
                </a:lnTo>
                <a:lnTo>
                  <a:pt x="1444" y="390"/>
                </a:lnTo>
                <a:lnTo>
                  <a:pt x="1439" y="385"/>
                </a:lnTo>
                <a:lnTo>
                  <a:pt x="1439" y="390"/>
                </a:lnTo>
                <a:lnTo>
                  <a:pt x="1434" y="390"/>
                </a:lnTo>
                <a:lnTo>
                  <a:pt x="1429" y="390"/>
                </a:lnTo>
                <a:lnTo>
                  <a:pt x="1429" y="395"/>
                </a:lnTo>
                <a:lnTo>
                  <a:pt x="1429" y="400"/>
                </a:lnTo>
                <a:lnTo>
                  <a:pt x="1429" y="405"/>
                </a:lnTo>
                <a:lnTo>
                  <a:pt x="1429" y="411"/>
                </a:lnTo>
                <a:lnTo>
                  <a:pt x="1429" y="405"/>
                </a:lnTo>
                <a:lnTo>
                  <a:pt x="1429" y="411"/>
                </a:lnTo>
                <a:lnTo>
                  <a:pt x="1429" y="416"/>
                </a:lnTo>
                <a:lnTo>
                  <a:pt x="1434" y="411"/>
                </a:lnTo>
                <a:lnTo>
                  <a:pt x="1434" y="416"/>
                </a:lnTo>
                <a:lnTo>
                  <a:pt x="1439" y="416"/>
                </a:lnTo>
                <a:lnTo>
                  <a:pt x="1444" y="416"/>
                </a:lnTo>
                <a:lnTo>
                  <a:pt x="1450" y="411"/>
                </a:lnTo>
                <a:lnTo>
                  <a:pt x="1455" y="411"/>
                </a:lnTo>
                <a:lnTo>
                  <a:pt x="1460" y="405"/>
                </a:lnTo>
                <a:lnTo>
                  <a:pt x="1460" y="400"/>
                </a:lnTo>
                <a:lnTo>
                  <a:pt x="1465" y="400"/>
                </a:lnTo>
                <a:lnTo>
                  <a:pt x="1460" y="395"/>
                </a:lnTo>
                <a:lnTo>
                  <a:pt x="1465" y="395"/>
                </a:lnTo>
                <a:lnTo>
                  <a:pt x="1460" y="395"/>
                </a:lnTo>
                <a:lnTo>
                  <a:pt x="1460" y="390"/>
                </a:lnTo>
                <a:lnTo>
                  <a:pt x="1465" y="390"/>
                </a:lnTo>
                <a:lnTo>
                  <a:pt x="1460" y="390"/>
                </a:lnTo>
                <a:lnTo>
                  <a:pt x="1455" y="390"/>
                </a:lnTo>
                <a:lnTo>
                  <a:pt x="1455" y="385"/>
                </a:lnTo>
                <a:lnTo>
                  <a:pt x="1455" y="390"/>
                </a:lnTo>
                <a:lnTo>
                  <a:pt x="1455" y="385"/>
                </a:lnTo>
                <a:lnTo>
                  <a:pt x="1450" y="385"/>
                </a:lnTo>
                <a:lnTo>
                  <a:pt x="1450" y="390"/>
                </a:lnTo>
                <a:lnTo>
                  <a:pt x="1450" y="385"/>
                </a:lnTo>
                <a:lnTo>
                  <a:pt x="1444" y="385"/>
                </a:lnTo>
                <a:lnTo>
                  <a:pt x="2276" y="2364"/>
                </a:lnTo>
                <a:lnTo>
                  <a:pt x="1444" y="468"/>
                </a:lnTo>
                <a:lnTo>
                  <a:pt x="1434" y="473"/>
                </a:lnTo>
                <a:lnTo>
                  <a:pt x="1434" y="468"/>
                </a:lnTo>
                <a:lnTo>
                  <a:pt x="1429" y="463"/>
                </a:lnTo>
                <a:lnTo>
                  <a:pt x="1424" y="463"/>
                </a:lnTo>
                <a:lnTo>
                  <a:pt x="1419" y="468"/>
                </a:lnTo>
                <a:lnTo>
                  <a:pt x="1413" y="473"/>
                </a:lnTo>
                <a:lnTo>
                  <a:pt x="1408" y="483"/>
                </a:lnTo>
                <a:lnTo>
                  <a:pt x="1413" y="483"/>
                </a:lnTo>
                <a:lnTo>
                  <a:pt x="1408" y="489"/>
                </a:lnTo>
                <a:lnTo>
                  <a:pt x="1413" y="489"/>
                </a:lnTo>
                <a:lnTo>
                  <a:pt x="1419" y="489"/>
                </a:lnTo>
                <a:lnTo>
                  <a:pt x="1424" y="483"/>
                </a:lnTo>
                <a:lnTo>
                  <a:pt x="1429" y="483"/>
                </a:lnTo>
                <a:lnTo>
                  <a:pt x="1429" y="489"/>
                </a:lnTo>
                <a:lnTo>
                  <a:pt x="1434" y="489"/>
                </a:lnTo>
                <a:lnTo>
                  <a:pt x="1429" y="489"/>
                </a:lnTo>
                <a:lnTo>
                  <a:pt x="1434" y="489"/>
                </a:lnTo>
                <a:lnTo>
                  <a:pt x="1439" y="483"/>
                </a:lnTo>
                <a:lnTo>
                  <a:pt x="1444" y="478"/>
                </a:lnTo>
                <a:lnTo>
                  <a:pt x="1444" y="473"/>
                </a:lnTo>
                <a:lnTo>
                  <a:pt x="1444" y="468"/>
                </a:lnTo>
                <a:lnTo>
                  <a:pt x="2276" y="2364"/>
                </a:lnTo>
                <a:lnTo>
                  <a:pt x="1450" y="598"/>
                </a:lnTo>
                <a:lnTo>
                  <a:pt x="1455" y="592"/>
                </a:lnTo>
                <a:lnTo>
                  <a:pt x="1450" y="592"/>
                </a:lnTo>
                <a:lnTo>
                  <a:pt x="1450" y="598"/>
                </a:lnTo>
                <a:lnTo>
                  <a:pt x="2276" y="2364"/>
                </a:lnTo>
                <a:lnTo>
                  <a:pt x="3907" y="286"/>
                </a:lnTo>
                <a:lnTo>
                  <a:pt x="3902" y="286"/>
                </a:lnTo>
                <a:lnTo>
                  <a:pt x="3902" y="291"/>
                </a:lnTo>
                <a:lnTo>
                  <a:pt x="3907" y="291"/>
                </a:lnTo>
                <a:lnTo>
                  <a:pt x="3907" y="286"/>
                </a:lnTo>
                <a:lnTo>
                  <a:pt x="2276" y="2364"/>
                </a:lnTo>
                <a:lnTo>
                  <a:pt x="3876" y="255"/>
                </a:lnTo>
                <a:lnTo>
                  <a:pt x="3871" y="255"/>
                </a:lnTo>
                <a:lnTo>
                  <a:pt x="3865" y="250"/>
                </a:lnTo>
                <a:lnTo>
                  <a:pt x="3860" y="250"/>
                </a:lnTo>
                <a:lnTo>
                  <a:pt x="3845" y="244"/>
                </a:lnTo>
                <a:lnTo>
                  <a:pt x="3850" y="250"/>
                </a:lnTo>
                <a:lnTo>
                  <a:pt x="3845" y="255"/>
                </a:lnTo>
                <a:lnTo>
                  <a:pt x="3850" y="255"/>
                </a:lnTo>
                <a:lnTo>
                  <a:pt x="3855" y="255"/>
                </a:lnTo>
                <a:lnTo>
                  <a:pt x="3860" y="255"/>
                </a:lnTo>
                <a:lnTo>
                  <a:pt x="3865" y="255"/>
                </a:lnTo>
                <a:lnTo>
                  <a:pt x="3871" y="255"/>
                </a:lnTo>
                <a:lnTo>
                  <a:pt x="3871" y="260"/>
                </a:lnTo>
                <a:lnTo>
                  <a:pt x="3876" y="255"/>
                </a:lnTo>
                <a:lnTo>
                  <a:pt x="2276" y="2364"/>
                </a:lnTo>
                <a:lnTo>
                  <a:pt x="3793" y="198"/>
                </a:lnTo>
                <a:lnTo>
                  <a:pt x="3793" y="192"/>
                </a:lnTo>
                <a:lnTo>
                  <a:pt x="3788" y="192"/>
                </a:lnTo>
                <a:lnTo>
                  <a:pt x="3782" y="198"/>
                </a:lnTo>
                <a:lnTo>
                  <a:pt x="3782" y="203"/>
                </a:lnTo>
                <a:lnTo>
                  <a:pt x="3782" y="208"/>
                </a:lnTo>
                <a:lnTo>
                  <a:pt x="3788" y="203"/>
                </a:lnTo>
                <a:lnTo>
                  <a:pt x="3793" y="198"/>
                </a:lnTo>
                <a:lnTo>
                  <a:pt x="2276" y="2364"/>
                </a:lnTo>
                <a:lnTo>
                  <a:pt x="3814" y="234"/>
                </a:lnTo>
                <a:lnTo>
                  <a:pt x="3808" y="234"/>
                </a:lnTo>
                <a:lnTo>
                  <a:pt x="3819" y="234"/>
                </a:lnTo>
                <a:lnTo>
                  <a:pt x="3819" y="239"/>
                </a:lnTo>
                <a:lnTo>
                  <a:pt x="3824" y="239"/>
                </a:lnTo>
                <a:lnTo>
                  <a:pt x="3829" y="239"/>
                </a:lnTo>
                <a:lnTo>
                  <a:pt x="3829" y="234"/>
                </a:lnTo>
                <a:lnTo>
                  <a:pt x="3819" y="234"/>
                </a:lnTo>
                <a:lnTo>
                  <a:pt x="3814" y="234"/>
                </a:lnTo>
                <a:lnTo>
                  <a:pt x="2276" y="2364"/>
                </a:lnTo>
                <a:lnTo>
                  <a:pt x="3938" y="317"/>
                </a:lnTo>
                <a:lnTo>
                  <a:pt x="3933" y="317"/>
                </a:lnTo>
                <a:lnTo>
                  <a:pt x="3933" y="322"/>
                </a:lnTo>
                <a:lnTo>
                  <a:pt x="3938" y="317"/>
                </a:lnTo>
                <a:lnTo>
                  <a:pt x="2276" y="2364"/>
                </a:lnTo>
                <a:lnTo>
                  <a:pt x="644" y="0"/>
                </a:lnTo>
                <a:lnTo>
                  <a:pt x="686" y="89"/>
                </a:lnTo>
                <a:lnTo>
                  <a:pt x="717" y="172"/>
                </a:lnTo>
                <a:lnTo>
                  <a:pt x="686" y="78"/>
                </a:lnTo>
                <a:lnTo>
                  <a:pt x="650" y="0"/>
                </a:lnTo>
                <a:lnTo>
                  <a:pt x="644" y="0"/>
                </a:lnTo>
                <a:lnTo>
                  <a:pt x="2276" y="2364"/>
                </a:lnTo>
                <a:lnTo>
                  <a:pt x="738" y="509"/>
                </a:lnTo>
                <a:lnTo>
                  <a:pt x="728" y="452"/>
                </a:lnTo>
                <a:lnTo>
                  <a:pt x="728" y="411"/>
                </a:lnTo>
                <a:lnTo>
                  <a:pt x="712" y="385"/>
                </a:lnTo>
                <a:lnTo>
                  <a:pt x="728" y="447"/>
                </a:lnTo>
                <a:lnTo>
                  <a:pt x="738" y="509"/>
                </a:lnTo>
                <a:lnTo>
                  <a:pt x="2276" y="2364"/>
                </a:lnTo>
                <a:lnTo>
                  <a:pt x="5" y="982"/>
                </a:lnTo>
                <a:lnTo>
                  <a:pt x="11" y="982"/>
                </a:lnTo>
                <a:lnTo>
                  <a:pt x="11" y="977"/>
                </a:lnTo>
                <a:lnTo>
                  <a:pt x="0" y="982"/>
                </a:lnTo>
                <a:lnTo>
                  <a:pt x="0" y="987"/>
                </a:lnTo>
                <a:lnTo>
                  <a:pt x="5" y="982"/>
                </a:lnTo>
                <a:lnTo>
                  <a:pt x="2276" y="2364"/>
                </a:lnTo>
                <a:lnTo>
                  <a:pt x="4286" y="2998"/>
                </a:lnTo>
                <a:lnTo>
                  <a:pt x="4281" y="3003"/>
                </a:lnTo>
                <a:lnTo>
                  <a:pt x="4292" y="3003"/>
                </a:lnTo>
                <a:lnTo>
                  <a:pt x="4292" y="2998"/>
                </a:lnTo>
                <a:lnTo>
                  <a:pt x="4286" y="2998"/>
                </a:lnTo>
                <a:lnTo>
                  <a:pt x="2276" y="2364"/>
                </a:lnTo>
                <a:lnTo>
                  <a:pt x="3938" y="286"/>
                </a:lnTo>
                <a:lnTo>
                  <a:pt x="3933" y="286"/>
                </a:lnTo>
                <a:lnTo>
                  <a:pt x="3933" y="291"/>
                </a:lnTo>
                <a:lnTo>
                  <a:pt x="3938" y="291"/>
                </a:lnTo>
                <a:lnTo>
                  <a:pt x="3938" y="286"/>
                </a:lnTo>
                <a:lnTo>
                  <a:pt x="3938" y="291"/>
                </a:lnTo>
                <a:lnTo>
                  <a:pt x="3938" y="286"/>
                </a:lnTo>
                <a:lnTo>
                  <a:pt x="2276" y="2364"/>
                </a:lnTo>
                <a:lnTo>
                  <a:pt x="3985" y="296"/>
                </a:lnTo>
                <a:lnTo>
                  <a:pt x="3990" y="302"/>
                </a:lnTo>
                <a:lnTo>
                  <a:pt x="3990" y="296"/>
                </a:lnTo>
                <a:lnTo>
                  <a:pt x="3985" y="296"/>
                </a:lnTo>
                <a:lnTo>
                  <a:pt x="2276" y="2364"/>
                </a:lnTo>
                <a:lnTo>
                  <a:pt x="4364" y="3018"/>
                </a:lnTo>
                <a:lnTo>
                  <a:pt x="4364" y="3008"/>
                </a:lnTo>
                <a:lnTo>
                  <a:pt x="4359" y="3013"/>
                </a:lnTo>
                <a:lnTo>
                  <a:pt x="4359" y="3018"/>
                </a:lnTo>
                <a:lnTo>
                  <a:pt x="4364" y="3018"/>
                </a:lnTo>
                <a:lnTo>
                  <a:pt x="2276" y="2364"/>
                </a:lnTo>
                <a:lnTo>
                  <a:pt x="4369" y="515"/>
                </a:lnTo>
                <a:lnTo>
                  <a:pt x="4375" y="499"/>
                </a:lnTo>
                <a:lnTo>
                  <a:pt x="4369" y="494"/>
                </a:lnTo>
                <a:lnTo>
                  <a:pt x="4359" y="478"/>
                </a:lnTo>
                <a:lnTo>
                  <a:pt x="4343" y="473"/>
                </a:lnTo>
                <a:lnTo>
                  <a:pt x="4328" y="478"/>
                </a:lnTo>
                <a:lnTo>
                  <a:pt x="4292" y="483"/>
                </a:lnTo>
                <a:lnTo>
                  <a:pt x="4286" y="483"/>
                </a:lnTo>
                <a:lnTo>
                  <a:pt x="4286" y="473"/>
                </a:lnTo>
                <a:lnTo>
                  <a:pt x="4286" y="463"/>
                </a:lnTo>
                <a:lnTo>
                  <a:pt x="4271" y="442"/>
                </a:lnTo>
                <a:lnTo>
                  <a:pt x="4255" y="431"/>
                </a:lnTo>
                <a:lnTo>
                  <a:pt x="4260" y="426"/>
                </a:lnTo>
                <a:lnTo>
                  <a:pt x="4266" y="421"/>
                </a:lnTo>
                <a:lnTo>
                  <a:pt x="4276" y="411"/>
                </a:lnTo>
                <a:lnTo>
                  <a:pt x="4281" y="405"/>
                </a:lnTo>
                <a:lnTo>
                  <a:pt x="4276" y="395"/>
                </a:lnTo>
                <a:lnTo>
                  <a:pt x="4250" y="385"/>
                </a:lnTo>
                <a:lnTo>
                  <a:pt x="4234" y="374"/>
                </a:lnTo>
                <a:lnTo>
                  <a:pt x="4229" y="364"/>
                </a:lnTo>
                <a:lnTo>
                  <a:pt x="4229" y="359"/>
                </a:lnTo>
                <a:lnTo>
                  <a:pt x="4250" y="322"/>
                </a:lnTo>
                <a:lnTo>
                  <a:pt x="4250" y="312"/>
                </a:lnTo>
                <a:lnTo>
                  <a:pt x="4240" y="296"/>
                </a:lnTo>
                <a:lnTo>
                  <a:pt x="4208" y="291"/>
                </a:lnTo>
                <a:lnTo>
                  <a:pt x="4198" y="286"/>
                </a:lnTo>
                <a:lnTo>
                  <a:pt x="4193" y="276"/>
                </a:lnTo>
                <a:lnTo>
                  <a:pt x="4198" y="260"/>
                </a:lnTo>
                <a:lnTo>
                  <a:pt x="4208" y="239"/>
                </a:lnTo>
                <a:lnTo>
                  <a:pt x="4219" y="224"/>
                </a:lnTo>
                <a:lnTo>
                  <a:pt x="4208" y="218"/>
                </a:lnTo>
                <a:lnTo>
                  <a:pt x="4193" y="218"/>
                </a:lnTo>
                <a:lnTo>
                  <a:pt x="4177" y="218"/>
                </a:lnTo>
                <a:lnTo>
                  <a:pt x="4167" y="218"/>
                </a:lnTo>
                <a:lnTo>
                  <a:pt x="4162" y="208"/>
                </a:lnTo>
                <a:lnTo>
                  <a:pt x="4156" y="177"/>
                </a:lnTo>
                <a:lnTo>
                  <a:pt x="4156" y="166"/>
                </a:lnTo>
                <a:lnTo>
                  <a:pt x="4141" y="156"/>
                </a:lnTo>
                <a:lnTo>
                  <a:pt x="4099" y="135"/>
                </a:lnTo>
                <a:lnTo>
                  <a:pt x="4073" y="130"/>
                </a:lnTo>
                <a:lnTo>
                  <a:pt x="4079" y="130"/>
                </a:lnTo>
                <a:lnTo>
                  <a:pt x="4073" y="125"/>
                </a:lnTo>
                <a:lnTo>
                  <a:pt x="4063" y="114"/>
                </a:lnTo>
                <a:lnTo>
                  <a:pt x="4053" y="120"/>
                </a:lnTo>
                <a:lnTo>
                  <a:pt x="4042" y="125"/>
                </a:lnTo>
                <a:lnTo>
                  <a:pt x="4027" y="135"/>
                </a:lnTo>
                <a:lnTo>
                  <a:pt x="4006" y="146"/>
                </a:lnTo>
                <a:lnTo>
                  <a:pt x="3985" y="146"/>
                </a:lnTo>
                <a:lnTo>
                  <a:pt x="3975" y="140"/>
                </a:lnTo>
                <a:lnTo>
                  <a:pt x="3959" y="130"/>
                </a:lnTo>
                <a:lnTo>
                  <a:pt x="3954" y="120"/>
                </a:lnTo>
                <a:lnTo>
                  <a:pt x="3949" y="125"/>
                </a:lnTo>
                <a:lnTo>
                  <a:pt x="3943" y="140"/>
                </a:lnTo>
                <a:lnTo>
                  <a:pt x="3949" y="151"/>
                </a:lnTo>
                <a:lnTo>
                  <a:pt x="3954" y="156"/>
                </a:lnTo>
                <a:lnTo>
                  <a:pt x="3969" y="166"/>
                </a:lnTo>
                <a:lnTo>
                  <a:pt x="3969" y="172"/>
                </a:lnTo>
                <a:lnTo>
                  <a:pt x="3969" y="166"/>
                </a:lnTo>
                <a:lnTo>
                  <a:pt x="3980" y="177"/>
                </a:lnTo>
                <a:lnTo>
                  <a:pt x="3975" y="187"/>
                </a:lnTo>
                <a:lnTo>
                  <a:pt x="3975" y="198"/>
                </a:lnTo>
                <a:lnTo>
                  <a:pt x="3985" y="208"/>
                </a:lnTo>
                <a:lnTo>
                  <a:pt x="4011" y="234"/>
                </a:lnTo>
                <a:lnTo>
                  <a:pt x="4037" y="255"/>
                </a:lnTo>
                <a:lnTo>
                  <a:pt x="4042" y="276"/>
                </a:lnTo>
                <a:lnTo>
                  <a:pt x="4042" y="281"/>
                </a:lnTo>
                <a:lnTo>
                  <a:pt x="4032" y="291"/>
                </a:lnTo>
                <a:lnTo>
                  <a:pt x="3995" y="260"/>
                </a:lnTo>
                <a:lnTo>
                  <a:pt x="3969" y="244"/>
                </a:lnTo>
                <a:lnTo>
                  <a:pt x="3933" y="229"/>
                </a:lnTo>
                <a:lnTo>
                  <a:pt x="3912" y="218"/>
                </a:lnTo>
                <a:lnTo>
                  <a:pt x="3891" y="192"/>
                </a:lnTo>
                <a:lnTo>
                  <a:pt x="3850" y="151"/>
                </a:lnTo>
                <a:lnTo>
                  <a:pt x="3871" y="182"/>
                </a:lnTo>
                <a:lnTo>
                  <a:pt x="3881" y="192"/>
                </a:lnTo>
                <a:lnTo>
                  <a:pt x="3876" y="198"/>
                </a:lnTo>
                <a:lnTo>
                  <a:pt x="3876" y="192"/>
                </a:lnTo>
                <a:lnTo>
                  <a:pt x="3782" y="125"/>
                </a:lnTo>
                <a:lnTo>
                  <a:pt x="3788" y="120"/>
                </a:lnTo>
                <a:lnTo>
                  <a:pt x="3782" y="120"/>
                </a:lnTo>
                <a:lnTo>
                  <a:pt x="3788" y="120"/>
                </a:lnTo>
                <a:lnTo>
                  <a:pt x="3788" y="114"/>
                </a:lnTo>
                <a:lnTo>
                  <a:pt x="3782" y="114"/>
                </a:lnTo>
                <a:lnTo>
                  <a:pt x="3788" y="114"/>
                </a:lnTo>
                <a:lnTo>
                  <a:pt x="3782" y="114"/>
                </a:lnTo>
                <a:lnTo>
                  <a:pt x="3777" y="120"/>
                </a:lnTo>
                <a:lnTo>
                  <a:pt x="3694" y="57"/>
                </a:lnTo>
                <a:lnTo>
                  <a:pt x="3689" y="42"/>
                </a:lnTo>
                <a:lnTo>
                  <a:pt x="3689" y="37"/>
                </a:lnTo>
                <a:lnTo>
                  <a:pt x="3684" y="47"/>
                </a:lnTo>
                <a:lnTo>
                  <a:pt x="3678" y="42"/>
                </a:lnTo>
                <a:lnTo>
                  <a:pt x="3684" y="31"/>
                </a:lnTo>
                <a:lnTo>
                  <a:pt x="3684" y="26"/>
                </a:lnTo>
                <a:lnTo>
                  <a:pt x="3678" y="26"/>
                </a:lnTo>
                <a:lnTo>
                  <a:pt x="3678" y="11"/>
                </a:lnTo>
                <a:lnTo>
                  <a:pt x="3684" y="0"/>
                </a:lnTo>
                <a:lnTo>
                  <a:pt x="2858" y="0"/>
                </a:lnTo>
                <a:lnTo>
                  <a:pt x="2852" y="11"/>
                </a:lnTo>
                <a:lnTo>
                  <a:pt x="2837" y="16"/>
                </a:lnTo>
                <a:lnTo>
                  <a:pt x="2785" y="37"/>
                </a:lnTo>
                <a:lnTo>
                  <a:pt x="2774" y="42"/>
                </a:lnTo>
                <a:lnTo>
                  <a:pt x="2769" y="47"/>
                </a:lnTo>
                <a:lnTo>
                  <a:pt x="2774" y="63"/>
                </a:lnTo>
                <a:lnTo>
                  <a:pt x="2780" y="73"/>
                </a:lnTo>
                <a:lnTo>
                  <a:pt x="2780" y="78"/>
                </a:lnTo>
                <a:lnTo>
                  <a:pt x="2780" y="83"/>
                </a:lnTo>
                <a:lnTo>
                  <a:pt x="2774" y="89"/>
                </a:lnTo>
                <a:lnTo>
                  <a:pt x="2780" y="94"/>
                </a:lnTo>
                <a:lnTo>
                  <a:pt x="2795" y="104"/>
                </a:lnTo>
                <a:lnTo>
                  <a:pt x="2800" y="114"/>
                </a:lnTo>
                <a:lnTo>
                  <a:pt x="2795" y="125"/>
                </a:lnTo>
                <a:lnTo>
                  <a:pt x="2806" y="120"/>
                </a:lnTo>
                <a:lnTo>
                  <a:pt x="2806" y="114"/>
                </a:lnTo>
                <a:lnTo>
                  <a:pt x="2811" y="114"/>
                </a:lnTo>
                <a:lnTo>
                  <a:pt x="2816" y="109"/>
                </a:lnTo>
                <a:lnTo>
                  <a:pt x="2837" y="109"/>
                </a:lnTo>
                <a:lnTo>
                  <a:pt x="2858" y="104"/>
                </a:lnTo>
                <a:lnTo>
                  <a:pt x="2863" y="109"/>
                </a:lnTo>
                <a:lnTo>
                  <a:pt x="2863" y="120"/>
                </a:lnTo>
                <a:lnTo>
                  <a:pt x="2858" y="120"/>
                </a:lnTo>
                <a:lnTo>
                  <a:pt x="2852" y="125"/>
                </a:lnTo>
                <a:lnTo>
                  <a:pt x="2858" y="130"/>
                </a:lnTo>
                <a:lnTo>
                  <a:pt x="2868" y="140"/>
                </a:lnTo>
                <a:lnTo>
                  <a:pt x="2868" y="151"/>
                </a:lnTo>
                <a:lnTo>
                  <a:pt x="2868" y="156"/>
                </a:lnTo>
                <a:lnTo>
                  <a:pt x="2863" y="172"/>
                </a:lnTo>
                <a:lnTo>
                  <a:pt x="2858" y="177"/>
                </a:lnTo>
                <a:lnTo>
                  <a:pt x="2847" y="177"/>
                </a:lnTo>
                <a:lnTo>
                  <a:pt x="2842" y="182"/>
                </a:lnTo>
                <a:lnTo>
                  <a:pt x="2842" y="192"/>
                </a:lnTo>
                <a:lnTo>
                  <a:pt x="2837" y="208"/>
                </a:lnTo>
                <a:lnTo>
                  <a:pt x="2837" y="213"/>
                </a:lnTo>
                <a:lnTo>
                  <a:pt x="2837" y="218"/>
                </a:lnTo>
                <a:lnTo>
                  <a:pt x="2837" y="239"/>
                </a:lnTo>
                <a:lnTo>
                  <a:pt x="2837" y="244"/>
                </a:lnTo>
                <a:lnTo>
                  <a:pt x="2832" y="244"/>
                </a:lnTo>
                <a:lnTo>
                  <a:pt x="2816" y="244"/>
                </a:lnTo>
                <a:lnTo>
                  <a:pt x="2811" y="239"/>
                </a:lnTo>
                <a:lnTo>
                  <a:pt x="2800" y="229"/>
                </a:lnTo>
                <a:lnTo>
                  <a:pt x="2795" y="229"/>
                </a:lnTo>
                <a:lnTo>
                  <a:pt x="2795" y="234"/>
                </a:lnTo>
                <a:lnTo>
                  <a:pt x="2800" y="239"/>
                </a:lnTo>
                <a:lnTo>
                  <a:pt x="2806" y="260"/>
                </a:lnTo>
                <a:lnTo>
                  <a:pt x="2800" y="270"/>
                </a:lnTo>
                <a:lnTo>
                  <a:pt x="2795" y="270"/>
                </a:lnTo>
                <a:lnTo>
                  <a:pt x="2790" y="270"/>
                </a:lnTo>
                <a:lnTo>
                  <a:pt x="2790" y="281"/>
                </a:lnTo>
                <a:lnTo>
                  <a:pt x="2795" y="291"/>
                </a:lnTo>
                <a:lnTo>
                  <a:pt x="2785" y="291"/>
                </a:lnTo>
                <a:lnTo>
                  <a:pt x="2790" y="296"/>
                </a:lnTo>
                <a:lnTo>
                  <a:pt x="2811" y="312"/>
                </a:lnTo>
                <a:lnTo>
                  <a:pt x="2816" y="312"/>
                </a:lnTo>
                <a:lnTo>
                  <a:pt x="2816" y="327"/>
                </a:lnTo>
                <a:lnTo>
                  <a:pt x="2816" y="333"/>
                </a:lnTo>
                <a:lnTo>
                  <a:pt x="2811" y="327"/>
                </a:lnTo>
                <a:lnTo>
                  <a:pt x="2806" y="322"/>
                </a:lnTo>
                <a:lnTo>
                  <a:pt x="2800" y="322"/>
                </a:lnTo>
                <a:lnTo>
                  <a:pt x="2795" y="327"/>
                </a:lnTo>
                <a:lnTo>
                  <a:pt x="2800" y="333"/>
                </a:lnTo>
                <a:lnTo>
                  <a:pt x="2806" y="338"/>
                </a:lnTo>
                <a:lnTo>
                  <a:pt x="2800" y="338"/>
                </a:lnTo>
                <a:lnTo>
                  <a:pt x="2795" y="333"/>
                </a:lnTo>
                <a:lnTo>
                  <a:pt x="2780" y="322"/>
                </a:lnTo>
                <a:lnTo>
                  <a:pt x="2774" y="327"/>
                </a:lnTo>
                <a:lnTo>
                  <a:pt x="2774" y="333"/>
                </a:lnTo>
                <a:lnTo>
                  <a:pt x="2785" y="338"/>
                </a:lnTo>
                <a:lnTo>
                  <a:pt x="2790" y="348"/>
                </a:lnTo>
                <a:lnTo>
                  <a:pt x="2790" y="353"/>
                </a:lnTo>
                <a:lnTo>
                  <a:pt x="2785" y="353"/>
                </a:lnTo>
                <a:lnTo>
                  <a:pt x="2774" y="353"/>
                </a:lnTo>
                <a:lnTo>
                  <a:pt x="2769" y="353"/>
                </a:lnTo>
                <a:lnTo>
                  <a:pt x="2774" y="359"/>
                </a:lnTo>
                <a:lnTo>
                  <a:pt x="2785" y="364"/>
                </a:lnTo>
                <a:lnTo>
                  <a:pt x="2785" y="369"/>
                </a:lnTo>
                <a:lnTo>
                  <a:pt x="2785" y="374"/>
                </a:lnTo>
                <a:lnTo>
                  <a:pt x="2774" y="390"/>
                </a:lnTo>
                <a:lnTo>
                  <a:pt x="2774" y="395"/>
                </a:lnTo>
                <a:lnTo>
                  <a:pt x="2774" y="400"/>
                </a:lnTo>
                <a:lnTo>
                  <a:pt x="2785" y="395"/>
                </a:lnTo>
                <a:lnTo>
                  <a:pt x="2790" y="395"/>
                </a:lnTo>
                <a:lnTo>
                  <a:pt x="2790" y="405"/>
                </a:lnTo>
                <a:lnTo>
                  <a:pt x="2790" y="416"/>
                </a:lnTo>
                <a:lnTo>
                  <a:pt x="2790" y="426"/>
                </a:lnTo>
                <a:lnTo>
                  <a:pt x="2800" y="431"/>
                </a:lnTo>
                <a:lnTo>
                  <a:pt x="2806" y="431"/>
                </a:lnTo>
                <a:lnTo>
                  <a:pt x="2806" y="437"/>
                </a:lnTo>
                <a:lnTo>
                  <a:pt x="2800" y="437"/>
                </a:lnTo>
                <a:lnTo>
                  <a:pt x="2800" y="442"/>
                </a:lnTo>
                <a:lnTo>
                  <a:pt x="2800" y="447"/>
                </a:lnTo>
                <a:lnTo>
                  <a:pt x="2811" y="452"/>
                </a:lnTo>
                <a:lnTo>
                  <a:pt x="2832" y="452"/>
                </a:lnTo>
                <a:lnTo>
                  <a:pt x="2842" y="442"/>
                </a:lnTo>
                <a:lnTo>
                  <a:pt x="2847" y="447"/>
                </a:lnTo>
                <a:lnTo>
                  <a:pt x="2858" y="463"/>
                </a:lnTo>
                <a:lnTo>
                  <a:pt x="2863" y="463"/>
                </a:lnTo>
                <a:lnTo>
                  <a:pt x="2868" y="457"/>
                </a:lnTo>
                <a:lnTo>
                  <a:pt x="2868" y="468"/>
                </a:lnTo>
                <a:lnTo>
                  <a:pt x="2863" y="473"/>
                </a:lnTo>
                <a:lnTo>
                  <a:pt x="2847" y="478"/>
                </a:lnTo>
                <a:lnTo>
                  <a:pt x="2816" y="494"/>
                </a:lnTo>
                <a:lnTo>
                  <a:pt x="2785" y="520"/>
                </a:lnTo>
                <a:lnTo>
                  <a:pt x="2754" y="561"/>
                </a:lnTo>
                <a:lnTo>
                  <a:pt x="2774" y="556"/>
                </a:lnTo>
                <a:lnTo>
                  <a:pt x="2795" y="556"/>
                </a:lnTo>
                <a:lnTo>
                  <a:pt x="2800" y="561"/>
                </a:lnTo>
                <a:lnTo>
                  <a:pt x="2811" y="572"/>
                </a:lnTo>
                <a:lnTo>
                  <a:pt x="2821" y="587"/>
                </a:lnTo>
                <a:lnTo>
                  <a:pt x="2837" y="592"/>
                </a:lnTo>
                <a:lnTo>
                  <a:pt x="2842" y="592"/>
                </a:lnTo>
                <a:lnTo>
                  <a:pt x="2837" y="608"/>
                </a:lnTo>
                <a:lnTo>
                  <a:pt x="2821" y="629"/>
                </a:lnTo>
                <a:lnTo>
                  <a:pt x="2832" y="644"/>
                </a:lnTo>
                <a:lnTo>
                  <a:pt x="2837" y="650"/>
                </a:lnTo>
                <a:lnTo>
                  <a:pt x="2847" y="655"/>
                </a:lnTo>
                <a:lnTo>
                  <a:pt x="2878" y="655"/>
                </a:lnTo>
                <a:lnTo>
                  <a:pt x="2910" y="655"/>
                </a:lnTo>
                <a:lnTo>
                  <a:pt x="2920" y="660"/>
                </a:lnTo>
                <a:lnTo>
                  <a:pt x="2920" y="686"/>
                </a:lnTo>
                <a:lnTo>
                  <a:pt x="2925" y="702"/>
                </a:lnTo>
                <a:lnTo>
                  <a:pt x="2930" y="707"/>
                </a:lnTo>
                <a:lnTo>
                  <a:pt x="2951" y="696"/>
                </a:lnTo>
                <a:lnTo>
                  <a:pt x="2977" y="681"/>
                </a:lnTo>
                <a:lnTo>
                  <a:pt x="2977" y="686"/>
                </a:lnTo>
                <a:lnTo>
                  <a:pt x="2998" y="727"/>
                </a:lnTo>
                <a:lnTo>
                  <a:pt x="3029" y="769"/>
                </a:lnTo>
                <a:lnTo>
                  <a:pt x="3019" y="769"/>
                </a:lnTo>
                <a:lnTo>
                  <a:pt x="3008" y="774"/>
                </a:lnTo>
                <a:lnTo>
                  <a:pt x="3013" y="774"/>
                </a:lnTo>
                <a:lnTo>
                  <a:pt x="3034" y="774"/>
                </a:lnTo>
                <a:lnTo>
                  <a:pt x="3060" y="800"/>
                </a:lnTo>
                <a:lnTo>
                  <a:pt x="3045" y="769"/>
                </a:lnTo>
                <a:lnTo>
                  <a:pt x="3050" y="774"/>
                </a:lnTo>
                <a:lnTo>
                  <a:pt x="3055" y="774"/>
                </a:lnTo>
                <a:lnTo>
                  <a:pt x="3071" y="790"/>
                </a:lnTo>
                <a:lnTo>
                  <a:pt x="3081" y="800"/>
                </a:lnTo>
                <a:lnTo>
                  <a:pt x="3086" y="800"/>
                </a:lnTo>
                <a:lnTo>
                  <a:pt x="3091" y="800"/>
                </a:lnTo>
                <a:lnTo>
                  <a:pt x="3091" y="790"/>
                </a:lnTo>
                <a:lnTo>
                  <a:pt x="3076" y="774"/>
                </a:lnTo>
                <a:lnTo>
                  <a:pt x="3071" y="769"/>
                </a:lnTo>
                <a:lnTo>
                  <a:pt x="3081" y="769"/>
                </a:lnTo>
                <a:lnTo>
                  <a:pt x="3076" y="764"/>
                </a:lnTo>
                <a:lnTo>
                  <a:pt x="3071" y="764"/>
                </a:lnTo>
                <a:lnTo>
                  <a:pt x="3091" y="753"/>
                </a:lnTo>
                <a:lnTo>
                  <a:pt x="3102" y="753"/>
                </a:lnTo>
                <a:lnTo>
                  <a:pt x="3097" y="759"/>
                </a:lnTo>
                <a:lnTo>
                  <a:pt x="3097" y="764"/>
                </a:lnTo>
                <a:lnTo>
                  <a:pt x="3091" y="764"/>
                </a:lnTo>
                <a:lnTo>
                  <a:pt x="3086" y="764"/>
                </a:lnTo>
                <a:lnTo>
                  <a:pt x="3138" y="759"/>
                </a:lnTo>
                <a:lnTo>
                  <a:pt x="3154" y="753"/>
                </a:lnTo>
                <a:lnTo>
                  <a:pt x="3149" y="753"/>
                </a:lnTo>
                <a:lnTo>
                  <a:pt x="3123" y="753"/>
                </a:lnTo>
                <a:lnTo>
                  <a:pt x="3117" y="753"/>
                </a:lnTo>
                <a:lnTo>
                  <a:pt x="3133" y="748"/>
                </a:lnTo>
                <a:lnTo>
                  <a:pt x="3143" y="753"/>
                </a:lnTo>
                <a:lnTo>
                  <a:pt x="3149" y="753"/>
                </a:lnTo>
                <a:lnTo>
                  <a:pt x="3169" y="748"/>
                </a:lnTo>
                <a:lnTo>
                  <a:pt x="3185" y="748"/>
                </a:lnTo>
                <a:lnTo>
                  <a:pt x="3211" y="743"/>
                </a:lnTo>
                <a:lnTo>
                  <a:pt x="3237" y="733"/>
                </a:lnTo>
                <a:lnTo>
                  <a:pt x="3247" y="753"/>
                </a:lnTo>
                <a:lnTo>
                  <a:pt x="3263" y="764"/>
                </a:lnTo>
                <a:lnTo>
                  <a:pt x="3284" y="769"/>
                </a:lnTo>
                <a:lnTo>
                  <a:pt x="3310" y="769"/>
                </a:lnTo>
                <a:lnTo>
                  <a:pt x="3330" y="785"/>
                </a:lnTo>
                <a:lnTo>
                  <a:pt x="3320" y="811"/>
                </a:lnTo>
                <a:lnTo>
                  <a:pt x="3320" y="821"/>
                </a:lnTo>
                <a:lnTo>
                  <a:pt x="3330" y="831"/>
                </a:lnTo>
                <a:lnTo>
                  <a:pt x="3341" y="837"/>
                </a:lnTo>
                <a:lnTo>
                  <a:pt x="3351" y="847"/>
                </a:lnTo>
                <a:lnTo>
                  <a:pt x="3362" y="868"/>
                </a:lnTo>
                <a:lnTo>
                  <a:pt x="3367" y="894"/>
                </a:lnTo>
                <a:lnTo>
                  <a:pt x="3367" y="904"/>
                </a:lnTo>
                <a:lnTo>
                  <a:pt x="3377" y="909"/>
                </a:lnTo>
                <a:lnTo>
                  <a:pt x="3398" y="909"/>
                </a:lnTo>
                <a:lnTo>
                  <a:pt x="3403" y="935"/>
                </a:lnTo>
                <a:lnTo>
                  <a:pt x="3403" y="956"/>
                </a:lnTo>
                <a:lnTo>
                  <a:pt x="3393" y="972"/>
                </a:lnTo>
                <a:lnTo>
                  <a:pt x="3382" y="961"/>
                </a:lnTo>
                <a:lnTo>
                  <a:pt x="3377" y="951"/>
                </a:lnTo>
                <a:lnTo>
                  <a:pt x="3367" y="956"/>
                </a:lnTo>
                <a:lnTo>
                  <a:pt x="3362" y="972"/>
                </a:lnTo>
                <a:lnTo>
                  <a:pt x="3367" y="992"/>
                </a:lnTo>
                <a:lnTo>
                  <a:pt x="3372" y="1003"/>
                </a:lnTo>
                <a:lnTo>
                  <a:pt x="3372" y="1008"/>
                </a:lnTo>
                <a:lnTo>
                  <a:pt x="3362" y="1008"/>
                </a:lnTo>
                <a:lnTo>
                  <a:pt x="3351" y="1008"/>
                </a:lnTo>
                <a:lnTo>
                  <a:pt x="3346" y="1018"/>
                </a:lnTo>
                <a:lnTo>
                  <a:pt x="3247" y="1034"/>
                </a:lnTo>
                <a:lnTo>
                  <a:pt x="3206" y="1039"/>
                </a:lnTo>
                <a:lnTo>
                  <a:pt x="3185" y="1034"/>
                </a:lnTo>
                <a:lnTo>
                  <a:pt x="3164" y="1029"/>
                </a:lnTo>
                <a:lnTo>
                  <a:pt x="3154" y="1018"/>
                </a:lnTo>
                <a:lnTo>
                  <a:pt x="3159" y="1008"/>
                </a:lnTo>
                <a:lnTo>
                  <a:pt x="3175" y="998"/>
                </a:lnTo>
                <a:lnTo>
                  <a:pt x="3164" y="1003"/>
                </a:lnTo>
                <a:lnTo>
                  <a:pt x="3149" y="1008"/>
                </a:lnTo>
                <a:lnTo>
                  <a:pt x="3143" y="1024"/>
                </a:lnTo>
                <a:lnTo>
                  <a:pt x="3128" y="1018"/>
                </a:lnTo>
                <a:lnTo>
                  <a:pt x="3123" y="946"/>
                </a:lnTo>
                <a:lnTo>
                  <a:pt x="3112" y="894"/>
                </a:lnTo>
                <a:lnTo>
                  <a:pt x="3097" y="847"/>
                </a:lnTo>
                <a:lnTo>
                  <a:pt x="3112" y="904"/>
                </a:lnTo>
                <a:lnTo>
                  <a:pt x="3117" y="966"/>
                </a:lnTo>
                <a:lnTo>
                  <a:pt x="3117" y="1018"/>
                </a:lnTo>
                <a:lnTo>
                  <a:pt x="3097" y="1024"/>
                </a:lnTo>
                <a:lnTo>
                  <a:pt x="3102" y="992"/>
                </a:lnTo>
                <a:lnTo>
                  <a:pt x="3102" y="977"/>
                </a:lnTo>
                <a:lnTo>
                  <a:pt x="3097" y="982"/>
                </a:lnTo>
                <a:lnTo>
                  <a:pt x="3091" y="1013"/>
                </a:lnTo>
                <a:lnTo>
                  <a:pt x="3086" y="1013"/>
                </a:lnTo>
                <a:lnTo>
                  <a:pt x="3102" y="951"/>
                </a:lnTo>
                <a:lnTo>
                  <a:pt x="3102" y="920"/>
                </a:lnTo>
                <a:lnTo>
                  <a:pt x="3097" y="894"/>
                </a:lnTo>
                <a:lnTo>
                  <a:pt x="3081" y="847"/>
                </a:lnTo>
                <a:lnTo>
                  <a:pt x="3071" y="831"/>
                </a:lnTo>
                <a:lnTo>
                  <a:pt x="3060" y="821"/>
                </a:lnTo>
                <a:lnTo>
                  <a:pt x="3050" y="816"/>
                </a:lnTo>
                <a:lnTo>
                  <a:pt x="3060" y="831"/>
                </a:lnTo>
                <a:lnTo>
                  <a:pt x="3076" y="868"/>
                </a:lnTo>
                <a:lnTo>
                  <a:pt x="3086" y="915"/>
                </a:lnTo>
                <a:lnTo>
                  <a:pt x="3091" y="925"/>
                </a:lnTo>
                <a:lnTo>
                  <a:pt x="3086" y="920"/>
                </a:lnTo>
                <a:lnTo>
                  <a:pt x="3071" y="873"/>
                </a:lnTo>
                <a:lnTo>
                  <a:pt x="3081" y="920"/>
                </a:lnTo>
                <a:lnTo>
                  <a:pt x="3081" y="935"/>
                </a:lnTo>
                <a:lnTo>
                  <a:pt x="3076" y="940"/>
                </a:lnTo>
                <a:lnTo>
                  <a:pt x="3071" y="935"/>
                </a:lnTo>
                <a:lnTo>
                  <a:pt x="3065" y="925"/>
                </a:lnTo>
                <a:lnTo>
                  <a:pt x="3060" y="925"/>
                </a:lnTo>
                <a:lnTo>
                  <a:pt x="3065" y="946"/>
                </a:lnTo>
                <a:lnTo>
                  <a:pt x="3071" y="951"/>
                </a:lnTo>
                <a:lnTo>
                  <a:pt x="3076" y="946"/>
                </a:lnTo>
                <a:lnTo>
                  <a:pt x="3081" y="946"/>
                </a:lnTo>
                <a:lnTo>
                  <a:pt x="3081" y="951"/>
                </a:lnTo>
                <a:lnTo>
                  <a:pt x="3076" y="956"/>
                </a:lnTo>
                <a:lnTo>
                  <a:pt x="3076" y="961"/>
                </a:lnTo>
                <a:lnTo>
                  <a:pt x="3081" y="982"/>
                </a:lnTo>
                <a:lnTo>
                  <a:pt x="3076" y="998"/>
                </a:lnTo>
                <a:lnTo>
                  <a:pt x="3065" y="1034"/>
                </a:lnTo>
                <a:lnTo>
                  <a:pt x="3060" y="1029"/>
                </a:lnTo>
                <a:lnTo>
                  <a:pt x="3050" y="1034"/>
                </a:lnTo>
                <a:lnTo>
                  <a:pt x="3045" y="1039"/>
                </a:lnTo>
                <a:lnTo>
                  <a:pt x="3045" y="1044"/>
                </a:lnTo>
                <a:lnTo>
                  <a:pt x="3050" y="1050"/>
                </a:lnTo>
                <a:lnTo>
                  <a:pt x="3039" y="1065"/>
                </a:lnTo>
                <a:lnTo>
                  <a:pt x="3034" y="1086"/>
                </a:lnTo>
                <a:lnTo>
                  <a:pt x="3034" y="1102"/>
                </a:lnTo>
                <a:lnTo>
                  <a:pt x="3045" y="1122"/>
                </a:lnTo>
                <a:lnTo>
                  <a:pt x="3060" y="1128"/>
                </a:lnTo>
                <a:lnTo>
                  <a:pt x="3086" y="1133"/>
                </a:lnTo>
                <a:lnTo>
                  <a:pt x="3149" y="1128"/>
                </a:lnTo>
                <a:lnTo>
                  <a:pt x="3237" y="1107"/>
                </a:lnTo>
                <a:lnTo>
                  <a:pt x="3175" y="1117"/>
                </a:lnTo>
                <a:lnTo>
                  <a:pt x="3143" y="1122"/>
                </a:lnTo>
                <a:lnTo>
                  <a:pt x="3123" y="1117"/>
                </a:lnTo>
                <a:lnTo>
                  <a:pt x="3102" y="1112"/>
                </a:lnTo>
                <a:lnTo>
                  <a:pt x="3117" y="1112"/>
                </a:lnTo>
                <a:lnTo>
                  <a:pt x="3185" y="1107"/>
                </a:lnTo>
                <a:lnTo>
                  <a:pt x="3190" y="1107"/>
                </a:lnTo>
                <a:lnTo>
                  <a:pt x="3195" y="1107"/>
                </a:lnTo>
                <a:lnTo>
                  <a:pt x="3258" y="1096"/>
                </a:lnTo>
                <a:lnTo>
                  <a:pt x="3336" y="1070"/>
                </a:lnTo>
                <a:lnTo>
                  <a:pt x="3356" y="1086"/>
                </a:lnTo>
                <a:lnTo>
                  <a:pt x="3367" y="1096"/>
                </a:lnTo>
                <a:lnTo>
                  <a:pt x="3382" y="1122"/>
                </a:lnTo>
                <a:lnTo>
                  <a:pt x="3388" y="1117"/>
                </a:lnTo>
                <a:lnTo>
                  <a:pt x="3398" y="1122"/>
                </a:lnTo>
                <a:lnTo>
                  <a:pt x="3398" y="1133"/>
                </a:lnTo>
                <a:lnTo>
                  <a:pt x="3403" y="1133"/>
                </a:lnTo>
                <a:lnTo>
                  <a:pt x="3403" y="1122"/>
                </a:lnTo>
                <a:lnTo>
                  <a:pt x="3424" y="1128"/>
                </a:lnTo>
                <a:lnTo>
                  <a:pt x="3429" y="1128"/>
                </a:lnTo>
                <a:lnTo>
                  <a:pt x="3429" y="1122"/>
                </a:lnTo>
                <a:lnTo>
                  <a:pt x="3429" y="1107"/>
                </a:lnTo>
                <a:lnTo>
                  <a:pt x="3414" y="1091"/>
                </a:lnTo>
                <a:lnTo>
                  <a:pt x="3403" y="1081"/>
                </a:lnTo>
                <a:lnTo>
                  <a:pt x="3382" y="1076"/>
                </a:lnTo>
                <a:lnTo>
                  <a:pt x="3367" y="1060"/>
                </a:lnTo>
                <a:lnTo>
                  <a:pt x="3382" y="1055"/>
                </a:lnTo>
                <a:lnTo>
                  <a:pt x="3403" y="1044"/>
                </a:lnTo>
                <a:lnTo>
                  <a:pt x="3388" y="1050"/>
                </a:lnTo>
                <a:lnTo>
                  <a:pt x="3403" y="1029"/>
                </a:lnTo>
                <a:lnTo>
                  <a:pt x="3408" y="1029"/>
                </a:lnTo>
                <a:lnTo>
                  <a:pt x="3414" y="1029"/>
                </a:lnTo>
                <a:lnTo>
                  <a:pt x="3408" y="1029"/>
                </a:lnTo>
                <a:lnTo>
                  <a:pt x="3450" y="1008"/>
                </a:lnTo>
                <a:lnTo>
                  <a:pt x="3408" y="1018"/>
                </a:lnTo>
                <a:lnTo>
                  <a:pt x="3408" y="1013"/>
                </a:lnTo>
                <a:lnTo>
                  <a:pt x="3414" y="987"/>
                </a:lnTo>
                <a:lnTo>
                  <a:pt x="3429" y="961"/>
                </a:lnTo>
                <a:lnTo>
                  <a:pt x="3434" y="951"/>
                </a:lnTo>
                <a:lnTo>
                  <a:pt x="3429" y="946"/>
                </a:lnTo>
                <a:lnTo>
                  <a:pt x="3434" y="946"/>
                </a:lnTo>
                <a:lnTo>
                  <a:pt x="3460" y="992"/>
                </a:lnTo>
                <a:lnTo>
                  <a:pt x="3471" y="1008"/>
                </a:lnTo>
                <a:lnTo>
                  <a:pt x="3471" y="1013"/>
                </a:lnTo>
                <a:lnTo>
                  <a:pt x="3471" y="1018"/>
                </a:lnTo>
                <a:lnTo>
                  <a:pt x="3476" y="1018"/>
                </a:lnTo>
                <a:lnTo>
                  <a:pt x="3476" y="1024"/>
                </a:lnTo>
                <a:lnTo>
                  <a:pt x="3481" y="1034"/>
                </a:lnTo>
                <a:lnTo>
                  <a:pt x="3481" y="1029"/>
                </a:lnTo>
                <a:lnTo>
                  <a:pt x="3481" y="1034"/>
                </a:lnTo>
                <a:lnTo>
                  <a:pt x="3481" y="1029"/>
                </a:lnTo>
                <a:lnTo>
                  <a:pt x="3465" y="977"/>
                </a:lnTo>
                <a:lnTo>
                  <a:pt x="3460" y="982"/>
                </a:lnTo>
                <a:lnTo>
                  <a:pt x="3434" y="940"/>
                </a:lnTo>
                <a:lnTo>
                  <a:pt x="3434" y="915"/>
                </a:lnTo>
                <a:lnTo>
                  <a:pt x="3450" y="935"/>
                </a:lnTo>
                <a:lnTo>
                  <a:pt x="3460" y="925"/>
                </a:lnTo>
                <a:lnTo>
                  <a:pt x="3471" y="935"/>
                </a:lnTo>
                <a:lnTo>
                  <a:pt x="3476" y="940"/>
                </a:lnTo>
                <a:lnTo>
                  <a:pt x="3476" y="920"/>
                </a:lnTo>
                <a:lnTo>
                  <a:pt x="3471" y="852"/>
                </a:lnTo>
                <a:lnTo>
                  <a:pt x="3465" y="831"/>
                </a:lnTo>
                <a:lnTo>
                  <a:pt x="3450" y="790"/>
                </a:lnTo>
                <a:lnTo>
                  <a:pt x="3439" y="774"/>
                </a:lnTo>
                <a:lnTo>
                  <a:pt x="3424" y="769"/>
                </a:lnTo>
                <a:lnTo>
                  <a:pt x="3403" y="764"/>
                </a:lnTo>
                <a:lnTo>
                  <a:pt x="3398" y="759"/>
                </a:lnTo>
                <a:lnTo>
                  <a:pt x="3398" y="753"/>
                </a:lnTo>
                <a:lnTo>
                  <a:pt x="3408" y="753"/>
                </a:lnTo>
                <a:lnTo>
                  <a:pt x="3429" y="753"/>
                </a:lnTo>
                <a:lnTo>
                  <a:pt x="3450" y="774"/>
                </a:lnTo>
                <a:lnTo>
                  <a:pt x="3471" y="795"/>
                </a:lnTo>
                <a:lnTo>
                  <a:pt x="3476" y="821"/>
                </a:lnTo>
                <a:lnTo>
                  <a:pt x="3486" y="837"/>
                </a:lnTo>
                <a:lnTo>
                  <a:pt x="3476" y="805"/>
                </a:lnTo>
                <a:lnTo>
                  <a:pt x="3476" y="790"/>
                </a:lnTo>
                <a:lnTo>
                  <a:pt x="3481" y="800"/>
                </a:lnTo>
                <a:lnTo>
                  <a:pt x="3486" y="805"/>
                </a:lnTo>
                <a:lnTo>
                  <a:pt x="3491" y="811"/>
                </a:lnTo>
                <a:lnTo>
                  <a:pt x="3507" y="800"/>
                </a:lnTo>
                <a:lnTo>
                  <a:pt x="3512" y="805"/>
                </a:lnTo>
                <a:lnTo>
                  <a:pt x="3507" y="847"/>
                </a:lnTo>
                <a:lnTo>
                  <a:pt x="3507" y="899"/>
                </a:lnTo>
                <a:lnTo>
                  <a:pt x="3512" y="925"/>
                </a:lnTo>
                <a:lnTo>
                  <a:pt x="3523" y="935"/>
                </a:lnTo>
                <a:lnTo>
                  <a:pt x="3533" y="935"/>
                </a:lnTo>
                <a:lnTo>
                  <a:pt x="3538" y="925"/>
                </a:lnTo>
                <a:lnTo>
                  <a:pt x="3538" y="915"/>
                </a:lnTo>
                <a:lnTo>
                  <a:pt x="3528" y="909"/>
                </a:lnTo>
                <a:lnTo>
                  <a:pt x="3517" y="909"/>
                </a:lnTo>
                <a:lnTo>
                  <a:pt x="3517" y="904"/>
                </a:lnTo>
                <a:lnTo>
                  <a:pt x="3517" y="894"/>
                </a:lnTo>
                <a:lnTo>
                  <a:pt x="3533" y="868"/>
                </a:lnTo>
                <a:lnTo>
                  <a:pt x="3543" y="857"/>
                </a:lnTo>
                <a:lnTo>
                  <a:pt x="3549" y="857"/>
                </a:lnTo>
                <a:lnTo>
                  <a:pt x="3554" y="868"/>
                </a:lnTo>
                <a:lnTo>
                  <a:pt x="3554" y="894"/>
                </a:lnTo>
                <a:lnTo>
                  <a:pt x="3554" y="951"/>
                </a:lnTo>
                <a:lnTo>
                  <a:pt x="3564" y="982"/>
                </a:lnTo>
                <a:lnTo>
                  <a:pt x="3575" y="1003"/>
                </a:lnTo>
                <a:lnTo>
                  <a:pt x="3585" y="1013"/>
                </a:lnTo>
                <a:lnTo>
                  <a:pt x="3569" y="987"/>
                </a:lnTo>
                <a:lnTo>
                  <a:pt x="3569" y="977"/>
                </a:lnTo>
                <a:lnTo>
                  <a:pt x="3590" y="992"/>
                </a:lnTo>
                <a:lnTo>
                  <a:pt x="3606" y="1018"/>
                </a:lnTo>
                <a:lnTo>
                  <a:pt x="3616" y="1044"/>
                </a:lnTo>
                <a:lnTo>
                  <a:pt x="3627" y="1096"/>
                </a:lnTo>
                <a:lnTo>
                  <a:pt x="3627" y="1128"/>
                </a:lnTo>
                <a:lnTo>
                  <a:pt x="3621" y="1128"/>
                </a:lnTo>
                <a:lnTo>
                  <a:pt x="3621" y="1112"/>
                </a:lnTo>
                <a:lnTo>
                  <a:pt x="3611" y="1076"/>
                </a:lnTo>
                <a:lnTo>
                  <a:pt x="3606" y="1055"/>
                </a:lnTo>
                <a:lnTo>
                  <a:pt x="3590" y="1039"/>
                </a:lnTo>
                <a:lnTo>
                  <a:pt x="3575" y="1018"/>
                </a:lnTo>
                <a:lnTo>
                  <a:pt x="3554" y="961"/>
                </a:lnTo>
                <a:lnTo>
                  <a:pt x="3549" y="951"/>
                </a:lnTo>
                <a:lnTo>
                  <a:pt x="3543" y="966"/>
                </a:lnTo>
                <a:lnTo>
                  <a:pt x="3543" y="998"/>
                </a:lnTo>
                <a:lnTo>
                  <a:pt x="3538" y="1024"/>
                </a:lnTo>
                <a:lnTo>
                  <a:pt x="3528" y="1034"/>
                </a:lnTo>
                <a:lnTo>
                  <a:pt x="3528" y="1029"/>
                </a:lnTo>
                <a:lnTo>
                  <a:pt x="3523" y="1013"/>
                </a:lnTo>
                <a:lnTo>
                  <a:pt x="3512" y="1003"/>
                </a:lnTo>
                <a:lnTo>
                  <a:pt x="3502" y="998"/>
                </a:lnTo>
                <a:lnTo>
                  <a:pt x="3491" y="1003"/>
                </a:lnTo>
                <a:lnTo>
                  <a:pt x="3491" y="1008"/>
                </a:lnTo>
                <a:lnTo>
                  <a:pt x="3497" y="1008"/>
                </a:lnTo>
                <a:lnTo>
                  <a:pt x="3491" y="1024"/>
                </a:lnTo>
                <a:lnTo>
                  <a:pt x="3497" y="1029"/>
                </a:lnTo>
                <a:lnTo>
                  <a:pt x="3502" y="1018"/>
                </a:lnTo>
                <a:lnTo>
                  <a:pt x="3502" y="1024"/>
                </a:lnTo>
                <a:lnTo>
                  <a:pt x="3502" y="1034"/>
                </a:lnTo>
                <a:lnTo>
                  <a:pt x="3507" y="1034"/>
                </a:lnTo>
                <a:lnTo>
                  <a:pt x="3517" y="1065"/>
                </a:lnTo>
                <a:lnTo>
                  <a:pt x="3507" y="1096"/>
                </a:lnTo>
                <a:lnTo>
                  <a:pt x="3486" y="1039"/>
                </a:lnTo>
                <a:lnTo>
                  <a:pt x="3491" y="1060"/>
                </a:lnTo>
                <a:lnTo>
                  <a:pt x="3486" y="1055"/>
                </a:lnTo>
                <a:lnTo>
                  <a:pt x="3507" y="1107"/>
                </a:lnTo>
                <a:lnTo>
                  <a:pt x="3497" y="1143"/>
                </a:lnTo>
                <a:lnTo>
                  <a:pt x="3491" y="1179"/>
                </a:lnTo>
                <a:lnTo>
                  <a:pt x="3486" y="1185"/>
                </a:lnTo>
                <a:lnTo>
                  <a:pt x="3486" y="1169"/>
                </a:lnTo>
                <a:lnTo>
                  <a:pt x="3481" y="1164"/>
                </a:lnTo>
                <a:lnTo>
                  <a:pt x="3465" y="1242"/>
                </a:lnTo>
                <a:lnTo>
                  <a:pt x="3476" y="1211"/>
                </a:lnTo>
                <a:lnTo>
                  <a:pt x="3481" y="1200"/>
                </a:lnTo>
                <a:lnTo>
                  <a:pt x="3486" y="1205"/>
                </a:lnTo>
                <a:lnTo>
                  <a:pt x="3491" y="1195"/>
                </a:lnTo>
                <a:lnTo>
                  <a:pt x="3491" y="1257"/>
                </a:lnTo>
                <a:lnTo>
                  <a:pt x="3491" y="1273"/>
                </a:lnTo>
                <a:lnTo>
                  <a:pt x="3491" y="1268"/>
                </a:lnTo>
                <a:lnTo>
                  <a:pt x="3497" y="1200"/>
                </a:lnTo>
                <a:lnTo>
                  <a:pt x="3502" y="1164"/>
                </a:lnTo>
                <a:lnTo>
                  <a:pt x="3507" y="1159"/>
                </a:lnTo>
                <a:lnTo>
                  <a:pt x="3512" y="1164"/>
                </a:lnTo>
                <a:lnTo>
                  <a:pt x="3523" y="1174"/>
                </a:lnTo>
                <a:lnTo>
                  <a:pt x="3523" y="1179"/>
                </a:lnTo>
                <a:lnTo>
                  <a:pt x="3523" y="1185"/>
                </a:lnTo>
                <a:lnTo>
                  <a:pt x="3533" y="1257"/>
                </a:lnTo>
                <a:lnTo>
                  <a:pt x="3538" y="1335"/>
                </a:lnTo>
                <a:lnTo>
                  <a:pt x="3533" y="1377"/>
                </a:lnTo>
                <a:lnTo>
                  <a:pt x="3528" y="1434"/>
                </a:lnTo>
                <a:lnTo>
                  <a:pt x="3523" y="1398"/>
                </a:lnTo>
                <a:lnTo>
                  <a:pt x="3523" y="1429"/>
                </a:lnTo>
                <a:lnTo>
                  <a:pt x="3523" y="1439"/>
                </a:lnTo>
                <a:lnTo>
                  <a:pt x="3517" y="1429"/>
                </a:lnTo>
                <a:lnTo>
                  <a:pt x="3507" y="1315"/>
                </a:lnTo>
                <a:lnTo>
                  <a:pt x="3497" y="1237"/>
                </a:lnTo>
                <a:lnTo>
                  <a:pt x="3497" y="1330"/>
                </a:lnTo>
                <a:lnTo>
                  <a:pt x="3512" y="1460"/>
                </a:lnTo>
                <a:lnTo>
                  <a:pt x="3533" y="1616"/>
                </a:lnTo>
                <a:lnTo>
                  <a:pt x="3528" y="1673"/>
                </a:lnTo>
                <a:lnTo>
                  <a:pt x="3528" y="1657"/>
                </a:lnTo>
                <a:lnTo>
                  <a:pt x="3517" y="1626"/>
                </a:lnTo>
                <a:lnTo>
                  <a:pt x="3517" y="1611"/>
                </a:lnTo>
                <a:lnTo>
                  <a:pt x="3523" y="1647"/>
                </a:lnTo>
                <a:lnTo>
                  <a:pt x="3523" y="1663"/>
                </a:lnTo>
                <a:lnTo>
                  <a:pt x="3517" y="1657"/>
                </a:lnTo>
                <a:lnTo>
                  <a:pt x="3512" y="1621"/>
                </a:lnTo>
                <a:lnTo>
                  <a:pt x="3502" y="1564"/>
                </a:lnTo>
                <a:lnTo>
                  <a:pt x="3497" y="1528"/>
                </a:lnTo>
                <a:lnTo>
                  <a:pt x="3497" y="1522"/>
                </a:lnTo>
                <a:lnTo>
                  <a:pt x="3491" y="1528"/>
                </a:lnTo>
                <a:lnTo>
                  <a:pt x="3497" y="1538"/>
                </a:lnTo>
                <a:lnTo>
                  <a:pt x="3486" y="1502"/>
                </a:lnTo>
                <a:lnTo>
                  <a:pt x="3486" y="1491"/>
                </a:lnTo>
                <a:lnTo>
                  <a:pt x="3486" y="1512"/>
                </a:lnTo>
                <a:lnTo>
                  <a:pt x="3497" y="1564"/>
                </a:lnTo>
                <a:lnTo>
                  <a:pt x="3512" y="1621"/>
                </a:lnTo>
                <a:lnTo>
                  <a:pt x="3517" y="1673"/>
                </a:lnTo>
                <a:lnTo>
                  <a:pt x="3512" y="1668"/>
                </a:lnTo>
                <a:lnTo>
                  <a:pt x="3512" y="1652"/>
                </a:lnTo>
                <a:lnTo>
                  <a:pt x="3512" y="1668"/>
                </a:lnTo>
                <a:lnTo>
                  <a:pt x="3507" y="1663"/>
                </a:lnTo>
                <a:lnTo>
                  <a:pt x="3507" y="1652"/>
                </a:lnTo>
                <a:lnTo>
                  <a:pt x="3502" y="1611"/>
                </a:lnTo>
                <a:lnTo>
                  <a:pt x="3491" y="1564"/>
                </a:lnTo>
                <a:lnTo>
                  <a:pt x="3497" y="1585"/>
                </a:lnTo>
                <a:lnTo>
                  <a:pt x="3497" y="1595"/>
                </a:lnTo>
                <a:lnTo>
                  <a:pt x="3491" y="1585"/>
                </a:lnTo>
                <a:lnTo>
                  <a:pt x="3497" y="1621"/>
                </a:lnTo>
                <a:lnTo>
                  <a:pt x="3497" y="1626"/>
                </a:lnTo>
                <a:lnTo>
                  <a:pt x="3502" y="1663"/>
                </a:lnTo>
                <a:lnTo>
                  <a:pt x="3491" y="1657"/>
                </a:lnTo>
                <a:lnTo>
                  <a:pt x="3481" y="1626"/>
                </a:lnTo>
                <a:lnTo>
                  <a:pt x="3465" y="1538"/>
                </a:lnTo>
                <a:lnTo>
                  <a:pt x="3481" y="1631"/>
                </a:lnTo>
                <a:lnTo>
                  <a:pt x="3460" y="1538"/>
                </a:lnTo>
                <a:lnTo>
                  <a:pt x="3465" y="1579"/>
                </a:lnTo>
                <a:lnTo>
                  <a:pt x="3471" y="1595"/>
                </a:lnTo>
                <a:lnTo>
                  <a:pt x="3465" y="1585"/>
                </a:lnTo>
                <a:lnTo>
                  <a:pt x="3471" y="1616"/>
                </a:lnTo>
                <a:lnTo>
                  <a:pt x="3476" y="1657"/>
                </a:lnTo>
                <a:lnTo>
                  <a:pt x="3471" y="1663"/>
                </a:lnTo>
                <a:lnTo>
                  <a:pt x="3465" y="1663"/>
                </a:lnTo>
                <a:lnTo>
                  <a:pt x="3471" y="1673"/>
                </a:lnTo>
                <a:lnTo>
                  <a:pt x="3481" y="1683"/>
                </a:lnTo>
                <a:lnTo>
                  <a:pt x="3486" y="1709"/>
                </a:lnTo>
                <a:lnTo>
                  <a:pt x="3476" y="1720"/>
                </a:lnTo>
                <a:lnTo>
                  <a:pt x="3465" y="1715"/>
                </a:lnTo>
                <a:lnTo>
                  <a:pt x="3424" y="1694"/>
                </a:lnTo>
                <a:lnTo>
                  <a:pt x="3408" y="1689"/>
                </a:lnTo>
                <a:lnTo>
                  <a:pt x="3393" y="1694"/>
                </a:lnTo>
                <a:lnTo>
                  <a:pt x="3372" y="1621"/>
                </a:lnTo>
                <a:lnTo>
                  <a:pt x="3398" y="1605"/>
                </a:lnTo>
                <a:lnTo>
                  <a:pt x="3408" y="1600"/>
                </a:lnTo>
                <a:lnTo>
                  <a:pt x="3398" y="1569"/>
                </a:lnTo>
                <a:lnTo>
                  <a:pt x="3377" y="1590"/>
                </a:lnTo>
                <a:lnTo>
                  <a:pt x="3367" y="1611"/>
                </a:lnTo>
                <a:lnTo>
                  <a:pt x="3294" y="1408"/>
                </a:lnTo>
                <a:lnTo>
                  <a:pt x="3325" y="1486"/>
                </a:lnTo>
                <a:lnTo>
                  <a:pt x="3372" y="1637"/>
                </a:lnTo>
                <a:lnTo>
                  <a:pt x="3377" y="1647"/>
                </a:lnTo>
                <a:lnTo>
                  <a:pt x="3372" y="1652"/>
                </a:lnTo>
                <a:lnTo>
                  <a:pt x="3346" y="1579"/>
                </a:lnTo>
                <a:lnTo>
                  <a:pt x="3362" y="1637"/>
                </a:lnTo>
                <a:lnTo>
                  <a:pt x="3362" y="1652"/>
                </a:lnTo>
                <a:lnTo>
                  <a:pt x="3356" y="1668"/>
                </a:lnTo>
                <a:lnTo>
                  <a:pt x="3351" y="1657"/>
                </a:lnTo>
                <a:lnTo>
                  <a:pt x="3346" y="1657"/>
                </a:lnTo>
                <a:lnTo>
                  <a:pt x="3341" y="1657"/>
                </a:lnTo>
                <a:lnTo>
                  <a:pt x="3330" y="1647"/>
                </a:lnTo>
                <a:lnTo>
                  <a:pt x="3325" y="1642"/>
                </a:lnTo>
                <a:lnTo>
                  <a:pt x="3336" y="1642"/>
                </a:lnTo>
                <a:lnTo>
                  <a:pt x="3341" y="1642"/>
                </a:lnTo>
                <a:lnTo>
                  <a:pt x="3346" y="1637"/>
                </a:lnTo>
                <a:lnTo>
                  <a:pt x="3330" y="1611"/>
                </a:lnTo>
                <a:lnTo>
                  <a:pt x="3320" y="1595"/>
                </a:lnTo>
                <a:lnTo>
                  <a:pt x="3310" y="1590"/>
                </a:lnTo>
                <a:lnTo>
                  <a:pt x="3299" y="1595"/>
                </a:lnTo>
                <a:lnTo>
                  <a:pt x="3315" y="1600"/>
                </a:lnTo>
                <a:lnTo>
                  <a:pt x="3336" y="1626"/>
                </a:lnTo>
                <a:lnTo>
                  <a:pt x="3336" y="1631"/>
                </a:lnTo>
                <a:lnTo>
                  <a:pt x="3325" y="1631"/>
                </a:lnTo>
                <a:lnTo>
                  <a:pt x="3315" y="1626"/>
                </a:lnTo>
                <a:lnTo>
                  <a:pt x="3304" y="1631"/>
                </a:lnTo>
                <a:lnTo>
                  <a:pt x="3299" y="1631"/>
                </a:lnTo>
                <a:lnTo>
                  <a:pt x="3299" y="1637"/>
                </a:lnTo>
                <a:lnTo>
                  <a:pt x="3310" y="1647"/>
                </a:lnTo>
                <a:lnTo>
                  <a:pt x="3330" y="1657"/>
                </a:lnTo>
                <a:lnTo>
                  <a:pt x="3351" y="1678"/>
                </a:lnTo>
                <a:lnTo>
                  <a:pt x="3351" y="1683"/>
                </a:lnTo>
                <a:lnTo>
                  <a:pt x="3351" y="1689"/>
                </a:lnTo>
                <a:lnTo>
                  <a:pt x="3346" y="1704"/>
                </a:lnTo>
                <a:lnTo>
                  <a:pt x="3341" y="1704"/>
                </a:lnTo>
                <a:lnTo>
                  <a:pt x="3330" y="1704"/>
                </a:lnTo>
                <a:lnTo>
                  <a:pt x="3330" y="1709"/>
                </a:lnTo>
                <a:lnTo>
                  <a:pt x="3341" y="1715"/>
                </a:lnTo>
                <a:lnTo>
                  <a:pt x="3320" y="1735"/>
                </a:lnTo>
                <a:lnTo>
                  <a:pt x="3320" y="1746"/>
                </a:lnTo>
                <a:lnTo>
                  <a:pt x="3320" y="1756"/>
                </a:lnTo>
                <a:lnTo>
                  <a:pt x="3320" y="1772"/>
                </a:lnTo>
                <a:lnTo>
                  <a:pt x="3315" y="1782"/>
                </a:lnTo>
                <a:lnTo>
                  <a:pt x="3299" y="1777"/>
                </a:lnTo>
                <a:lnTo>
                  <a:pt x="3289" y="1772"/>
                </a:lnTo>
                <a:lnTo>
                  <a:pt x="3294" y="1808"/>
                </a:lnTo>
                <a:lnTo>
                  <a:pt x="3263" y="1829"/>
                </a:lnTo>
                <a:lnTo>
                  <a:pt x="3258" y="1829"/>
                </a:lnTo>
                <a:lnTo>
                  <a:pt x="3252" y="1813"/>
                </a:lnTo>
                <a:lnTo>
                  <a:pt x="3242" y="1808"/>
                </a:lnTo>
                <a:lnTo>
                  <a:pt x="3232" y="1808"/>
                </a:lnTo>
                <a:lnTo>
                  <a:pt x="3211" y="1824"/>
                </a:lnTo>
                <a:lnTo>
                  <a:pt x="3195" y="1834"/>
                </a:lnTo>
                <a:lnTo>
                  <a:pt x="3190" y="1844"/>
                </a:lnTo>
                <a:lnTo>
                  <a:pt x="3206" y="1855"/>
                </a:lnTo>
                <a:lnTo>
                  <a:pt x="3221" y="1855"/>
                </a:lnTo>
                <a:lnTo>
                  <a:pt x="3237" y="1855"/>
                </a:lnTo>
                <a:lnTo>
                  <a:pt x="3242" y="1865"/>
                </a:lnTo>
                <a:lnTo>
                  <a:pt x="3247" y="1876"/>
                </a:lnTo>
                <a:lnTo>
                  <a:pt x="3252" y="1876"/>
                </a:lnTo>
                <a:lnTo>
                  <a:pt x="3263" y="1860"/>
                </a:lnTo>
                <a:lnTo>
                  <a:pt x="3263" y="1855"/>
                </a:lnTo>
                <a:lnTo>
                  <a:pt x="3263" y="1860"/>
                </a:lnTo>
                <a:lnTo>
                  <a:pt x="3258" y="1870"/>
                </a:lnTo>
                <a:lnTo>
                  <a:pt x="3252" y="1876"/>
                </a:lnTo>
                <a:lnTo>
                  <a:pt x="3252" y="1881"/>
                </a:lnTo>
                <a:lnTo>
                  <a:pt x="3258" y="1891"/>
                </a:lnTo>
                <a:lnTo>
                  <a:pt x="3278" y="1865"/>
                </a:lnTo>
                <a:lnTo>
                  <a:pt x="3268" y="1902"/>
                </a:lnTo>
                <a:lnTo>
                  <a:pt x="3252" y="1922"/>
                </a:lnTo>
                <a:lnTo>
                  <a:pt x="3242" y="1933"/>
                </a:lnTo>
                <a:lnTo>
                  <a:pt x="3258" y="1922"/>
                </a:lnTo>
                <a:lnTo>
                  <a:pt x="3289" y="1902"/>
                </a:lnTo>
                <a:lnTo>
                  <a:pt x="3284" y="1912"/>
                </a:lnTo>
                <a:lnTo>
                  <a:pt x="3278" y="1922"/>
                </a:lnTo>
                <a:lnTo>
                  <a:pt x="3299" y="1891"/>
                </a:lnTo>
                <a:lnTo>
                  <a:pt x="3304" y="1928"/>
                </a:lnTo>
                <a:lnTo>
                  <a:pt x="3304" y="1943"/>
                </a:lnTo>
                <a:lnTo>
                  <a:pt x="3299" y="1943"/>
                </a:lnTo>
                <a:lnTo>
                  <a:pt x="3294" y="1938"/>
                </a:lnTo>
                <a:lnTo>
                  <a:pt x="3289" y="1933"/>
                </a:lnTo>
                <a:lnTo>
                  <a:pt x="3268" y="1938"/>
                </a:lnTo>
                <a:lnTo>
                  <a:pt x="3258" y="1948"/>
                </a:lnTo>
                <a:lnTo>
                  <a:pt x="3252" y="1954"/>
                </a:lnTo>
                <a:lnTo>
                  <a:pt x="3237" y="1995"/>
                </a:lnTo>
                <a:lnTo>
                  <a:pt x="3232" y="2005"/>
                </a:lnTo>
                <a:lnTo>
                  <a:pt x="3232" y="2011"/>
                </a:lnTo>
                <a:lnTo>
                  <a:pt x="3242" y="2011"/>
                </a:lnTo>
                <a:lnTo>
                  <a:pt x="3273" y="1995"/>
                </a:lnTo>
                <a:lnTo>
                  <a:pt x="3273" y="1990"/>
                </a:lnTo>
                <a:lnTo>
                  <a:pt x="3268" y="1990"/>
                </a:lnTo>
                <a:lnTo>
                  <a:pt x="3252" y="1990"/>
                </a:lnTo>
                <a:lnTo>
                  <a:pt x="3263" y="1974"/>
                </a:lnTo>
                <a:lnTo>
                  <a:pt x="3289" y="1985"/>
                </a:lnTo>
                <a:lnTo>
                  <a:pt x="3294" y="1990"/>
                </a:lnTo>
                <a:lnTo>
                  <a:pt x="3289" y="1990"/>
                </a:lnTo>
                <a:lnTo>
                  <a:pt x="3289" y="1995"/>
                </a:lnTo>
                <a:lnTo>
                  <a:pt x="3289" y="2005"/>
                </a:lnTo>
                <a:lnTo>
                  <a:pt x="3284" y="2011"/>
                </a:lnTo>
                <a:lnTo>
                  <a:pt x="3278" y="2021"/>
                </a:lnTo>
                <a:lnTo>
                  <a:pt x="3263" y="2011"/>
                </a:lnTo>
                <a:lnTo>
                  <a:pt x="3258" y="2011"/>
                </a:lnTo>
                <a:lnTo>
                  <a:pt x="3242" y="2016"/>
                </a:lnTo>
                <a:lnTo>
                  <a:pt x="3237" y="2021"/>
                </a:lnTo>
                <a:lnTo>
                  <a:pt x="3247" y="2026"/>
                </a:lnTo>
                <a:lnTo>
                  <a:pt x="3258" y="2031"/>
                </a:lnTo>
                <a:lnTo>
                  <a:pt x="3263" y="2031"/>
                </a:lnTo>
                <a:lnTo>
                  <a:pt x="3263" y="2037"/>
                </a:lnTo>
                <a:lnTo>
                  <a:pt x="3252" y="2052"/>
                </a:lnTo>
                <a:lnTo>
                  <a:pt x="3232" y="2068"/>
                </a:lnTo>
                <a:lnTo>
                  <a:pt x="3221" y="2073"/>
                </a:lnTo>
                <a:lnTo>
                  <a:pt x="3216" y="2073"/>
                </a:lnTo>
                <a:lnTo>
                  <a:pt x="3211" y="2073"/>
                </a:lnTo>
                <a:lnTo>
                  <a:pt x="3211" y="2068"/>
                </a:lnTo>
                <a:lnTo>
                  <a:pt x="3226" y="2057"/>
                </a:lnTo>
                <a:lnTo>
                  <a:pt x="3211" y="2052"/>
                </a:lnTo>
                <a:lnTo>
                  <a:pt x="3180" y="2042"/>
                </a:lnTo>
                <a:lnTo>
                  <a:pt x="3175" y="2042"/>
                </a:lnTo>
                <a:lnTo>
                  <a:pt x="3175" y="2052"/>
                </a:lnTo>
                <a:lnTo>
                  <a:pt x="3169" y="2057"/>
                </a:lnTo>
                <a:lnTo>
                  <a:pt x="3164" y="2057"/>
                </a:lnTo>
                <a:lnTo>
                  <a:pt x="3169" y="2052"/>
                </a:lnTo>
                <a:lnTo>
                  <a:pt x="3164" y="2047"/>
                </a:lnTo>
                <a:lnTo>
                  <a:pt x="3154" y="2052"/>
                </a:lnTo>
                <a:lnTo>
                  <a:pt x="3149" y="2057"/>
                </a:lnTo>
                <a:lnTo>
                  <a:pt x="3149" y="2068"/>
                </a:lnTo>
                <a:lnTo>
                  <a:pt x="3143" y="2068"/>
                </a:lnTo>
                <a:lnTo>
                  <a:pt x="3133" y="2068"/>
                </a:lnTo>
                <a:lnTo>
                  <a:pt x="3128" y="2073"/>
                </a:lnTo>
                <a:lnTo>
                  <a:pt x="3128" y="2078"/>
                </a:lnTo>
                <a:lnTo>
                  <a:pt x="3128" y="2083"/>
                </a:lnTo>
                <a:lnTo>
                  <a:pt x="3133" y="2089"/>
                </a:lnTo>
                <a:lnTo>
                  <a:pt x="3143" y="2089"/>
                </a:lnTo>
                <a:lnTo>
                  <a:pt x="3149" y="2094"/>
                </a:lnTo>
                <a:lnTo>
                  <a:pt x="3149" y="2099"/>
                </a:lnTo>
                <a:lnTo>
                  <a:pt x="3154" y="2109"/>
                </a:lnTo>
                <a:lnTo>
                  <a:pt x="3149" y="2115"/>
                </a:lnTo>
                <a:lnTo>
                  <a:pt x="3143" y="2120"/>
                </a:lnTo>
                <a:lnTo>
                  <a:pt x="3128" y="2120"/>
                </a:lnTo>
                <a:lnTo>
                  <a:pt x="3112" y="2115"/>
                </a:lnTo>
                <a:lnTo>
                  <a:pt x="3117" y="2120"/>
                </a:lnTo>
                <a:lnTo>
                  <a:pt x="3123" y="2130"/>
                </a:lnTo>
                <a:lnTo>
                  <a:pt x="3123" y="2135"/>
                </a:lnTo>
                <a:lnTo>
                  <a:pt x="3112" y="2135"/>
                </a:lnTo>
                <a:lnTo>
                  <a:pt x="3112" y="2146"/>
                </a:lnTo>
                <a:lnTo>
                  <a:pt x="3112" y="2156"/>
                </a:lnTo>
                <a:lnTo>
                  <a:pt x="3107" y="2156"/>
                </a:lnTo>
                <a:lnTo>
                  <a:pt x="3091" y="2161"/>
                </a:lnTo>
                <a:lnTo>
                  <a:pt x="3081" y="2167"/>
                </a:lnTo>
                <a:lnTo>
                  <a:pt x="3086" y="2167"/>
                </a:lnTo>
                <a:lnTo>
                  <a:pt x="3091" y="2172"/>
                </a:lnTo>
                <a:lnTo>
                  <a:pt x="3091" y="2182"/>
                </a:lnTo>
                <a:lnTo>
                  <a:pt x="3091" y="2187"/>
                </a:lnTo>
                <a:lnTo>
                  <a:pt x="3086" y="2192"/>
                </a:lnTo>
                <a:lnTo>
                  <a:pt x="3097" y="2198"/>
                </a:lnTo>
                <a:lnTo>
                  <a:pt x="3102" y="2203"/>
                </a:lnTo>
                <a:lnTo>
                  <a:pt x="3102" y="2208"/>
                </a:lnTo>
                <a:lnTo>
                  <a:pt x="3102" y="2213"/>
                </a:lnTo>
                <a:lnTo>
                  <a:pt x="3107" y="2213"/>
                </a:lnTo>
                <a:lnTo>
                  <a:pt x="3112" y="2213"/>
                </a:lnTo>
                <a:lnTo>
                  <a:pt x="3117" y="2213"/>
                </a:lnTo>
                <a:lnTo>
                  <a:pt x="3117" y="2218"/>
                </a:lnTo>
                <a:lnTo>
                  <a:pt x="3123" y="2224"/>
                </a:lnTo>
                <a:lnTo>
                  <a:pt x="3128" y="2224"/>
                </a:lnTo>
                <a:lnTo>
                  <a:pt x="3138" y="2229"/>
                </a:lnTo>
                <a:lnTo>
                  <a:pt x="3143" y="2229"/>
                </a:lnTo>
                <a:lnTo>
                  <a:pt x="3149" y="2229"/>
                </a:lnTo>
                <a:lnTo>
                  <a:pt x="3154" y="2234"/>
                </a:lnTo>
                <a:lnTo>
                  <a:pt x="3154" y="2239"/>
                </a:lnTo>
                <a:lnTo>
                  <a:pt x="3159" y="2250"/>
                </a:lnTo>
                <a:lnTo>
                  <a:pt x="3169" y="2260"/>
                </a:lnTo>
                <a:lnTo>
                  <a:pt x="3169" y="2265"/>
                </a:lnTo>
                <a:lnTo>
                  <a:pt x="3164" y="2270"/>
                </a:lnTo>
                <a:lnTo>
                  <a:pt x="3164" y="2286"/>
                </a:lnTo>
                <a:lnTo>
                  <a:pt x="3169" y="2291"/>
                </a:lnTo>
                <a:lnTo>
                  <a:pt x="3169" y="2317"/>
                </a:lnTo>
                <a:lnTo>
                  <a:pt x="3175" y="2333"/>
                </a:lnTo>
                <a:lnTo>
                  <a:pt x="3195" y="2380"/>
                </a:lnTo>
                <a:lnTo>
                  <a:pt x="3190" y="2374"/>
                </a:lnTo>
                <a:lnTo>
                  <a:pt x="3185" y="2364"/>
                </a:lnTo>
                <a:lnTo>
                  <a:pt x="3180" y="2359"/>
                </a:lnTo>
                <a:lnTo>
                  <a:pt x="3180" y="2369"/>
                </a:lnTo>
                <a:lnTo>
                  <a:pt x="3185" y="2374"/>
                </a:lnTo>
                <a:lnTo>
                  <a:pt x="3180" y="2385"/>
                </a:lnTo>
                <a:lnTo>
                  <a:pt x="3185" y="2390"/>
                </a:lnTo>
                <a:lnTo>
                  <a:pt x="3190" y="2390"/>
                </a:lnTo>
                <a:lnTo>
                  <a:pt x="3190" y="2395"/>
                </a:lnTo>
                <a:lnTo>
                  <a:pt x="3185" y="2400"/>
                </a:lnTo>
                <a:lnTo>
                  <a:pt x="3180" y="2400"/>
                </a:lnTo>
                <a:lnTo>
                  <a:pt x="3180" y="2390"/>
                </a:lnTo>
                <a:lnTo>
                  <a:pt x="3175" y="2390"/>
                </a:lnTo>
                <a:lnTo>
                  <a:pt x="3169" y="2390"/>
                </a:lnTo>
                <a:lnTo>
                  <a:pt x="3169" y="2400"/>
                </a:lnTo>
                <a:lnTo>
                  <a:pt x="3164" y="2405"/>
                </a:lnTo>
                <a:lnTo>
                  <a:pt x="3175" y="2411"/>
                </a:lnTo>
                <a:lnTo>
                  <a:pt x="3175" y="2416"/>
                </a:lnTo>
                <a:lnTo>
                  <a:pt x="3159" y="2411"/>
                </a:lnTo>
                <a:lnTo>
                  <a:pt x="3138" y="2411"/>
                </a:lnTo>
                <a:lnTo>
                  <a:pt x="3133" y="2411"/>
                </a:lnTo>
                <a:lnTo>
                  <a:pt x="3128" y="2405"/>
                </a:lnTo>
                <a:lnTo>
                  <a:pt x="3107" y="2380"/>
                </a:lnTo>
                <a:lnTo>
                  <a:pt x="3091" y="2364"/>
                </a:lnTo>
                <a:lnTo>
                  <a:pt x="3086" y="2364"/>
                </a:lnTo>
                <a:lnTo>
                  <a:pt x="3086" y="2369"/>
                </a:lnTo>
                <a:lnTo>
                  <a:pt x="3086" y="2380"/>
                </a:lnTo>
                <a:lnTo>
                  <a:pt x="3097" y="2400"/>
                </a:lnTo>
                <a:lnTo>
                  <a:pt x="3128" y="2431"/>
                </a:lnTo>
                <a:lnTo>
                  <a:pt x="3128" y="2437"/>
                </a:lnTo>
                <a:lnTo>
                  <a:pt x="3128" y="2442"/>
                </a:lnTo>
                <a:lnTo>
                  <a:pt x="3128" y="2437"/>
                </a:lnTo>
                <a:lnTo>
                  <a:pt x="3123" y="2431"/>
                </a:lnTo>
                <a:lnTo>
                  <a:pt x="3117" y="2437"/>
                </a:lnTo>
                <a:lnTo>
                  <a:pt x="3117" y="2442"/>
                </a:lnTo>
                <a:lnTo>
                  <a:pt x="3112" y="2437"/>
                </a:lnTo>
                <a:lnTo>
                  <a:pt x="3107" y="2431"/>
                </a:lnTo>
                <a:lnTo>
                  <a:pt x="3102" y="2431"/>
                </a:lnTo>
                <a:lnTo>
                  <a:pt x="3091" y="2431"/>
                </a:lnTo>
                <a:lnTo>
                  <a:pt x="3086" y="2437"/>
                </a:lnTo>
                <a:lnTo>
                  <a:pt x="3081" y="2442"/>
                </a:lnTo>
                <a:lnTo>
                  <a:pt x="3076" y="2447"/>
                </a:lnTo>
                <a:lnTo>
                  <a:pt x="3045" y="2405"/>
                </a:lnTo>
                <a:lnTo>
                  <a:pt x="3034" y="2380"/>
                </a:lnTo>
                <a:lnTo>
                  <a:pt x="3029" y="2364"/>
                </a:lnTo>
                <a:lnTo>
                  <a:pt x="3019" y="2359"/>
                </a:lnTo>
                <a:lnTo>
                  <a:pt x="3013" y="2359"/>
                </a:lnTo>
                <a:lnTo>
                  <a:pt x="3013" y="2364"/>
                </a:lnTo>
                <a:lnTo>
                  <a:pt x="3019" y="2385"/>
                </a:lnTo>
                <a:lnTo>
                  <a:pt x="3045" y="2437"/>
                </a:lnTo>
                <a:lnTo>
                  <a:pt x="3055" y="2457"/>
                </a:lnTo>
                <a:lnTo>
                  <a:pt x="3050" y="2457"/>
                </a:lnTo>
                <a:lnTo>
                  <a:pt x="3045" y="2452"/>
                </a:lnTo>
                <a:lnTo>
                  <a:pt x="3045" y="2463"/>
                </a:lnTo>
                <a:lnTo>
                  <a:pt x="3039" y="2468"/>
                </a:lnTo>
                <a:lnTo>
                  <a:pt x="3039" y="2473"/>
                </a:lnTo>
                <a:lnTo>
                  <a:pt x="3045" y="2473"/>
                </a:lnTo>
                <a:lnTo>
                  <a:pt x="3039" y="2473"/>
                </a:lnTo>
                <a:lnTo>
                  <a:pt x="3039" y="2478"/>
                </a:lnTo>
                <a:lnTo>
                  <a:pt x="3039" y="2483"/>
                </a:lnTo>
                <a:lnTo>
                  <a:pt x="3039" y="2489"/>
                </a:lnTo>
                <a:lnTo>
                  <a:pt x="3039" y="2483"/>
                </a:lnTo>
                <a:lnTo>
                  <a:pt x="3034" y="2478"/>
                </a:lnTo>
                <a:lnTo>
                  <a:pt x="3029" y="2489"/>
                </a:lnTo>
                <a:lnTo>
                  <a:pt x="3034" y="2489"/>
                </a:lnTo>
                <a:lnTo>
                  <a:pt x="3024" y="2489"/>
                </a:lnTo>
                <a:lnTo>
                  <a:pt x="3013" y="2473"/>
                </a:lnTo>
                <a:lnTo>
                  <a:pt x="3008" y="2473"/>
                </a:lnTo>
                <a:lnTo>
                  <a:pt x="3008" y="2478"/>
                </a:lnTo>
                <a:lnTo>
                  <a:pt x="3003" y="2483"/>
                </a:lnTo>
                <a:lnTo>
                  <a:pt x="2998" y="2489"/>
                </a:lnTo>
                <a:lnTo>
                  <a:pt x="2676" y="2489"/>
                </a:lnTo>
                <a:lnTo>
                  <a:pt x="2655" y="2473"/>
                </a:lnTo>
                <a:lnTo>
                  <a:pt x="2660" y="2489"/>
                </a:lnTo>
                <a:lnTo>
                  <a:pt x="2400" y="2483"/>
                </a:lnTo>
                <a:lnTo>
                  <a:pt x="2115" y="2478"/>
                </a:lnTo>
                <a:lnTo>
                  <a:pt x="2037" y="2478"/>
                </a:lnTo>
                <a:lnTo>
                  <a:pt x="1995" y="2447"/>
                </a:lnTo>
                <a:lnTo>
                  <a:pt x="1980" y="2431"/>
                </a:lnTo>
                <a:lnTo>
                  <a:pt x="1990" y="2442"/>
                </a:lnTo>
                <a:lnTo>
                  <a:pt x="2021" y="2473"/>
                </a:lnTo>
                <a:lnTo>
                  <a:pt x="1855" y="2468"/>
                </a:lnTo>
                <a:lnTo>
                  <a:pt x="1595" y="2463"/>
                </a:lnTo>
                <a:lnTo>
                  <a:pt x="1335" y="2463"/>
                </a:lnTo>
                <a:lnTo>
                  <a:pt x="1081" y="2457"/>
                </a:lnTo>
                <a:lnTo>
                  <a:pt x="816" y="2442"/>
                </a:lnTo>
                <a:lnTo>
                  <a:pt x="707" y="2437"/>
                </a:lnTo>
                <a:lnTo>
                  <a:pt x="577" y="2437"/>
                </a:lnTo>
                <a:lnTo>
                  <a:pt x="322" y="2437"/>
                </a:lnTo>
                <a:lnTo>
                  <a:pt x="333" y="2369"/>
                </a:lnTo>
                <a:lnTo>
                  <a:pt x="333" y="2364"/>
                </a:lnTo>
                <a:lnTo>
                  <a:pt x="333" y="2374"/>
                </a:lnTo>
                <a:lnTo>
                  <a:pt x="327" y="2385"/>
                </a:lnTo>
                <a:lnTo>
                  <a:pt x="327" y="2364"/>
                </a:lnTo>
                <a:lnTo>
                  <a:pt x="327" y="2348"/>
                </a:lnTo>
                <a:lnTo>
                  <a:pt x="327" y="2343"/>
                </a:lnTo>
                <a:lnTo>
                  <a:pt x="327" y="2338"/>
                </a:lnTo>
                <a:lnTo>
                  <a:pt x="327" y="2333"/>
                </a:lnTo>
                <a:lnTo>
                  <a:pt x="322" y="2343"/>
                </a:lnTo>
                <a:lnTo>
                  <a:pt x="327" y="2260"/>
                </a:lnTo>
                <a:lnTo>
                  <a:pt x="333" y="2167"/>
                </a:lnTo>
                <a:lnTo>
                  <a:pt x="327" y="2167"/>
                </a:lnTo>
                <a:lnTo>
                  <a:pt x="327" y="2203"/>
                </a:lnTo>
                <a:lnTo>
                  <a:pt x="317" y="2229"/>
                </a:lnTo>
                <a:lnTo>
                  <a:pt x="322" y="2208"/>
                </a:lnTo>
                <a:lnTo>
                  <a:pt x="322" y="2192"/>
                </a:lnTo>
                <a:lnTo>
                  <a:pt x="322" y="2208"/>
                </a:lnTo>
                <a:lnTo>
                  <a:pt x="317" y="2213"/>
                </a:lnTo>
                <a:lnTo>
                  <a:pt x="317" y="2192"/>
                </a:lnTo>
                <a:lnTo>
                  <a:pt x="322" y="2172"/>
                </a:lnTo>
                <a:lnTo>
                  <a:pt x="322" y="2182"/>
                </a:lnTo>
                <a:lnTo>
                  <a:pt x="327" y="2156"/>
                </a:lnTo>
                <a:lnTo>
                  <a:pt x="333" y="2151"/>
                </a:lnTo>
                <a:lnTo>
                  <a:pt x="333" y="2141"/>
                </a:lnTo>
                <a:lnTo>
                  <a:pt x="338" y="2120"/>
                </a:lnTo>
                <a:lnTo>
                  <a:pt x="333" y="2115"/>
                </a:lnTo>
                <a:lnTo>
                  <a:pt x="327" y="2120"/>
                </a:lnTo>
                <a:lnTo>
                  <a:pt x="327" y="2094"/>
                </a:lnTo>
                <a:lnTo>
                  <a:pt x="327" y="2083"/>
                </a:lnTo>
                <a:lnTo>
                  <a:pt x="327" y="2073"/>
                </a:lnTo>
                <a:lnTo>
                  <a:pt x="327" y="2094"/>
                </a:lnTo>
                <a:lnTo>
                  <a:pt x="333" y="2052"/>
                </a:lnTo>
                <a:lnTo>
                  <a:pt x="333" y="2057"/>
                </a:lnTo>
                <a:lnTo>
                  <a:pt x="333" y="2037"/>
                </a:lnTo>
                <a:lnTo>
                  <a:pt x="338" y="2021"/>
                </a:lnTo>
                <a:lnTo>
                  <a:pt x="333" y="2016"/>
                </a:lnTo>
                <a:lnTo>
                  <a:pt x="333" y="2037"/>
                </a:lnTo>
                <a:lnTo>
                  <a:pt x="327" y="2052"/>
                </a:lnTo>
                <a:lnTo>
                  <a:pt x="327" y="2037"/>
                </a:lnTo>
                <a:lnTo>
                  <a:pt x="327" y="2016"/>
                </a:lnTo>
                <a:lnTo>
                  <a:pt x="322" y="2057"/>
                </a:lnTo>
                <a:lnTo>
                  <a:pt x="317" y="2078"/>
                </a:lnTo>
                <a:lnTo>
                  <a:pt x="317" y="2099"/>
                </a:lnTo>
                <a:lnTo>
                  <a:pt x="322" y="2094"/>
                </a:lnTo>
                <a:lnTo>
                  <a:pt x="317" y="2130"/>
                </a:lnTo>
                <a:lnTo>
                  <a:pt x="317" y="2161"/>
                </a:lnTo>
                <a:lnTo>
                  <a:pt x="307" y="2156"/>
                </a:lnTo>
                <a:lnTo>
                  <a:pt x="307" y="2234"/>
                </a:lnTo>
                <a:lnTo>
                  <a:pt x="307" y="2307"/>
                </a:lnTo>
                <a:lnTo>
                  <a:pt x="302" y="2322"/>
                </a:lnTo>
                <a:lnTo>
                  <a:pt x="302" y="2328"/>
                </a:lnTo>
                <a:lnTo>
                  <a:pt x="302" y="2333"/>
                </a:lnTo>
                <a:lnTo>
                  <a:pt x="296" y="2338"/>
                </a:lnTo>
                <a:lnTo>
                  <a:pt x="296" y="2343"/>
                </a:lnTo>
                <a:lnTo>
                  <a:pt x="302" y="2338"/>
                </a:lnTo>
                <a:lnTo>
                  <a:pt x="296" y="2354"/>
                </a:lnTo>
                <a:lnTo>
                  <a:pt x="296" y="2359"/>
                </a:lnTo>
                <a:lnTo>
                  <a:pt x="302" y="2364"/>
                </a:lnTo>
                <a:lnTo>
                  <a:pt x="302" y="2369"/>
                </a:lnTo>
                <a:lnTo>
                  <a:pt x="307" y="2354"/>
                </a:lnTo>
                <a:lnTo>
                  <a:pt x="307" y="2343"/>
                </a:lnTo>
                <a:lnTo>
                  <a:pt x="317" y="2343"/>
                </a:lnTo>
                <a:lnTo>
                  <a:pt x="307" y="2395"/>
                </a:lnTo>
                <a:lnTo>
                  <a:pt x="302" y="2416"/>
                </a:lnTo>
                <a:lnTo>
                  <a:pt x="296" y="2426"/>
                </a:lnTo>
                <a:lnTo>
                  <a:pt x="296" y="2437"/>
                </a:lnTo>
                <a:lnTo>
                  <a:pt x="291" y="2437"/>
                </a:lnTo>
                <a:lnTo>
                  <a:pt x="239" y="2447"/>
                </a:lnTo>
                <a:lnTo>
                  <a:pt x="208" y="2457"/>
                </a:lnTo>
                <a:lnTo>
                  <a:pt x="187" y="2468"/>
                </a:lnTo>
                <a:lnTo>
                  <a:pt x="187" y="2483"/>
                </a:lnTo>
                <a:lnTo>
                  <a:pt x="192" y="2494"/>
                </a:lnTo>
                <a:lnTo>
                  <a:pt x="203" y="2499"/>
                </a:lnTo>
                <a:lnTo>
                  <a:pt x="218" y="2509"/>
                </a:lnTo>
                <a:lnTo>
                  <a:pt x="255" y="2525"/>
                </a:lnTo>
                <a:lnTo>
                  <a:pt x="291" y="2530"/>
                </a:lnTo>
                <a:lnTo>
                  <a:pt x="286" y="2598"/>
                </a:lnTo>
                <a:lnTo>
                  <a:pt x="291" y="2598"/>
                </a:lnTo>
                <a:lnTo>
                  <a:pt x="286" y="2613"/>
                </a:lnTo>
                <a:lnTo>
                  <a:pt x="286" y="2634"/>
                </a:lnTo>
                <a:lnTo>
                  <a:pt x="291" y="2650"/>
                </a:lnTo>
                <a:lnTo>
                  <a:pt x="286" y="2660"/>
                </a:lnTo>
                <a:lnTo>
                  <a:pt x="296" y="2676"/>
                </a:lnTo>
                <a:lnTo>
                  <a:pt x="286" y="2717"/>
                </a:lnTo>
                <a:lnTo>
                  <a:pt x="291" y="2707"/>
                </a:lnTo>
                <a:lnTo>
                  <a:pt x="286" y="2722"/>
                </a:lnTo>
                <a:lnTo>
                  <a:pt x="286" y="2780"/>
                </a:lnTo>
                <a:lnTo>
                  <a:pt x="276" y="2842"/>
                </a:lnTo>
                <a:lnTo>
                  <a:pt x="281" y="2831"/>
                </a:lnTo>
                <a:lnTo>
                  <a:pt x="286" y="2837"/>
                </a:lnTo>
                <a:lnTo>
                  <a:pt x="276" y="2878"/>
                </a:lnTo>
                <a:lnTo>
                  <a:pt x="276" y="2930"/>
                </a:lnTo>
                <a:lnTo>
                  <a:pt x="281" y="2930"/>
                </a:lnTo>
                <a:lnTo>
                  <a:pt x="276" y="2946"/>
                </a:lnTo>
                <a:lnTo>
                  <a:pt x="281" y="2946"/>
                </a:lnTo>
                <a:lnTo>
                  <a:pt x="276" y="2998"/>
                </a:lnTo>
                <a:lnTo>
                  <a:pt x="270" y="3039"/>
                </a:lnTo>
                <a:lnTo>
                  <a:pt x="276" y="3029"/>
                </a:lnTo>
                <a:lnTo>
                  <a:pt x="281" y="3024"/>
                </a:lnTo>
                <a:lnTo>
                  <a:pt x="276" y="3102"/>
                </a:lnTo>
                <a:lnTo>
                  <a:pt x="276" y="3107"/>
                </a:lnTo>
                <a:lnTo>
                  <a:pt x="327" y="3107"/>
                </a:lnTo>
                <a:lnTo>
                  <a:pt x="333" y="3086"/>
                </a:lnTo>
                <a:lnTo>
                  <a:pt x="327" y="3086"/>
                </a:lnTo>
                <a:lnTo>
                  <a:pt x="327" y="3076"/>
                </a:lnTo>
                <a:lnTo>
                  <a:pt x="327" y="3081"/>
                </a:lnTo>
                <a:lnTo>
                  <a:pt x="322" y="3076"/>
                </a:lnTo>
                <a:lnTo>
                  <a:pt x="317" y="3076"/>
                </a:lnTo>
                <a:lnTo>
                  <a:pt x="317" y="3060"/>
                </a:lnTo>
                <a:lnTo>
                  <a:pt x="322" y="3050"/>
                </a:lnTo>
                <a:lnTo>
                  <a:pt x="322" y="3044"/>
                </a:lnTo>
                <a:lnTo>
                  <a:pt x="322" y="3034"/>
                </a:lnTo>
                <a:lnTo>
                  <a:pt x="322" y="3013"/>
                </a:lnTo>
                <a:lnTo>
                  <a:pt x="322" y="2998"/>
                </a:lnTo>
                <a:lnTo>
                  <a:pt x="327" y="2982"/>
                </a:lnTo>
                <a:lnTo>
                  <a:pt x="327" y="2961"/>
                </a:lnTo>
                <a:lnTo>
                  <a:pt x="327" y="2972"/>
                </a:lnTo>
                <a:lnTo>
                  <a:pt x="322" y="2977"/>
                </a:lnTo>
                <a:lnTo>
                  <a:pt x="322" y="2961"/>
                </a:lnTo>
                <a:lnTo>
                  <a:pt x="327" y="2941"/>
                </a:lnTo>
                <a:lnTo>
                  <a:pt x="468" y="2946"/>
                </a:lnTo>
                <a:lnTo>
                  <a:pt x="582" y="2941"/>
                </a:lnTo>
                <a:lnTo>
                  <a:pt x="722" y="2941"/>
                </a:lnTo>
                <a:lnTo>
                  <a:pt x="915" y="2941"/>
                </a:lnTo>
                <a:lnTo>
                  <a:pt x="977" y="2935"/>
                </a:lnTo>
                <a:lnTo>
                  <a:pt x="1034" y="2930"/>
                </a:lnTo>
                <a:lnTo>
                  <a:pt x="1122" y="2930"/>
                </a:lnTo>
                <a:lnTo>
                  <a:pt x="1226" y="2935"/>
                </a:lnTo>
                <a:lnTo>
                  <a:pt x="1413" y="2935"/>
                </a:lnTo>
                <a:lnTo>
                  <a:pt x="1574" y="2941"/>
                </a:lnTo>
                <a:lnTo>
                  <a:pt x="1735" y="2941"/>
                </a:lnTo>
                <a:lnTo>
                  <a:pt x="2452" y="2935"/>
                </a:lnTo>
                <a:lnTo>
                  <a:pt x="1980" y="2935"/>
                </a:lnTo>
                <a:lnTo>
                  <a:pt x="1829" y="2935"/>
                </a:lnTo>
                <a:lnTo>
                  <a:pt x="1522" y="2935"/>
                </a:lnTo>
                <a:lnTo>
                  <a:pt x="1439" y="2935"/>
                </a:lnTo>
                <a:lnTo>
                  <a:pt x="1091" y="2930"/>
                </a:lnTo>
                <a:lnTo>
                  <a:pt x="1050" y="2930"/>
                </a:lnTo>
                <a:lnTo>
                  <a:pt x="935" y="2930"/>
                </a:lnTo>
                <a:lnTo>
                  <a:pt x="868" y="2935"/>
                </a:lnTo>
                <a:lnTo>
                  <a:pt x="592" y="2935"/>
                </a:lnTo>
                <a:lnTo>
                  <a:pt x="437" y="2935"/>
                </a:lnTo>
                <a:lnTo>
                  <a:pt x="379" y="2930"/>
                </a:lnTo>
                <a:lnTo>
                  <a:pt x="327" y="2935"/>
                </a:lnTo>
                <a:lnTo>
                  <a:pt x="333" y="2909"/>
                </a:lnTo>
                <a:lnTo>
                  <a:pt x="327" y="2925"/>
                </a:lnTo>
                <a:lnTo>
                  <a:pt x="322" y="2930"/>
                </a:lnTo>
                <a:lnTo>
                  <a:pt x="322" y="2915"/>
                </a:lnTo>
                <a:lnTo>
                  <a:pt x="322" y="2899"/>
                </a:lnTo>
                <a:lnTo>
                  <a:pt x="327" y="2904"/>
                </a:lnTo>
                <a:lnTo>
                  <a:pt x="333" y="2899"/>
                </a:lnTo>
                <a:lnTo>
                  <a:pt x="327" y="2889"/>
                </a:lnTo>
                <a:lnTo>
                  <a:pt x="322" y="2889"/>
                </a:lnTo>
                <a:lnTo>
                  <a:pt x="338" y="2831"/>
                </a:lnTo>
                <a:lnTo>
                  <a:pt x="333" y="2831"/>
                </a:lnTo>
                <a:lnTo>
                  <a:pt x="333" y="2837"/>
                </a:lnTo>
                <a:lnTo>
                  <a:pt x="327" y="2842"/>
                </a:lnTo>
                <a:lnTo>
                  <a:pt x="327" y="2857"/>
                </a:lnTo>
                <a:lnTo>
                  <a:pt x="322" y="2857"/>
                </a:lnTo>
                <a:lnTo>
                  <a:pt x="322" y="2842"/>
                </a:lnTo>
                <a:lnTo>
                  <a:pt x="327" y="2811"/>
                </a:lnTo>
                <a:lnTo>
                  <a:pt x="317" y="2842"/>
                </a:lnTo>
                <a:lnTo>
                  <a:pt x="317" y="2795"/>
                </a:lnTo>
                <a:lnTo>
                  <a:pt x="317" y="2754"/>
                </a:lnTo>
                <a:lnTo>
                  <a:pt x="322" y="2670"/>
                </a:lnTo>
                <a:lnTo>
                  <a:pt x="327" y="2691"/>
                </a:lnTo>
                <a:lnTo>
                  <a:pt x="327" y="2696"/>
                </a:lnTo>
                <a:lnTo>
                  <a:pt x="333" y="2696"/>
                </a:lnTo>
                <a:lnTo>
                  <a:pt x="338" y="2639"/>
                </a:lnTo>
                <a:lnTo>
                  <a:pt x="338" y="2644"/>
                </a:lnTo>
                <a:lnTo>
                  <a:pt x="338" y="2618"/>
                </a:lnTo>
                <a:lnTo>
                  <a:pt x="338" y="2608"/>
                </a:lnTo>
                <a:lnTo>
                  <a:pt x="333" y="2598"/>
                </a:lnTo>
                <a:lnTo>
                  <a:pt x="333" y="2608"/>
                </a:lnTo>
                <a:lnTo>
                  <a:pt x="333" y="2618"/>
                </a:lnTo>
                <a:lnTo>
                  <a:pt x="327" y="2618"/>
                </a:lnTo>
                <a:lnTo>
                  <a:pt x="333" y="2582"/>
                </a:lnTo>
                <a:lnTo>
                  <a:pt x="327" y="2608"/>
                </a:lnTo>
                <a:lnTo>
                  <a:pt x="327" y="2634"/>
                </a:lnTo>
                <a:lnTo>
                  <a:pt x="327" y="2629"/>
                </a:lnTo>
                <a:lnTo>
                  <a:pt x="333" y="2618"/>
                </a:lnTo>
                <a:lnTo>
                  <a:pt x="327" y="2655"/>
                </a:lnTo>
                <a:lnTo>
                  <a:pt x="317" y="2676"/>
                </a:lnTo>
                <a:lnTo>
                  <a:pt x="317" y="2681"/>
                </a:lnTo>
                <a:lnTo>
                  <a:pt x="317" y="2676"/>
                </a:lnTo>
                <a:lnTo>
                  <a:pt x="307" y="2655"/>
                </a:lnTo>
                <a:lnTo>
                  <a:pt x="322" y="2613"/>
                </a:lnTo>
                <a:lnTo>
                  <a:pt x="327" y="2567"/>
                </a:lnTo>
                <a:lnTo>
                  <a:pt x="317" y="2546"/>
                </a:lnTo>
                <a:lnTo>
                  <a:pt x="327" y="2535"/>
                </a:lnTo>
                <a:lnTo>
                  <a:pt x="447" y="2541"/>
                </a:lnTo>
                <a:lnTo>
                  <a:pt x="525" y="2546"/>
                </a:lnTo>
                <a:lnTo>
                  <a:pt x="618" y="2551"/>
                </a:lnTo>
                <a:lnTo>
                  <a:pt x="592" y="2546"/>
                </a:lnTo>
                <a:lnTo>
                  <a:pt x="598" y="2546"/>
                </a:lnTo>
                <a:lnTo>
                  <a:pt x="665" y="2541"/>
                </a:lnTo>
                <a:lnTo>
                  <a:pt x="769" y="2541"/>
                </a:lnTo>
                <a:lnTo>
                  <a:pt x="831" y="2546"/>
                </a:lnTo>
                <a:lnTo>
                  <a:pt x="883" y="2556"/>
                </a:lnTo>
                <a:lnTo>
                  <a:pt x="1003" y="2572"/>
                </a:lnTo>
                <a:lnTo>
                  <a:pt x="1003" y="2577"/>
                </a:lnTo>
                <a:lnTo>
                  <a:pt x="1013" y="2582"/>
                </a:lnTo>
                <a:lnTo>
                  <a:pt x="1070" y="2593"/>
                </a:lnTo>
                <a:lnTo>
                  <a:pt x="1143" y="2593"/>
                </a:lnTo>
                <a:lnTo>
                  <a:pt x="1252" y="2593"/>
                </a:lnTo>
                <a:lnTo>
                  <a:pt x="1257" y="2598"/>
                </a:lnTo>
                <a:lnTo>
                  <a:pt x="1257" y="2603"/>
                </a:lnTo>
                <a:lnTo>
                  <a:pt x="1268" y="2603"/>
                </a:lnTo>
                <a:lnTo>
                  <a:pt x="1309" y="2608"/>
                </a:lnTo>
                <a:lnTo>
                  <a:pt x="1372" y="2608"/>
                </a:lnTo>
                <a:lnTo>
                  <a:pt x="1408" y="2603"/>
                </a:lnTo>
                <a:lnTo>
                  <a:pt x="1455" y="2598"/>
                </a:lnTo>
                <a:lnTo>
                  <a:pt x="1522" y="2593"/>
                </a:lnTo>
                <a:lnTo>
                  <a:pt x="1642" y="2587"/>
                </a:lnTo>
                <a:lnTo>
                  <a:pt x="1761" y="2582"/>
                </a:lnTo>
                <a:lnTo>
                  <a:pt x="1709" y="2582"/>
                </a:lnTo>
                <a:lnTo>
                  <a:pt x="1460" y="2587"/>
                </a:lnTo>
                <a:lnTo>
                  <a:pt x="1283" y="2582"/>
                </a:lnTo>
                <a:lnTo>
                  <a:pt x="1237" y="2577"/>
                </a:lnTo>
                <a:lnTo>
                  <a:pt x="1439" y="2577"/>
                </a:lnTo>
                <a:lnTo>
                  <a:pt x="1647" y="2577"/>
                </a:lnTo>
                <a:lnTo>
                  <a:pt x="1834" y="2577"/>
                </a:lnTo>
                <a:lnTo>
                  <a:pt x="1761" y="2582"/>
                </a:lnTo>
                <a:lnTo>
                  <a:pt x="1912" y="2582"/>
                </a:lnTo>
                <a:lnTo>
                  <a:pt x="2203" y="2582"/>
                </a:lnTo>
                <a:lnTo>
                  <a:pt x="2208" y="2587"/>
                </a:lnTo>
                <a:lnTo>
                  <a:pt x="2203" y="2582"/>
                </a:lnTo>
                <a:lnTo>
                  <a:pt x="2904" y="2577"/>
                </a:lnTo>
                <a:lnTo>
                  <a:pt x="2889" y="2582"/>
                </a:lnTo>
                <a:lnTo>
                  <a:pt x="2889" y="2587"/>
                </a:lnTo>
                <a:lnTo>
                  <a:pt x="2894" y="2587"/>
                </a:lnTo>
                <a:lnTo>
                  <a:pt x="2894" y="2593"/>
                </a:lnTo>
                <a:lnTo>
                  <a:pt x="2889" y="2593"/>
                </a:lnTo>
                <a:lnTo>
                  <a:pt x="2878" y="2587"/>
                </a:lnTo>
                <a:lnTo>
                  <a:pt x="2873" y="2582"/>
                </a:lnTo>
                <a:lnTo>
                  <a:pt x="2863" y="2582"/>
                </a:lnTo>
                <a:lnTo>
                  <a:pt x="2863" y="2587"/>
                </a:lnTo>
                <a:lnTo>
                  <a:pt x="2868" y="2587"/>
                </a:lnTo>
                <a:lnTo>
                  <a:pt x="2873" y="2598"/>
                </a:lnTo>
                <a:lnTo>
                  <a:pt x="2873" y="2613"/>
                </a:lnTo>
                <a:lnTo>
                  <a:pt x="2878" y="2618"/>
                </a:lnTo>
                <a:lnTo>
                  <a:pt x="2884" y="2618"/>
                </a:lnTo>
                <a:lnTo>
                  <a:pt x="2878" y="2629"/>
                </a:lnTo>
                <a:lnTo>
                  <a:pt x="2868" y="2634"/>
                </a:lnTo>
                <a:lnTo>
                  <a:pt x="2863" y="2644"/>
                </a:lnTo>
                <a:lnTo>
                  <a:pt x="2863" y="2660"/>
                </a:lnTo>
                <a:lnTo>
                  <a:pt x="2837" y="2670"/>
                </a:lnTo>
                <a:lnTo>
                  <a:pt x="2816" y="2676"/>
                </a:lnTo>
                <a:lnTo>
                  <a:pt x="2806" y="2686"/>
                </a:lnTo>
                <a:lnTo>
                  <a:pt x="2806" y="2707"/>
                </a:lnTo>
                <a:lnTo>
                  <a:pt x="2800" y="2722"/>
                </a:lnTo>
                <a:lnTo>
                  <a:pt x="2795" y="2738"/>
                </a:lnTo>
                <a:lnTo>
                  <a:pt x="2780" y="2754"/>
                </a:lnTo>
                <a:lnTo>
                  <a:pt x="2754" y="2774"/>
                </a:lnTo>
                <a:lnTo>
                  <a:pt x="2743" y="2785"/>
                </a:lnTo>
                <a:lnTo>
                  <a:pt x="2743" y="2790"/>
                </a:lnTo>
                <a:lnTo>
                  <a:pt x="2759" y="2790"/>
                </a:lnTo>
                <a:lnTo>
                  <a:pt x="2780" y="2795"/>
                </a:lnTo>
                <a:lnTo>
                  <a:pt x="2785" y="2805"/>
                </a:lnTo>
                <a:lnTo>
                  <a:pt x="2785" y="2811"/>
                </a:lnTo>
                <a:lnTo>
                  <a:pt x="2769" y="2821"/>
                </a:lnTo>
                <a:lnTo>
                  <a:pt x="2754" y="2826"/>
                </a:lnTo>
                <a:lnTo>
                  <a:pt x="2733" y="2826"/>
                </a:lnTo>
                <a:lnTo>
                  <a:pt x="2712" y="2816"/>
                </a:lnTo>
                <a:lnTo>
                  <a:pt x="2686" y="2811"/>
                </a:lnTo>
                <a:lnTo>
                  <a:pt x="2665" y="2811"/>
                </a:lnTo>
                <a:lnTo>
                  <a:pt x="2645" y="2826"/>
                </a:lnTo>
                <a:lnTo>
                  <a:pt x="2634" y="2842"/>
                </a:lnTo>
                <a:lnTo>
                  <a:pt x="2634" y="2857"/>
                </a:lnTo>
                <a:lnTo>
                  <a:pt x="2639" y="2863"/>
                </a:lnTo>
                <a:lnTo>
                  <a:pt x="2655" y="2857"/>
                </a:lnTo>
                <a:lnTo>
                  <a:pt x="2665" y="2852"/>
                </a:lnTo>
                <a:lnTo>
                  <a:pt x="2681" y="2852"/>
                </a:lnTo>
                <a:lnTo>
                  <a:pt x="2691" y="2863"/>
                </a:lnTo>
                <a:lnTo>
                  <a:pt x="1637" y="2868"/>
                </a:lnTo>
                <a:lnTo>
                  <a:pt x="1398" y="2863"/>
                </a:lnTo>
                <a:lnTo>
                  <a:pt x="1164" y="2863"/>
                </a:lnTo>
                <a:lnTo>
                  <a:pt x="1029" y="2852"/>
                </a:lnTo>
                <a:lnTo>
                  <a:pt x="946" y="2847"/>
                </a:lnTo>
                <a:lnTo>
                  <a:pt x="702" y="2847"/>
                </a:lnTo>
                <a:lnTo>
                  <a:pt x="660" y="2847"/>
                </a:lnTo>
                <a:lnTo>
                  <a:pt x="639" y="2847"/>
                </a:lnTo>
                <a:lnTo>
                  <a:pt x="613" y="2863"/>
                </a:lnTo>
                <a:lnTo>
                  <a:pt x="608" y="2868"/>
                </a:lnTo>
                <a:lnTo>
                  <a:pt x="608" y="2873"/>
                </a:lnTo>
                <a:lnTo>
                  <a:pt x="639" y="2883"/>
                </a:lnTo>
                <a:lnTo>
                  <a:pt x="754" y="2894"/>
                </a:lnTo>
                <a:lnTo>
                  <a:pt x="811" y="2899"/>
                </a:lnTo>
                <a:lnTo>
                  <a:pt x="857" y="2899"/>
                </a:lnTo>
                <a:lnTo>
                  <a:pt x="904" y="2894"/>
                </a:lnTo>
                <a:lnTo>
                  <a:pt x="972" y="2899"/>
                </a:lnTo>
                <a:lnTo>
                  <a:pt x="1070" y="2904"/>
                </a:lnTo>
                <a:lnTo>
                  <a:pt x="1185" y="2909"/>
                </a:lnTo>
                <a:lnTo>
                  <a:pt x="1335" y="2909"/>
                </a:lnTo>
                <a:lnTo>
                  <a:pt x="1554" y="2904"/>
                </a:lnTo>
                <a:lnTo>
                  <a:pt x="1855" y="2894"/>
                </a:lnTo>
                <a:lnTo>
                  <a:pt x="2182" y="2889"/>
                </a:lnTo>
                <a:lnTo>
                  <a:pt x="2645" y="2889"/>
                </a:lnTo>
                <a:lnTo>
                  <a:pt x="2702" y="2889"/>
                </a:lnTo>
                <a:lnTo>
                  <a:pt x="2697" y="2909"/>
                </a:lnTo>
                <a:lnTo>
                  <a:pt x="2691" y="2925"/>
                </a:lnTo>
                <a:lnTo>
                  <a:pt x="2691" y="2946"/>
                </a:lnTo>
                <a:lnTo>
                  <a:pt x="2723" y="2909"/>
                </a:lnTo>
                <a:lnTo>
                  <a:pt x="2728" y="2909"/>
                </a:lnTo>
                <a:lnTo>
                  <a:pt x="2738" y="2930"/>
                </a:lnTo>
                <a:lnTo>
                  <a:pt x="2749" y="2941"/>
                </a:lnTo>
                <a:lnTo>
                  <a:pt x="2754" y="2946"/>
                </a:lnTo>
                <a:lnTo>
                  <a:pt x="2738" y="2977"/>
                </a:lnTo>
                <a:lnTo>
                  <a:pt x="2743" y="2982"/>
                </a:lnTo>
                <a:lnTo>
                  <a:pt x="2759" y="2972"/>
                </a:lnTo>
                <a:lnTo>
                  <a:pt x="2769" y="2951"/>
                </a:lnTo>
                <a:lnTo>
                  <a:pt x="2774" y="2951"/>
                </a:lnTo>
                <a:lnTo>
                  <a:pt x="2785" y="2961"/>
                </a:lnTo>
                <a:lnTo>
                  <a:pt x="2785" y="2972"/>
                </a:lnTo>
                <a:lnTo>
                  <a:pt x="2780" y="2972"/>
                </a:lnTo>
                <a:lnTo>
                  <a:pt x="2759" y="2977"/>
                </a:lnTo>
                <a:lnTo>
                  <a:pt x="2754" y="2982"/>
                </a:lnTo>
                <a:lnTo>
                  <a:pt x="2764" y="2987"/>
                </a:lnTo>
                <a:lnTo>
                  <a:pt x="2785" y="3013"/>
                </a:lnTo>
                <a:lnTo>
                  <a:pt x="2774" y="3029"/>
                </a:lnTo>
                <a:lnTo>
                  <a:pt x="2754" y="3013"/>
                </a:lnTo>
                <a:lnTo>
                  <a:pt x="2743" y="3003"/>
                </a:lnTo>
                <a:lnTo>
                  <a:pt x="2738" y="2987"/>
                </a:lnTo>
                <a:lnTo>
                  <a:pt x="2733" y="2967"/>
                </a:lnTo>
                <a:lnTo>
                  <a:pt x="2728" y="2956"/>
                </a:lnTo>
                <a:lnTo>
                  <a:pt x="2723" y="2972"/>
                </a:lnTo>
                <a:lnTo>
                  <a:pt x="2712" y="2993"/>
                </a:lnTo>
                <a:lnTo>
                  <a:pt x="2707" y="2998"/>
                </a:lnTo>
                <a:lnTo>
                  <a:pt x="2702" y="3003"/>
                </a:lnTo>
                <a:lnTo>
                  <a:pt x="2712" y="3013"/>
                </a:lnTo>
                <a:lnTo>
                  <a:pt x="2728" y="3018"/>
                </a:lnTo>
                <a:lnTo>
                  <a:pt x="2733" y="3018"/>
                </a:lnTo>
                <a:lnTo>
                  <a:pt x="2738" y="3018"/>
                </a:lnTo>
                <a:lnTo>
                  <a:pt x="2733" y="3029"/>
                </a:lnTo>
                <a:lnTo>
                  <a:pt x="2723" y="3055"/>
                </a:lnTo>
                <a:lnTo>
                  <a:pt x="2723" y="3060"/>
                </a:lnTo>
                <a:lnTo>
                  <a:pt x="2738" y="3060"/>
                </a:lnTo>
                <a:lnTo>
                  <a:pt x="2759" y="3060"/>
                </a:lnTo>
                <a:lnTo>
                  <a:pt x="2759" y="3107"/>
                </a:lnTo>
                <a:lnTo>
                  <a:pt x="2795" y="3107"/>
                </a:lnTo>
                <a:lnTo>
                  <a:pt x="2800" y="3086"/>
                </a:lnTo>
                <a:lnTo>
                  <a:pt x="2806" y="3065"/>
                </a:lnTo>
                <a:lnTo>
                  <a:pt x="2816" y="3055"/>
                </a:lnTo>
                <a:lnTo>
                  <a:pt x="2821" y="3055"/>
                </a:lnTo>
                <a:lnTo>
                  <a:pt x="2832" y="3055"/>
                </a:lnTo>
                <a:lnTo>
                  <a:pt x="2847" y="3081"/>
                </a:lnTo>
                <a:lnTo>
                  <a:pt x="2868" y="3107"/>
                </a:lnTo>
                <a:lnTo>
                  <a:pt x="3034" y="3107"/>
                </a:lnTo>
                <a:lnTo>
                  <a:pt x="3050" y="3091"/>
                </a:lnTo>
                <a:lnTo>
                  <a:pt x="3050" y="3107"/>
                </a:lnTo>
                <a:lnTo>
                  <a:pt x="3206" y="3107"/>
                </a:lnTo>
                <a:lnTo>
                  <a:pt x="3216" y="3091"/>
                </a:lnTo>
                <a:lnTo>
                  <a:pt x="3226" y="3091"/>
                </a:lnTo>
                <a:lnTo>
                  <a:pt x="3237" y="3096"/>
                </a:lnTo>
                <a:lnTo>
                  <a:pt x="3242" y="3107"/>
                </a:lnTo>
                <a:lnTo>
                  <a:pt x="4281" y="3107"/>
                </a:lnTo>
                <a:lnTo>
                  <a:pt x="4276" y="3081"/>
                </a:lnTo>
                <a:lnTo>
                  <a:pt x="4260" y="3055"/>
                </a:lnTo>
                <a:lnTo>
                  <a:pt x="4245" y="3034"/>
                </a:lnTo>
                <a:lnTo>
                  <a:pt x="4224" y="3018"/>
                </a:lnTo>
                <a:lnTo>
                  <a:pt x="4208" y="3003"/>
                </a:lnTo>
                <a:lnTo>
                  <a:pt x="4208" y="2993"/>
                </a:lnTo>
                <a:lnTo>
                  <a:pt x="4208" y="2982"/>
                </a:lnTo>
                <a:lnTo>
                  <a:pt x="4219" y="2967"/>
                </a:lnTo>
                <a:lnTo>
                  <a:pt x="4234" y="2967"/>
                </a:lnTo>
                <a:lnTo>
                  <a:pt x="4260" y="2977"/>
                </a:lnTo>
                <a:lnTo>
                  <a:pt x="4292" y="2998"/>
                </a:lnTo>
                <a:lnTo>
                  <a:pt x="4312" y="3018"/>
                </a:lnTo>
                <a:lnTo>
                  <a:pt x="4317" y="3034"/>
                </a:lnTo>
                <a:lnTo>
                  <a:pt x="4317" y="3055"/>
                </a:lnTo>
                <a:lnTo>
                  <a:pt x="4323" y="3070"/>
                </a:lnTo>
                <a:lnTo>
                  <a:pt x="4338" y="3091"/>
                </a:lnTo>
                <a:lnTo>
                  <a:pt x="4354" y="3107"/>
                </a:lnTo>
                <a:lnTo>
                  <a:pt x="4380" y="3107"/>
                </a:lnTo>
                <a:lnTo>
                  <a:pt x="4385" y="3096"/>
                </a:lnTo>
                <a:lnTo>
                  <a:pt x="4390" y="3081"/>
                </a:lnTo>
                <a:lnTo>
                  <a:pt x="4385" y="3065"/>
                </a:lnTo>
                <a:lnTo>
                  <a:pt x="4385" y="3055"/>
                </a:lnTo>
                <a:lnTo>
                  <a:pt x="4359" y="3029"/>
                </a:lnTo>
                <a:lnTo>
                  <a:pt x="4343" y="2987"/>
                </a:lnTo>
                <a:lnTo>
                  <a:pt x="4354" y="2972"/>
                </a:lnTo>
                <a:lnTo>
                  <a:pt x="4354" y="2967"/>
                </a:lnTo>
                <a:lnTo>
                  <a:pt x="4349" y="2961"/>
                </a:lnTo>
                <a:lnTo>
                  <a:pt x="4343" y="2967"/>
                </a:lnTo>
                <a:lnTo>
                  <a:pt x="4343" y="2961"/>
                </a:lnTo>
                <a:lnTo>
                  <a:pt x="4338" y="2951"/>
                </a:lnTo>
                <a:lnTo>
                  <a:pt x="4343" y="2941"/>
                </a:lnTo>
                <a:lnTo>
                  <a:pt x="4343" y="2935"/>
                </a:lnTo>
                <a:lnTo>
                  <a:pt x="4359" y="2930"/>
                </a:lnTo>
                <a:lnTo>
                  <a:pt x="4349" y="2920"/>
                </a:lnTo>
                <a:lnTo>
                  <a:pt x="4338" y="2904"/>
                </a:lnTo>
                <a:lnTo>
                  <a:pt x="4333" y="2889"/>
                </a:lnTo>
                <a:lnTo>
                  <a:pt x="4328" y="2878"/>
                </a:lnTo>
                <a:lnTo>
                  <a:pt x="4343" y="2863"/>
                </a:lnTo>
                <a:lnTo>
                  <a:pt x="4328" y="2868"/>
                </a:lnTo>
                <a:lnTo>
                  <a:pt x="4328" y="2863"/>
                </a:lnTo>
                <a:lnTo>
                  <a:pt x="4333" y="2857"/>
                </a:lnTo>
                <a:lnTo>
                  <a:pt x="4343" y="2857"/>
                </a:lnTo>
                <a:lnTo>
                  <a:pt x="4343" y="2852"/>
                </a:lnTo>
                <a:lnTo>
                  <a:pt x="4338" y="2857"/>
                </a:lnTo>
                <a:lnTo>
                  <a:pt x="4343" y="2847"/>
                </a:lnTo>
                <a:lnTo>
                  <a:pt x="4338" y="2847"/>
                </a:lnTo>
                <a:lnTo>
                  <a:pt x="4328" y="2847"/>
                </a:lnTo>
                <a:lnTo>
                  <a:pt x="4317" y="2852"/>
                </a:lnTo>
                <a:lnTo>
                  <a:pt x="4317" y="2857"/>
                </a:lnTo>
                <a:lnTo>
                  <a:pt x="4312" y="2863"/>
                </a:lnTo>
                <a:lnTo>
                  <a:pt x="4302" y="2863"/>
                </a:lnTo>
                <a:lnTo>
                  <a:pt x="4307" y="2852"/>
                </a:lnTo>
                <a:lnTo>
                  <a:pt x="4312" y="2842"/>
                </a:lnTo>
                <a:lnTo>
                  <a:pt x="4317" y="2826"/>
                </a:lnTo>
                <a:lnTo>
                  <a:pt x="4333" y="2816"/>
                </a:lnTo>
                <a:lnTo>
                  <a:pt x="4323" y="2795"/>
                </a:lnTo>
                <a:lnTo>
                  <a:pt x="4317" y="2780"/>
                </a:lnTo>
                <a:lnTo>
                  <a:pt x="4317" y="2738"/>
                </a:lnTo>
                <a:lnTo>
                  <a:pt x="4312" y="2743"/>
                </a:lnTo>
                <a:lnTo>
                  <a:pt x="4317" y="2738"/>
                </a:lnTo>
                <a:lnTo>
                  <a:pt x="4312" y="2733"/>
                </a:lnTo>
                <a:lnTo>
                  <a:pt x="4354" y="2717"/>
                </a:lnTo>
                <a:lnTo>
                  <a:pt x="4364" y="2712"/>
                </a:lnTo>
                <a:lnTo>
                  <a:pt x="4354" y="2707"/>
                </a:lnTo>
                <a:lnTo>
                  <a:pt x="4317" y="2696"/>
                </a:lnTo>
                <a:lnTo>
                  <a:pt x="4328" y="2691"/>
                </a:lnTo>
                <a:lnTo>
                  <a:pt x="4323" y="2691"/>
                </a:lnTo>
                <a:lnTo>
                  <a:pt x="4317" y="2686"/>
                </a:lnTo>
                <a:lnTo>
                  <a:pt x="4312" y="2670"/>
                </a:lnTo>
                <a:lnTo>
                  <a:pt x="4307" y="2660"/>
                </a:lnTo>
                <a:lnTo>
                  <a:pt x="4307" y="2665"/>
                </a:lnTo>
                <a:lnTo>
                  <a:pt x="4302" y="2681"/>
                </a:lnTo>
                <a:lnTo>
                  <a:pt x="4292" y="2691"/>
                </a:lnTo>
                <a:lnTo>
                  <a:pt x="4286" y="2660"/>
                </a:lnTo>
                <a:lnTo>
                  <a:pt x="4323" y="2587"/>
                </a:lnTo>
                <a:lnTo>
                  <a:pt x="4333" y="2546"/>
                </a:lnTo>
                <a:lnTo>
                  <a:pt x="4395" y="2546"/>
                </a:lnTo>
                <a:lnTo>
                  <a:pt x="4395" y="2541"/>
                </a:lnTo>
                <a:lnTo>
                  <a:pt x="4349" y="2541"/>
                </a:lnTo>
                <a:lnTo>
                  <a:pt x="4338" y="2541"/>
                </a:lnTo>
                <a:lnTo>
                  <a:pt x="4343" y="2504"/>
                </a:lnTo>
                <a:lnTo>
                  <a:pt x="4343" y="2478"/>
                </a:lnTo>
                <a:lnTo>
                  <a:pt x="4343" y="2447"/>
                </a:lnTo>
                <a:lnTo>
                  <a:pt x="4354" y="2421"/>
                </a:lnTo>
                <a:lnTo>
                  <a:pt x="4359" y="2405"/>
                </a:lnTo>
                <a:lnTo>
                  <a:pt x="4354" y="2395"/>
                </a:lnTo>
                <a:lnTo>
                  <a:pt x="4349" y="2380"/>
                </a:lnTo>
                <a:lnTo>
                  <a:pt x="4338" y="2380"/>
                </a:lnTo>
                <a:lnTo>
                  <a:pt x="4333" y="2400"/>
                </a:lnTo>
                <a:lnTo>
                  <a:pt x="4328" y="2426"/>
                </a:lnTo>
                <a:lnTo>
                  <a:pt x="4328" y="2457"/>
                </a:lnTo>
                <a:lnTo>
                  <a:pt x="4328" y="2520"/>
                </a:lnTo>
                <a:lnTo>
                  <a:pt x="4260" y="2509"/>
                </a:lnTo>
                <a:lnTo>
                  <a:pt x="4240" y="2509"/>
                </a:lnTo>
                <a:lnTo>
                  <a:pt x="4245" y="2504"/>
                </a:lnTo>
                <a:lnTo>
                  <a:pt x="4240" y="2504"/>
                </a:lnTo>
                <a:lnTo>
                  <a:pt x="4234" y="2509"/>
                </a:lnTo>
                <a:lnTo>
                  <a:pt x="4229" y="2509"/>
                </a:lnTo>
                <a:lnTo>
                  <a:pt x="4229" y="2504"/>
                </a:lnTo>
                <a:lnTo>
                  <a:pt x="4234" y="2494"/>
                </a:lnTo>
                <a:lnTo>
                  <a:pt x="4240" y="2483"/>
                </a:lnTo>
                <a:lnTo>
                  <a:pt x="4234" y="2478"/>
                </a:lnTo>
                <a:lnTo>
                  <a:pt x="4229" y="2483"/>
                </a:lnTo>
                <a:lnTo>
                  <a:pt x="4224" y="2483"/>
                </a:lnTo>
                <a:lnTo>
                  <a:pt x="4219" y="2483"/>
                </a:lnTo>
                <a:lnTo>
                  <a:pt x="4234" y="2473"/>
                </a:lnTo>
                <a:lnTo>
                  <a:pt x="4234" y="2468"/>
                </a:lnTo>
                <a:lnTo>
                  <a:pt x="4250" y="2457"/>
                </a:lnTo>
                <a:lnTo>
                  <a:pt x="4234" y="2452"/>
                </a:lnTo>
                <a:lnTo>
                  <a:pt x="4250" y="2447"/>
                </a:lnTo>
                <a:lnTo>
                  <a:pt x="4240" y="2447"/>
                </a:lnTo>
                <a:lnTo>
                  <a:pt x="4240" y="2442"/>
                </a:lnTo>
                <a:lnTo>
                  <a:pt x="4250" y="2431"/>
                </a:lnTo>
                <a:lnTo>
                  <a:pt x="4250" y="2426"/>
                </a:lnTo>
                <a:lnTo>
                  <a:pt x="4245" y="2426"/>
                </a:lnTo>
                <a:lnTo>
                  <a:pt x="4240" y="2431"/>
                </a:lnTo>
                <a:lnTo>
                  <a:pt x="4245" y="2421"/>
                </a:lnTo>
                <a:lnTo>
                  <a:pt x="4250" y="2421"/>
                </a:lnTo>
                <a:lnTo>
                  <a:pt x="4250" y="2405"/>
                </a:lnTo>
                <a:lnTo>
                  <a:pt x="4245" y="2405"/>
                </a:lnTo>
                <a:lnTo>
                  <a:pt x="4240" y="2405"/>
                </a:lnTo>
                <a:lnTo>
                  <a:pt x="4245" y="2411"/>
                </a:lnTo>
                <a:lnTo>
                  <a:pt x="4240" y="2416"/>
                </a:lnTo>
                <a:lnTo>
                  <a:pt x="4224" y="2416"/>
                </a:lnTo>
                <a:lnTo>
                  <a:pt x="4214" y="2416"/>
                </a:lnTo>
                <a:lnTo>
                  <a:pt x="4219" y="2411"/>
                </a:lnTo>
                <a:lnTo>
                  <a:pt x="4208" y="2416"/>
                </a:lnTo>
                <a:lnTo>
                  <a:pt x="4214" y="2405"/>
                </a:lnTo>
                <a:lnTo>
                  <a:pt x="4214" y="2395"/>
                </a:lnTo>
                <a:lnTo>
                  <a:pt x="4214" y="2390"/>
                </a:lnTo>
                <a:lnTo>
                  <a:pt x="4224" y="2380"/>
                </a:lnTo>
                <a:lnTo>
                  <a:pt x="4219" y="2380"/>
                </a:lnTo>
                <a:lnTo>
                  <a:pt x="4214" y="2374"/>
                </a:lnTo>
                <a:lnTo>
                  <a:pt x="4229" y="2369"/>
                </a:lnTo>
                <a:lnTo>
                  <a:pt x="4229" y="2359"/>
                </a:lnTo>
                <a:lnTo>
                  <a:pt x="4203" y="2369"/>
                </a:lnTo>
                <a:lnTo>
                  <a:pt x="4208" y="2354"/>
                </a:lnTo>
                <a:lnTo>
                  <a:pt x="4219" y="2343"/>
                </a:lnTo>
                <a:lnTo>
                  <a:pt x="4224" y="2333"/>
                </a:lnTo>
                <a:lnTo>
                  <a:pt x="4214" y="2333"/>
                </a:lnTo>
                <a:lnTo>
                  <a:pt x="4208" y="2333"/>
                </a:lnTo>
                <a:lnTo>
                  <a:pt x="4208" y="2328"/>
                </a:lnTo>
                <a:lnTo>
                  <a:pt x="4224" y="2312"/>
                </a:lnTo>
                <a:lnTo>
                  <a:pt x="4234" y="2291"/>
                </a:lnTo>
                <a:lnTo>
                  <a:pt x="4255" y="2286"/>
                </a:lnTo>
                <a:lnTo>
                  <a:pt x="4271" y="2276"/>
                </a:lnTo>
                <a:lnTo>
                  <a:pt x="4276" y="2270"/>
                </a:lnTo>
                <a:lnTo>
                  <a:pt x="4245" y="2265"/>
                </a:lnTo>
                <a:lnTo>
                  <a:pt x="4240" y="2265"/>
                </a:lnTo>
                <a:lnTo>
                  <a:pt x="4240" y="2255"/>
                </a:lnTo>
                <a:lnTo>
                  <a:pt x="4245" y="2244"/>
                </a:lnTo>
                <a:lnTo>
                  <a:pt x="4250" y="2234"/>
                </a:lnTo>
                <a:lnTo>
                  <a:pt x="4250" y="2224"/>
                </a:lnTo>
                <a:lnTo>
                  <a:pt x="4245" y="2224"/>
                </a:lnTo>
                <a:lnTo>
                  <a:pt x="4224" y="2234"/>
                </a:lnTo>
                <a:lnTo>
                  <a:pt x="4198" y="2224"/>
                </a:lnTo>
                <a:lnTo>
                  <a:pt x="4214" y="2218"/>
                </a:lnTo>
                <a:lnTo>
                  <a:pt x="4224" y="2213"/>
                </a:lnTo>
                <a:lnTo>
                  <a:pt x="4219" y="2208"/>
                </a:lnTo>
                <a:lnTo>
                  <a:pt x="4193" y="2198"/>
                </a:lnTo>
                <a:lnTo>
                  <a:pt x="4182" y="2192"/>
                </a:lnTo>
                <a:lnTo>
                  <a:pt x="4188" y="2172"/>
                </a:lnTo>
                <a:lnTo>
                  <a:pt x="4198" y="2167"/>
                </a:lnTo>
                <a:lnTo>
                  <a:pt x="4214" y="2167"/>
                </a:lnTo>
                <a:lnTo>
                  <a:pt x="4219" y="2167"/>
                </a:lnTo>
                <a:lnTo>
                  <a:pt x="4219" y="2172"/>
                </a:lnTo>
                <a:lnTo>
                  <a:pt x="4224" y="2182"/>
                </a:lnTo>
                <a:lnTo>
                  <a:pt x="4229" y="2182"/>
                </a:lnTo>
                <a:lnTo>
                  <a:pt x="4234" y="2172"/>
                </a:lnTo>
                <a:lnTo>
                  <a:pt x="4224" y="2161"/>
                </a:lnTo>
                <a:lnTo>
                  <a:pt x="4214" y="2151"/>
                </a:lnTo>
                <a:lnTo>
                  <a:pt x="4214" y="2146"/>
                </a:lnTo>
                <a:lnTo>
                  <a:pt x="4208" y="2141"/>
                </a:lnTo>
                <a:lnTo>
                  <a:pt x="4219" y="2135"/>
                </a:lnTo>
                <a:lnTo>
                  <a:pt x="4224" y="2135"/>
                </a:lnTo>
                <a:lnTo>
                  <a:pt x="4229" y="2125"/>
                </a:lnTo>
                <a:lnTo>
                  <a:pt x="4224" y="2120"/>
                </a:lnTo>
                <a:lnTo>
                  <a:pt x="4203" y="2120"/>
                </a:lnTo>
                <a:lnTo>
                  <a:pt x="4208" y="2115"/>
                </a:lnTo>
                <a:lnTo>
                  <a:pt x="4219" y="2104"/>
                </a:lnTo>
                <a:lnTo>
                  <a:pt x="4234" y="2104"/>
                </a:lnTo>
                <a:lnTo>
                  <a:pt x="4271" y="2104"/>
                </a:lnTo>
                <a:lnTo>
                  <a:pt x="4286" y="2099"/>
                </a:lnTo>
                <a:lnTo>
                  <a:pt x="4292" y="2089"/>
                </a:lnTo>
                <a:lnTo>
                  <a:pt x="4281" y="2063"/>
                </a:lnTo>
                <a:lnTo>
                  <a:pt x="4276" y="2047"/>
                </a:lnTo>
                <a:lnTo>
                  <a:pt x="4276" y="2042"/>
                </a:lnTo>
                <a:lnTo>
                  <a:pt x="4286" y="2037"/>
                </a:lnTo>
                <a:lnTo>
                  <a:pt x="4302" y="2037"/>
                </a:lnTo>
                <a:lnTo>
                  <a:pt x="4323" y="2026"/>
                </a:lnTo>
                <a:lnTo>
                  <a:pt x="4349" y="2011"/>
                </a:lnTo>
                <a:lnTo>
                  <a:pt x="4364" y="1995"/>
                </a:lnTo>
                <a:lnTo>
                  <a:pt x="4349" y="2000"/>
                </a:lnTo>
                <a:lnTo>
                  <a:pt x="4333" y="2000"/>
                </a:lnTo>
                <a:lnTo>
                  <a:pt x="4302" y="1985"/>
                </a:lnTo>
                <a:lnTo>
                  <a:pt x="4323" y="1943"/>
                </a:lnTo>
                <a:lnTo>
                  <a:pt x="4343" y="1912"/>
                </a:lnTo>
                <a:lnTo>
                  <a:pt x="4354" y="1902"/>
                </a:lnTo>
                <a:lnTo>
                  <a:pt x="4359" y="1902"/>
                </a:lnTo>
                <a:lnTo>
                  <a:pt x="4395" y="1896"/>
                </a:lnTo>
                <a:lnTo>
                  <a:pt x="4395" y="1870"/>
                </a:lnTo>
                <a:lnTo>
                  <a:pt x="4390" y="1860"/>
                </a:lnTo>
                <a:lnTo>
                  <a:pt x="4364" y="1839"/>
                </a:lnTo>
                <a:lnTo>
                  <a:pt x="4364" y="1860"/>
                </a:lnTo>
                <a:lnTo>
                  <a:pt x="4364" y="1876"/>
                </a:lnTo>
                <a:lnTo>
                  <a:pt x="4359" y="1891"/>
                </a:lnTo>
                <a:lnTo>
                  <a:pt x="4349" y="1855"/>
                </a:lnTo>
                <a:lnTo>
                  <a:pt x="4349" y="1834"/>
                </a:lnTo>
                <a:lnTo>
                  <a:pt x="4354" y="1818"/>
                </a:lnTo>
                <a:lnTo>
                  <a:pt x="4364" y="1792"/>
                </a:lnTo>
                <a:lnTo>
                  <a:pt x="4395" y="1803"/>
                </a:lnTo>
                <a:lnTo>
                  <a:pt x="4395" y="1455"/>
                </a:lnTo>
                <a:lnTo>
                  <a:pt x="4380" y="1455"/>
                </a:lnTo>
                <a:lnTo>
                  <a:pt x="4364" y="1460"/>
                </a:lnTo>
                <a:lnTo>
                  <a:pt x="4354" y="1444"/>
                </a:lnTo>
                <a:lnTo>
                  <a:pt x="4354" y="1434"/>
                </a:lnTo>
                <a:lnTo>
                  <a:pt x="4359" y="1408"/>
                </a:lnTo>
                <a:lnTo>
                  <a:pt x="4359" y="1372"/>
                </a:lnTo>
                <a:lnTo>
                  <a:pt x="4359" y="1356"/>
                </a:lnTo>
                <a:lnTo>
                  <a:pt x="4354" y="1361"/>
                </a:lnTo>
                <a:lnTo>
                  <a:pt x="4343" y="1377"/>
                </a:lnTo>
                <a:lnTo>
                  <a:pt x="4343" y="1398"/>
                </a:lnTo>
                <a:lnTo>
                  <a:pt x="4343" y="1424"/>
                </a:lnTo>
                <a:lnTo>
                  <a:pt x="4343" y="1444"/>
                </a:lnTo>
                <a:lnTo>
                  <a:pt x="4338" y="1455"/>
                </a:lnTo>
                <a:lnTo>
                  <a:pt x="4333" y="1450"/>
                </a:lnTo>
                <a:lnTo>
                  <a:pt x="4328" y="1429"/>
                </a:lnTo>
                <a:lnTo>
                  <a:pt x="4328" y="1424"/>
                </a:lnTo>
                <a:lnTo>
                  <a:pt x="4323" y="1429"/>
                </a:lnTo>
                <a:lnTo>
                  <a:pt x="4323" y="1444"/>
                </a:lnTo>
                <a:lnTo>
                  <a:pt x="4328" y="1455"/>
                </a:lnTo>
                <a:lnTo>
                  <a:pt x="4333" y="1460"/>
                </a:lnTo>
                <a:lnTo>
                  <a:pt x="4338" y="1460"/>
                </a:lnTo>
                <a:lnTo>
                  <a:pt x="4338" y="1496"/>
                </a:lnTo>
                <a:lnTo>
                  <a:pt x="4317" y="1444"/>
                </a:lnTo>
                <a:lnTo>
                  <a:pt x="4302" y="1387"/>
                </a:lnTo>
                <a:lnTo>
                  <a:pt x="4297" y="1356"/>
                </a:lnTo>
                <a:lnTo>
                  <a:pt x="4286" y="1330"/>
                </a:lnTo>
                <a:lnTo>
                  <a:pt x="4286" y="1299"/>
                </a:lnTo>
                <a:lnTo>
                  <a:pt x="4281" y="1263"/>
                </a:lnTo>
                <a:lnTo>
                  <a:pt x="4281" y="1278"/>
                </a:lnTo>
                <a:lnTo>
                  <a:pt x="4281" y="1304"/>
                </a:lnTo>
                <a:lnTo>
                  <a:pt x="4276" y="1309"/>
                </a:lnTo>
                <a:lnTo>
                  <a:pt x="4281" y="1299"/>
                </a:lnTo>
                <a:lnTo>
                  <a:pt x="4276" y="1252"/>
                </a:lnTo>
                <a:lnTo>
                  <a:pt x="4276" y="1257"/>
                </a:lnTo>
                <a:lnTo>
                  <a:pt x="4271" y="1257"/>
                </a:lnTo>
                <a:lnTo>
                  <a:pt x="4266" y="1242"/>
                </a:lnTo>
                <a:lnTo>
                  <a:pt x="4266" y="1247"/>
                </a:lnTo>
                <a:lnTo>
                  <a:pt x="4260" y="1190"/>
                </a:lnTo>
                <a:lnTo>
                  <a:pt x="4255" y="1195"/>
                </a:lnTo>
                <a:lnTo>
                  <a:pt x="4255" y="1211"/>
                </a:lnTo>
                <a:lnTo>
                  <a:pt x="4250" y="1190"/>
                </a:lnTo>
                <a:lnTo>
                  <a:pt x="4250" y="1174"/>
                </a:lnTo>
                <a:lnTo>
                  <a:pt x="4245" y="1143"/>
                </a:lnTo>
                <a:lnTo>
                  <a:pt x="4245" y="1138"/>
                </a:lnTo>
                <a:lnTo>
                  <a:pt x="4245" y="1133"/>
                </a:lnTo>
                <a:lnTo>
                  <a:pt x="4245" y="1128"/>
                </a:lnTo>
                <a:lnTo>
                  <a:pt x="4240" y="1117"/>
                </a:lnTo>
                <a:lnTo>
                  <a:pt x="4234" y="1128"/>
                </a:lnTo>
                <a:lnTo>
                  <a:pt x="4229" y="1169"/>
                </a:lnTo>
                <a:lnTo>
                  <a:pt x="4224" y="1205"/>
                </a:lnTo>
                <a:lnTo>
                  <a:pt x="4224" y="1247"/>
                </a:lnTo>
                <a:lnTo>
                  <a:pt x="4229" y="1263"/>
                </a:lnTo>
                <a:lnTo>
                  <a:pt x="4240" y="1226"/>
                </a:lnTo>
                <a:lnTo>
                  <a:pt x="4240" y="1205"/>
                </a:lnTo>
                <a:lnTo>
                  <a:pt x="4245" y="1200"/>
                </a:lnTo>
                <a:lnTo>
                  <a:pt x="4245" y="1221"/>
                </a:lnTo>
                <a:lnTo>
                  <a:pt x="4250" y="1242"/>
                </a:lnTo>
                <a:lnTo>
                  <a:pt x="4250" y="1237"/>
                </a:lnTo>
                <a:lnTo>
                  <a:pt x="4250" y="1242"/>
                </a:lnTo>
                <a:lnTo>
                  <a:pt x="4255" y="1257"/>
                </a:lnTo>
                <a:lnTo>
                  <a:pt x="4245" y="1268"/>
                </a:lnTo>
                <a:lnTo>
                  <a:pt x="4245" y="1273"/>
                </a:lnTo>
                <a:lnTo>
                  <a:pt x="4245" y="1268"/>
                </a:lnTo>
                <a:lnTo>
                  <a:pt x="4245" y="1247"/>
                </a:lnTo>
                <a:lnTo>
                  <a:pt x="4245" y="1237"/>
                </a:lnTo>
                <a:lnTo>
                  <a:pt x="4240" y="1242"/>
                </a:lnTo>
                <a:lnTo>
                  <a:pt x="4234" y="1294"/>
                </a:lnTo>
                <a:lnTo>
                  <a:pt x="4240" y="1315"/>
                </a:lnTo>
                <a:lnTo>
                  <a:pt x="4250" y="1325"/>
                </a:lnTo>
                <a:lnTo>
                  <a:pt x="4260" y="1330"/>
                </a:lnTo>
                <a:lnTo>
                  <a:pt x="4276" y="1330"/>
                </a:lnTo>
                <a:lnTo>
                  <a:pt x="4276" y="1356"/>
                </a:lnTo>
                <a:lnTo>
                  <a:pt x="4271" y="1377"/>
                </a:lnTo>
                <a:lnTo>
                  <a:pt x="4240" y="1341"/>
                </a:lnTo>
                <a:lnTo>
                  <a:pt x="4260" y="1450"/>
                </a:lnTo>
                <a:lnTo>
                  <a:pt x="4276" y="1616"/>
                </a:lnTo>
                <a:lnTo>
                  <a:pt x="4276" y="1673"/>
                </a:lnTo>
                <a:lnTo>
                  <a:pt x="4255" y="1476"/>
                </a:lnTo>
                <a:lnTo>
                  <a:pt x="4234" y="1330"/>
                </a:lnTo>
                <a:lnTo>
                  <a:pt x="4224" y="1315"/>
                </a:lnTo>
                <a:lnTo>
                  <a:pt x="4214" y="1294"/>
                </a:lnTo>
                <a:lnTo>
                  <a:pt x="4203" y="1247"/>
                </a:lnTo>
                <a:lnTo>
                  <a:pt x="4198" y="1226"/>
                </a:lnTo>
                <a:lnTo>
                  <a:pt x="4203" y="1211"/>
                </a:lnTo>
                <a:lnTo>
                  <a:pt x="4208" y="1200"/>
                </a:lnTo>
                <a:lnTo>
                  <a:pt x="4198" y="1159"/>
                </a:lnTo>
                <a:lnTo>
                  <a:pt x="4198" y="1169"/>
                </a:lnTo>
                <a:lnTo>
                  <a:pt x="4193" y="1153"/>
                </a:lnTo>
                <a:lnTo>
                  <a:pt x="4193" y="1128"/>
                </a:lnTo>
                <a:lnTo>
                  <a:pt x="4188" y="1107"/>
                </a:lnTo>
                <a:lnTo>
                  <a:pt x="4182" y="1133"/>
                </a:lnTo>
                <a:lnTo>
                  <a:pt x="4182" y="1159"/>
                </a:lnTo>
                <a:lnTo>
                  <a:pt x="4182" y="1164"/>
                </a:lnTo>
                <a:lnTo>
                  <a:pt x="4177" y="1138"/>
                </a:lnTo>
                <a:lnTo>
                  <a:pt x="4177" y="1143"/>
                </a:lnTo>
                <a:lnTo>
                  <a:pt x="4172" y="1148"/>
                </a:lnTo>
                <a:lnTo>
                  <a:pt x="4177" y="1133"/>
                </a:lnTo>
                <a:lnTo>
                  <a:pt x="4177" y="1128"/>
                </a:lnTo>
                <a:lnTo>
                  <a:pt x="4172" y="1081"/>
                </a:lnTo>
                <a:lnTo>
                  <a:pt x="4167" y="1081"/>
                </a:lnTo>
                <a:lnTo>
                  <a:pt x="4167" y="1076"/>
                </a:lnTo>
                <a:lnTo>
                  <a:pt x="4167" y="1060"/>
                </a:lnTo>
                <a:lnTo>
                  <a:pt x="4162" y="1070"/>
                </a:lnTo>
                <a:lnTo>
                  <a:pt x="4162" y="1044"/>
                </a:lnTo>
                <a:lnTo>
                  <a:pt x="4151" y="1008"/>
                </a:lnTo>
                <a:lnTo>
                  <a:pt x="4156" y="1055"/>
                </a:lnTo>
                <a:lnTo>
                  <a:pt x="4167" y="1143"/>
                </a:lnTo>
                <a:lnTo>
                  <a:pt x="4167" y="1159"/>
                </a:lnTo>
                <a:lnTo>
                  <a:pt x="4167" y="1153"/>
                </a:lnTo>
                <a:lnTo>
                  <a:pt x="4172" y="1174"/>
                </a:lnTo>
                <a:lnTo>
                  <a:pt x="4167" y="1128"/>
                </a:lnTo>
                <a:lnTo>
                  <a:pt x="4182" y="1216"/>
                </a:lnTo>
                <a:lnTo>
                  <a:pt x="4193" y="1309"/>
                </a:lnTo>
                <a:lnTo>
                  <a:pt x="4177" y="1221"/>
                </a:lnTo>
                <a:lnTo>
                  <a:pt x="4177" y="1205"/>
                </a:lnTo>
                <a:lnTo>
                  <a:pt x="4177" y="1216"/>
                </a:lnTo>
                <a:lnTo>
                  <a:pt x="4182" y="1273"/>
                </a:lnTo>
                <a:lnTo>
                  <a:pt x="4188" y="1372"/>
                </a:lnTo>
                <a:lnTo>
                  <a:pt x="4193" y="1387"/>
                </a:lnTo>
                <a:lnTo>
                  <a:pt x="4193" y="1377"/>
                </a:lnTo>
                <a:lnTo>
                  <a:pt x="4188" y="1346"/>
                </a:lnTo>
                <a:lnTo>
                  <a:pt x="4188" y="1315"/>
                </a:lnTo>
                <a:lnTo>
                  <a:pt x="4193" y="1341"/>
                </a:lnTo>
                <a:lnTo>
                  <a:pt x="4193" y="1366"/>
                </a:lnTo>
                <a:lnTo>
                  <a:pt x="4193" y="1356"/>
                </a:lnTo>
                <a:lnTo>
                  <a:pt x="4198" y="1366"/>
                </a:lnTo>
                <a:lnTo>
                  <a:pt x="4198" y="1398"/>
                </a:lnTo>
                <a:lnTo>
                  <a:pt x="4193" y="1366"/>
                </a:lnTo>
                <a:lnTo>
                  <a:pt x="4193" y="1356"/>
                </a:lnTo>
                <a:lnTo>
                  <a:pt x="4193" y="1366"/>
                </a:lnTo>
                <a:lnTo>
                  <a:pt x="4198" y="1429"/>
                </a:lnTo>
                <a:lnTo>
                  <a:pt x="4203" y="1460"/>
                </a:lnTo>
                <a:lnTo>
                  <a:pt x="4208" y="1481"/>
                </a:lnTo>
                <a:lnTo>
                  <a:pt x="4214" y="1481"/>
                </a:lnTo>
                <a:lnTo>
                  <a:pt x="4219" y="1543"/>
                </a:lnTo>
                <a:lnTo>
                  <a:pt x="4198" y="1455"/>
                </a:lnTo>
                <a:lnTo>
                  <a:pt x="4182" y="1366"/>
                </a:lnTo>
                <a:lnTo>
                  <a:pt x="4177" y="1315"/>
                </a:lnTo>
                <a:lnTo>
                  <a:pt x="4177" y="1304"/>
                </a:lnTo>
                <a:lnTo>
                  <a:pt x="4177" y="1283"/>
                </a:lnTo>
                <a:lnTo>
                  <a:pt x="4167" y="1205"/>
                </a:lnTo>
                <a:lnTo>
                  <a:pt x="4172" y="1263"/>
                </a:lnTo>
                <a:lnTo>
                  <a:pt x="4167" y="1247"/>
                </a:lnTo>
                <a:lnTo>
                  <a:pt x="4162" y="1164"/>
                </a:lnTo>
                <a:lnTo>
                  <a:pt x="4162" y="1231"/>
                </a:lnTo>
                <a:lnTo>
                  <a:pt x="4162" y="1216"/>
                </a:lnTo>
                <a:lnTo>
                  <a:pt x="4156" y="1148"/>
                </a:lnTo>
                <a:lnTo>
                  <a:pt x="4156" y="1159"/>
                </a:lnTo>
                <a:lnTo>
                  <a:pt x="4151" y="1148"/>
                </a:lnTo>
                <a:lnTo>
                  <a:pt x="4151" y="1122"/>
                </a:lnTo>
                <a:lnTo>
                  <a:pt x="4151" y="1133"/>
                </a:lnTo>
                <a:lnTo>
                  <a:pt x="4151" y="1138"/>
                </a:lnTo>
                <a:lnTo>
                  <a:pt x="4151" y="1133"/>
                </a:lnTo>
                <a:lnTo>
                  <a:pt x="4141" y="1044"/>
                </a:lnTo>
                <a:lnTo>
                  <a:pt x="4141" y="1039"/>
                </a:lnTo>
                <a:lnTo>
                  <a:pt x="4136" y="1044"/>
                </a:lnTo>
                <a:lnTo>
                  <a:pt x="4136" y="1029"/>
                </a:lnTo>
                <a:lnTo>
                  <a:pt x="4130" y="1013"/>
                </a:lnTo>
                <a:lnTo>
                  <a:pt x="4130" y="977"/>
                </a:lnTo>
                <a:lnTo>
                  <a:pt x="4125" y="956"/>
                </a:lnTo>
                <a:lnTo>
                  <a:pt x="4125" y="946"/>
                </a:lnTo>
                <a:lnTo>
                  <a:pt x="4115" y="920"/>
                </a:lnTo>
                <a:lnTo>
                  <a:pt x="4115" y="966"/>
                </a:lnTo>
                <a:lnTo>
                  <a:pt x="4110" y="909"/>
                </a:lnTo>
                <a:lnTo>
                  <a:pt x="4104" y="904"/>
                </a:lnTo>
                <a:lnTo>
                  <a:pt x="4104" y="920"/>
                </a:lnTo>
                <a:lnTo>
                  <a:pt x="4099" y="899"/>
                </a:lnTo>
                <a:lnTo>
                  <a:pt x="4120" y="1242"/>
                </a:lnTo>
                <a:lnTo>
                  <a:pt x="4094" y="863"/>
                </a:lnTo>
                <a:lnTo>
                  <a:pt x="4094" y="847"/>
                </a:lnTo>
                <a:lnTo>
                  <a:pt x="4094" y="774"/>
                </a:lnTo>
                <a:lnTo>
                  <a:pt x="4099" y="821"/>
                </a:lnTo>
                <a:lnTo>
                  <a:pt x="4099" y="707"/>
                </a:lnTo>
                <a:lnTo>
                  <a:pt x="4115" y="920"/>
                </a:lnTo>
                <a:lnTo>
                  <a:pt x="4125" y="946"/>
                </a:lnTo>
                <a:lnTo>
                  <a:pt x="4120" y="883"/>
                </a:lnTo>
                <a:lnTo>
                  <a:pt x="4115" y="837"/>
                </a:lnTo>
                <a:lnTo>
                  <a:pt x="4120" y="868"/>
                </a:lnTo>
                <a:lnTo>
                  <a:pt x="4125" y="946"/>
                </a:lnTo>
                <a:lnTo>
                  <a:pt x="4130" y="951"/>
                </a:lnTo>
                <a:lnTo>
                  <a:pt x="4110" y="774"/>
                </a:lnTo>
                <a:lnTo>
                  <a:pt x="4104" y="686"/>
                </a:lnTo>
                <a:lnTo>
                  <a:pt x="4110" y="759"/>
                </a:lnTo>
                <a:lnTo>
                  <a:pt x="4115" y="769"/>
                </a:lnTo>
                <a:lnTo>
                  <a:pt x="4110" y="738"/>
                </a:lnTo>
                <a:lnTo>
                  <a:pt x="4099" y="603"/>
                </a:lnTo>
                <a:lnTo>
                  <a:pt x="4099" y="598"/>
                </a:lnTo>
                <a:lnTo>
                  <a:pt x="4104" y="608"/>
                </a:lnTo>
                <a:lnTo>
                  <a:pt x="4104" y="634"/>
                </a:lnTo>
                <a:lnTo>
                  <a:pt x="4110" y="650"/>
                </a:lnTo>
                <a:lnTo>
                  <a:pt x="4115" y="722"/>
                </a:lnTo>
                <a:lnTo>
                  <a:pt x="4115" y="743"/>
                </a:lnTo>
                <a:lnTo>
                  <a:pt x="4115" y="738"/>
                </a:lnTo>
                <a:lnTo>
                  <a:pt x="4115" y="712"/>
                </a:lnTo>
                <a:lnTo>
                  <a:pt x="4120" y="774"/>
                </a:lnTo>
                <a:lnTo>
                  <a:pt x="4120" y="816"/>
                </a:lnTo>
                <a:lnTo>
                  <a:pt x="4120" y="831"/>
                </a:lnTo>
                <a:lnTo>
                  <a:pt x="4125" y="826"/>
                </a:lnTo>
                <a:lnTo>
                  <a:pt x="4125" y="821"/>
                </a:lnTo>
                <a:lnTo>
                  <a:pt x="4125" y="826"/>
                </a:lnTo>
                <a:lnTo>
                  <a:pt x="4130" y="873"/>
                </a:lnTo>
                <a:lnTo>
                  <a:pt x="4136" y="935"/>
                </a:lnTo>
                <a:lnTo>
                  <a:pt x="4136" y="946"/>
                </a:lnTo>
                <a:lnTo>
                  <a:pt x="4136" y="935"/>
                </a:lnTo>
                <a:lnTo>
                  <a:pt x="4136" y="909"/>
                </a:lnTo>
                <a:lnTo>
                  <a:pt x="4130" y="831"/>
                </a:lnTo>
                <a:lnTo>
                  <a:pt x="4130" y="816"/>
                </a:lnTo>
                <a:lnTo>
                  <a:pt x="4141" y="883"/>
                </a:lnTo>
                <a:lnTo>
                  <a:pt x="4141" y="889"/>
                </a:lnTo>
                <a:lnTo>
                  <a:pt x="4141" y="883"/>
                </a:lnTo>
                <a:lnTo>
                  <a:pt x="4136" y="878"/>
                </a:lnTo>
                <a:lnTo>
                  <a:pt x="4141" y="925"/>
                </a:lnTo>
                <a:lnTo>
                  <a:pt x="4146" y="920"/>
                </a:lnTo>
                <a:lnTo>
                  <a:pt x="4141" y="878"/>
                </a:lnTo>
                <a:lnTo>
                  <a:pt x="4146" y="842"/>
                </a:lnTo>
                <a:lnTo>
                  <a:pt x="4146" y="837"/>
                </a:lnTo>
                <a:lnTo>
                  <a:pt x="4146" y="847"/>
                </a:lnTo>
                <a:lnTo>
                  <a:pt x="4151" y="863"/>
                </a:lnTo>
                <a:lnTo>
                  <a:pt x="4156" y="920"/>
                </a:lnTo>
                <a:lnTo>
                  <a:pt x="4156" y="935"/>
                </a:lnTo>
                <a:lnTo>
                  <a:pt x="4162" y="920"/>
                </a:lnTo>
                <a:lnTo>
                  <a:pt x="4162" y="873"/>
                </a:lnTo>
                <a:lnTo>
                  <a:pt x="4162" y="785"/>
                </a:lnTo>
                <a:lnTo>
                  <a:pt x="4167" y="722"/>
                </a:lnTo>
                <a:lnTo>
                  <a:pt x="4167" y="712"/>
                </a:lnTo>
                <a:lnTo>
                  <a:pt x="4172" y="722"/>
                </a:lnTo>
                <a:lnTo>
                  <a:pt x="4177" y="774"/>
                </a:lnTo>
                <a:lnTo>
                  <a:pt x="4177" y="779"/>
                </a:lnTo>
                <a:lnTo>
                  <a:pt x="4182" y="769"/>
                </a:lnTo>
                <a:lnTo>
                  <a:pt x="4193" y="696"/>
                </a:lnTo>
                <a:lnTo>
                  <a:pt x="4172" y="655"/>
                </a:lnTo>
                <a:lnTo>
                  <a:pt x="4172" y="644"/>
                </a:lnTo>
                <a:lnTo>
                  <a:pt x="4177" y="634"/>
                </a:lnTo>
                <a:lnTo>
                  <a:pt x="4193" y="634"/>
                </a:lnTo>
                <a:lnTo>
                  <a:pt x="4208" y="639"/>
                </a:lnTo>
                <a:lnTo>
                  <a:pt x="4224" y="639"/>
                </a:lnTo>
                <a:lnTo>
                  <a:pt x="4224" y="644"/>
                </a:lnTo>
                <a:lnTo>
                  <a:pt x="4240" y="655"/>
                </a:lnTo>
                <a:lnTo>
                  <a:pt x="4245" y="660"/>
                </a:lnTo>
                <a:lnTo>
                  <a:pt x="4229" y="686"/>
                </a:lnTo>
                <a:lnTo>
                  <a:pt x="4208" y="707"/>
                </a:lnTo>
                <a:lnTo>
                  <a:pt x="4198" y="696"/>
                </a:lnTo>
                <a:lnTo>
                  <a:pt x="4198" y="743"/>
                </a:lnTo>
                <a:lnTo>
                  <a:pt x="4198" y="764"/>
                </a:lnTo>
                <a:lnTo>
                  <a:pt x="4203" y="753"/>
                </a:lnTo>
                <a:lnTo>
                  <a:pt x="4208" y="733"/>
                </a:lnTo>
                <a:lnTo>
                  <a:pt x="4214" y="753"/>
                </a:lnTo>
                <a:lnTo>
                  <a:pt x="4203" y="779"/>
                </a:lnTo>
                <a:lnTo>
                  <a:pt x="4182" y="816"/>
                </a:lnTo>
                <a:lnTo>
                  <a:pt x="4182" y="831"/>
                </a:lnTo>
                <a:lnTo>
                  <a:pt x="4188" y="826"/>
                </a:lnTo>
                <a:lnTo>
                  <a:pt x="4198" y="821"/>
                </a:lnTo>
                <a:lnTo>
                  <a:pt x="4203" y="821"/>
                </a:lnTo>
                <a:lnTo>
                  <a:pt x="4203" y="826"/>
                </a:lnTo>
                <a:lnTo>
                  <a:pt x="4198" y="842"/>
                </a:lnTo>
                <a:lnTo>
                  <a:pt x="4193" y="863"/>
                </a:lnTo>
                <a:lnTo>
                  <a:pt x="4188" y="878"/>
                </a:lnTo>
                <a:lnTo>
                  <a:pt x="4193" y="904"/>
                </a:lnTo>
                <a:lnTo>
                  <a:pt x="4193" y="915"/>
                </a:lnTo>
                <a:lnTo>
                  <a:pt x="4198" y="904"/>
                </a:lnTo>
                <a:lnTo>
                  <a:pt x="4203" y="889"/>
                </a:lnTo>
                <a:lnTo>
                  <a:pt x="4214" y="826"/>
                </a:lnTo>
                <a:lnTo>
                  <a:pt x="4224" y="816"/>
                </a:lnTo>
                <a:lnTo>
                  <a:pt x="4234" y="863"/>
                </a:lnTo>
                <a:lnTo>
                  <a:pt x="4234" y="868"/>
                </a:lnTo>
                <a:lnTo>
                  <a:pt x="4229" y="868"/>
                </a:lnTo>
                <a:lnTo>
                  <a:pt x="4224" y="863"/>
                </a:lnTo>
                <a:lnTo>
                  <a:pt x="4219" y="863"/>
                </a:lnTo>
                <a:lnTo>
                  <a:pt x="4214" y="920"/>
                </a:lnTo>
                <a:lnTo>
                  <a:pt x="4234" y="909"/>
                </a:lnTo>
                <a:lnTo>
                  <a:pt x="4234" y="904"/>
                </a:lnTo>
                <a:lnTo>
                  <a:pt x="4234" y="909"/>
                </a:lnTo>
                <a:lnTo>
                  <a:pt x="4266" y="894"/>
                </a:lnTo>
                <a:lnTo>
                  <a:pt x="4286" y="883"/>
                </a:lnTo>
                <a:lnTo>
                  <a:pt x="4292" y="868"/>
                </a:lnTo>
                <a:lnTo>
                  <a:pt x="4286" y="847"/>
                </a:lnTo>
                <a:lnTo>
                  <a:pt x="4271" y="821"/>
                </a:lnTo>
                <a:lnTo>
                  <a:pt x="4281" y="800"/>
                </a:lnTo>
                <a:lnTo>
                  <a:pt x="4281" y="779"/>
                </a:lnTo>
                <a:lnTo>
                  <a:pt x="4281" y="774"/>
                </a:lnTo>
                <a:lnTo>
                  <a:pt x="4286" y="774"/>
                </a:lnTo>
                <a:lnTo>
                  <a:pt x="4302" y="769"/>
                </a:lnTo>
                <a:lnTo>
                  <a:pt x="4312" y="769"/>
                </a:lnTo>
                <a:lnTo>
                  <a:pt x="4323" y="764"/>
                </a:lnTo>
                <a:lnTo>
                  <a:pt x="4317" y="764"/>
                </a:lnTo>
                <a:lnTo>
                  <a:pt x="4307" y="764"/>
                </a:lnTo>
                <a:lnTo>
                  <a:pt x="4276" y="769"/>
                </a:lnTo>
                <a:lnTo>
                  <a:pt x="4271" y="759"/>
                </a:lnTo>
                <a:lnTo>
                  <a:pt x="4297" y="753"/>
                </a:lnTo>
                <a:lnTo>
                  <a:pt x="4271" y="753"/>
                </a:lnTo>
                <a:lnTo>
                  <a:pt x="4260" y="738"/>
                </a:lnTo>
                <a:lnTo>
                  <a:pt x="4250" y="727"/>
                </a:lnTo>
                <a:lnTo>
                  <a:pt x="4260" y="717"/>
                </a:lnTo>
                <a:lnTo>
                  <a:pt x="4271" y="707"/>
                </a:lnTo>
                <a:lnTo>
                  <a:pt x="4266" y="712"/>
                </a:lnTo>
                <a:lnTo>
                  <a:pt x="4240" y="722"/>
                </a:lnTo>
                <a:lnTo>
                  <a:pt x="4234" y="717"/>
                </a:lnTo>
                <a:lnTo>
                  <a:pt x="4245" y="712"/>
                </a:lnTo>
                <a:lnTo>
                  <a:pt x="4255" y="707"/>
                </a:lnTo>
                <a:lnTo>
                  <a:pt x="4260" y="696"/>
                </a:lnTo>
                <a:lnTo>
                  <a:pt x="4260" y="691"/>
                </a:lnTo>
                <a:lnTo>
                  <a:pt x="4250" y="696"/>
                </a:lnTo>
                <a:lnTo>
                  <a:pt x="4234" y="707"/>
                </a:lnTo>
                <a:lnTo>
                  <a:pt x="4229" y="707"/>
                </a:lnTo>
                <a:lnTo>
                  <a:pt x="4234" y="691"/>
                </a:lnTo>
                <a:lnTo>
                  <a:pt x="4250" y="660"/>
                </a:lnTo>
                <a:lnTo>
                  <a:pt x="4271" y="670"/>
                </a:lnTo>
                <a:lnTo>
                  <a:pt x="4276" y="670"/>
                </a:lnTo>
                <a:lnTo>
                  <a:pt x="4276" y="681"/>
                </a:lnTo>
                <a:lnTo>
                  <a:pt x="4276" y="696"/>
                </a:lnTo>
                <a:lnTo>
                  <a:pt x="4281" y="707"/>
                </a:lnTo>
                <a:lnTo>
                  <a:pt x="4286" y="717"/>
                </a:lnTo>
                <a:lnTo>
                  <a:pt x="4307" y="722"/>
                </a:lnTo>
                <a:lnTo>
                  <a:pt x="4317" y="733"/>
                </a:lnTo>
                <a:lnTo>
                  <a:pt x="4323" y="733"/>
                </a:lnTo>
                <a:lnTo>
                  <a:pt x="4312" y="722"/>
                </a:lnTo>
                <a:lnTo>
                  <a:pt x="4354" y="722"/>
                </a:lnTo>
                <a:lnTo>
                  <a:pt x="4333" y="733"/>
                </a:lnTo>
                <a:lnTo>
                  <a:pt x="4323" y="733"/>
                </a:lnTo>
                <a:lnTo>
                  <a:pt x="4338" y="774"/>
                </a:lnTo>
                <a:lnTo>
                  <a:pt x="4343" y="800"/>
                </a:lnTo>
                <a:lnTo>
                  <a:pt x="4343" y="842"/>
                </a:lnTo>
                <a:lnTo>
                  <a:pt x="4343" y="909"/>
                </a:lnTo>
                <a:lnTo>
                  <a:pt x="4343" y="966"/>
                </a:lnTo>
                <a:lnTo>
                  <a:pt x="4343" y="982"/>
                </a:lnTo>
                <a:lnTo>
                  <a:pt x="4349" y="992"/>
                </a:lnTo>
                <a:lnTo>
                  <a:pt x="4359" y="1003"/>
                </a:lnTo>
                <a:lnTo>
                  <a:pt x="4375" y="1008"/>
                </a:lnTo>
                <a:lnTo>
                  <a:pt x="4395" y="1018"/>
                </a:lnTo>
                <a:lnTo>
                  <a:pt x="4395" y="587"/>
                </a:lnTo>
                <a:lnTo>
                  <a:pt x="4380" y="577"/>
                </a:lnTo>
                <a:lnTo>
                  <a:pt x="4364" y="556"/>
                </a:lnTo>
                <a:lnTo>
                  <a:pt x="4364" y="535"/>
                </a:lnTo>
                <a:lnTo>
                  <a:pt x="4369" y="515"/>
                </a:lnTo>
                <a:lnTo>
                  <a:pt x="2276" y="2364"/>
                </a:lnTo>
                <a:lnTo>
                  <a:pt x="3964" y="151"/>
                </a:lnTo>
                <a:lnTo>
                  <a:pt x="3964" y="146"/>
                </a:lnTo>
                <a:lnTo>
                  <a:pt x="3969" y="146"/>
                </a:lnTo>
                <a:lnTo>
                  <a:pt x="3964" y="151"/>
                </a:lnTo>
                <a:lnTo>
                  <a:pt x="2276" y="2364"/>
                </a:lnTo>
                <a:lnTo>
                  <a:pt x="3164" y="733"/>
                </a:lnTo>
                <a:lnTo>
                  <a:pt x="3133" y="743"/>
                </a:lnTo>
                <a:lnTo>
                  <a:pt x="3112" y="748"/>
                </a:lnTo>
                <a:lnTo>
                  <a:pt x="3091" y="753"/>
                </a:lnTo>
                <a:lnTo>
                  <a:pt x="3065" y="759"/>
                </a:lnTo>
                <a:lnTo>
                  <a:pt x="3055" y="722"/>
                </a:lnTo>
                <a:lnTo>
                  <a:pt x="3081" y="707"/>
                </a:lnTo>
                <a:lnTo>
                  <a:pt x="3097" y="702"/>
                </a:lnTo>
                <a:lnTo>
                  <a:pt x="3117" y="702"/>
                </a:lnTo>
                <a:lnTo>
                  <a:pt x="3133" y="702"/>
                </a:lnTo>
                <a:lnTo>
                  <a:pt x="3149" y="702"/>
                </a:lnTo>
                <a:lnTo>
                  <a:pt x="3175" y="686"/>
                </a:lnTo>
                <a:lnTo>
                  <a:pt x="3195" y="686"/>
                </a:lnTo>
                <a:lnTo>
                  <a:pt x="3211" y="691"/>
                </a:lnTo>
                <a:lnTo>
                  <a:pt x="3226" y="702"/>
                </a:lnTo>
                <a:lnTo>
                  <a:pt x="3232" y="717"/>
                </a:lnTo>
                <a:lnTo>
                  <a:pt x="3211" y="722"/>
                </a:lnTo>
                <a:lnTo>
                  <a:pt x="3200" y="722"/>
                </a:lnTo>
                <a:lnTo>
                  <a:pt x="3195" y="727"/>
                </a:lnTo>
                <a:lnTo>
                  <a:pt x="3159" y="738"/>
                </a:lnTo>
                <a:lnTo>
                  <a:pt x="3143" y="743"/>
                </a:lnTo>
                <a:lnTo>
                  <a:pt x="3149" y="738"/>
                </a:lnTo>
                <a:lnTo>
                  <a:pt x="3164" y="733"/>
                </a:lnTo>
                <a:lnTo>
                  <a:pt x="2276" y="2364"/>
                </a:lnTo>
                <a:lnTo>
                  <a:pt x="3226" y="733"/>
                </a:lnTo>
                <a:lnTo>
                  <a:pt x="3216" y="738"/>
                </a:lnTo>
                <a:lnTo>
                  <a:pt x="3200" y="738"/>
                </a:lnTo>
                <a:lnTo>
                  <a:pt x="3185" y="738"/>
                </a:lnTo>
                <a:lnTo>
                  <a:pt x="3175" y="743"/>
                </a:lnTo>
                <a:lnTo>
                  <a:pt x="3159" y="748"/>
                </a:lnTo>
                <a:lnTo>
                  <a:pt x="3159" y="743"/>
                </a:lnTo>
                <a:lnTo>
                  <a:pt x="3169" y="738"/>
                </a:lnTo>
                <a:lnTo>
                  <a:pt x="3237" y="722"/>
                </a:lnTo>
                <a:lnTo>
                  <a:pt x="3237" y="727"/>
                </a:lnTo>
                <a:lnTo>
                  <a:pt x="3237" y="733"/>
                </a:lnTo>
                <a:lnTo>
                  <a:pt x="3226" y="733"/>
                </a:lnTo>
                <a:lnTo>
                  <a:pt x="2276" y="2364"/>
                </a:lnTo>
                <a:lnTo>
                  <a:pt x="3330" y="779"/>
                </a:lnTo>
                <a:lnTo>
                  <a:pt x="3315" y="769"/>
                </a:lnTo>
                <a:lnTo>
                  <a:pt x="3330" y="774"/>
                </a:lnTo>
                <a:lnTo>
                  <a:pt x="3330" y="779"/>
                </a:lnTo>
                <a:lnTo>
                  <a:pt x="2276" y="2364"/>
                </a:lnTo>
                <a:lnTo>
                  <a:pt x="3258" y="1086"/>
                </a:lnTo>
                <a:lnTo>
                  <a:pt x="3325" y="1065"/>
                </a:lnTo>
                <a:lnTo>
                  <a:pt x="3330" y="1070"/>
                </a:lnTo>
                <a:lnTo>
                  <a:pt x="3258" y="1086"/>
                </a:lnTo>
                <a:lnTo>
                  <a:pt x="2276" y="2364"/>
                </a:lnTo>
                <a:lnTo>
                  <a:pt x="3330" y="1044"/>
                </a:lnTo>
                <a:lnTo>
                  <a:pt x="3299" y="1050"/>
                </a:lnTo>
                <a:lnTo>
                  <a:pt x="3232" y="1065"/>
                </a:lnTo>
                <a:lnTo>
                  <a:pt x="3175" y="1070"/>
                </a:lnTo>
                <a:lnTo>
                  <a:pt x="3154" y="1070"/>
                </a:lnTo>
                <a:lnTo>
                  <a:pt x="3143" y="1065"/>
                </a:lnTo>
                <a:lnTo>
                  <a:pt x="3138" y="1060"/>
                </a:lnTo>
                <a:lnTo>
                  <a:pt x="3138" y="1050"/>
                </a:lnTo>
                <a:lnTo>
                  <a:pt x="3154" y="1055"/>
                </a:lnTo>
                <a:lnTo>
                  <a:pt x="3185" y="1055"/>
                </a:lnTo>
                <a:lnTo>
                  <a:pt x="3247" y="1044"/>
                </a:lnTo>
                <a:lnTo>
                  <a:pt x="3346" y="1018"/>
                </a:lnTo>
                <a:lnTo>
                  <a:pt x="3330" y="1044"/>
                </a:lnTo>
                <a:lnTo>
                  <a:pt x="2276" y="2364"/>
                </a:lnTo>
                <a:lnTo>
                  <a:pt x="3367" y="1055"/>
                </a:lnTo>
                <a:lnTo>
                  <a:pt x="3367" y="1044"/>
                </a:lnTo>
                <a:lnTo>
                  <a:pt x="3377" y="1039"/>
                </a:lnTo>
                <a:lnTo>
                  <a:pt x="3382" y="1055"/>
                </a:lnTo>
                <a:lnTo>
                  <a:pt x="3367" y="1055"/>
                </a:lnTo>
                <a:lnTo>
                  <a:pt x="2276" y="2364"/>
                </a:lnTo>
                <a:lnTo>
                  <a:pt x="286" y="2941"/>
                </a:lnTo>
                <a:lnTo>
                  <a:pt x="286" y="2956"/>
                </a:lnTo>
                <a:lnTo>
                  <a:pt x="281" y="2967"/>
                </a:lnTo>
                <a:lnTo>
                  <a:pt x="286" y="2941"/>
                </a:lnTo>
                <a:lnTo>
                  <a:pt x="2276" y="2364"/>
                </a:lnTo>
                <a:lnTo>
                  <a:pt x="286" y="3018"/>
                </a:lnTo>
                <a:lnTo>
                  <a:pt x="281" y="2987"/>
                </a:lnTo>
                <a:lnTo>
                  <a:pt x="281" y="2982"/>
                </a:lnTo>
                <a:lnTo>
                  <a:pt x="281" y="2987"/>
                </a:lnTo>
                <a:lnTo>
                  <a:pt x="286" y="3003"/>
                </a:lnTo>
                <a:lnTo>
                  <a:pt x="286" y="3008"/>
                </a:lnTo>
                <a:lnTo>
                  <a:pt x="286" y="3018"/>
                </a:lnTo>
                <a:lnTo>
                  <a:pt x="2276" y="2364"/>
                </a:lnTo>
                <a:lnTo>
                  <a:pt x="286" y="2805"/>
                </a:lnTo>
                <a:lnTo>
                  <a:pt x="286" y="2795"/>
                </a:lnTo>
                <a:lnTo>
                  <a:pt x="291" y="2811"/>
                </a:lnTo>
                <a:lnTo>
                  <a:pt x="286" y="2805"/>
                </a:lnTo>
                <a:lnTo>
                  <a:pt x="2276" y="2364"/>
                </a:lnTo>
                <a:lnTo>
                  <a:pt x="291" y="2842"/>
                </a:lnTo>
                <a:lnTo>
                  <a:pt x="291" y="2831"/>
                </a:lnTo>
                <a:lnTo>
                  <a:pt x="291" y="2811"/>
                </a:lnTo>
                <a:lnTo>
                  <a:pt x="291" y="2842"/>
                </a:lnTo>
                <a:lnTo>
                  <a:pt x="2276" y="2364"/>
                </a:lnTo>
                <a:lnTo>
                  <a:pt x="302" y="2863"/>
                </a:lnTo>
                <a:lnTo>
                  <a:pt x="302" y="2852"/>
                </a:lnTo>
                <a:lnTo>
                  <a:pt x="307" y="2852"/>
                </a:lnTo>
                <a:lnTo>
                  <a:pt x="307" y="2842"/>
                </a:lnTo>
                <a:lnTo>
                  <a:pt x="307" y="2852"/>
                </a:lnTo>
                <a:lnTo>
                  <a:pt x="302" y="2863"/>
                </a:lnTo>
                <a:lnTo>
                  <a:pt x="2276" y="2364"/>
                </a:lnTo>
                <a:lnTo>
                  <a:pt x="317" y="2889"/>
                </a:lnTo>
                <a:lnTo>
                  <a:pt x="307" y="2925"/>
                </a:lnTo>
                <a:lnTo>
                  <a:pt x="317" y="2894"/>
                </a:lnTo>
                <a:lnTo>
                  <a:pt x="307" y="2894"/>
                </a:lnTo>
                <a:lnTo>
                  <a:pt x="317" y="2889"/>
                </a:lnTo>
                <a:lnTo>
                  <a:pt x="2276" y="2364"/>
                </a:lnTo>
                <a:lnTo>
                  <a:pt x="317" y="2613"/>
                </a:lnTo>
                <a:lnTo>
                  <a:pt x="307" y="2613"/>
                </a:lnTo>
                <a:lnTo>
                  <a:pt x="307" y="2618"/>
                </a:lnTo>
                <a:lnTo>
                  <a:pt x="307" y="2613"/>
                </a:lnTo>
                <a:lnTo>
                  <a:pt x="307" y="2593"/>
                </a:lnTo>
                <a:lnTo>
                  <a:pt x="302" y="2608"/>
                </a:lnTo>
                <a:lnTo>
                  <a:pt x="302" y="2593"/>
                </a:lnTo>
                <a:lnTo>
                  <a:pt x="307" y="2577"/>
                </a:lnTo>
                <a:lnTo>
                  <a:pt x="307" y="2567"/>
                </a:lnTo>
                <a:lnTo>
                  <a:pt x="296" y="2567"/>
                </a:lnTo>
                <a:lnTo>
                  <a:pt x="302" y="2551"/>
                </a:lnTo>
                <a:lnTo>
                  <a:pt x="307" y="2546"/>
                </a:lnTo>
                <a:lnTo>
                  <a:pt x="317" y="2613"/>
                </a:lnTo>
                <a:lnTo>
                  <a:pt x="317" y="2618"/>
                </a:lnTo>
                <a:lnTo>
                  <a:pt x="317" y="2613"/>
                </a:lnTo>
                <a:lnTo>
                  <a:pt x="2276" y="2364"/>
                </a:lnTo>
                <a:lnTo>
                  <a:pt x="2884" y="2655"/>
                </a:lnTo>
                <a:lnTo>
                  <a:pt x="2868" y="2660"/>
                </a:lnTo>
                <a:lnTo>
                  <a:pt x="2868" y="2650"/>
                </a:lnTo>
                <a:lnTo>
                  <a:pt x="2873" y="2644"/>
                </a:lnTo>
                <a:lnTo>
                  <a:pt x="2878" y="2639"/>
                </a:lnTo>
                <a:lnTo>
                  <a:pt x="2884" y="2655"/>
                </a:lnTo>
                <a:lnTo>
                  <a:pt x="2276" y="2364"/>
                </a:lnTo>
                <a:lnTo>
                  <a:pt x="3372" y="1657"/>
                </a:lnTo>
                <a:lnTo>
                  <a:pt x="3377" y="1652"/>
                </a:lnTo>
                <a:lnTo>
                  <a:pt x="3388" y="1694"/>
                </a:lnTo>
                <a:lnTo>
                  <a:pt x="3372" y="1657"/>
                </a:lnTo>
                <a:lnTo>
                  <a:pt x="2276" y="2364"/>
                </a:lnTo>
                <a:lnTo>
                  <a:pt x="3476" y="1657"/>
                </a:lnTo>
                <a:lnTo>
                  <a:pt x="3476" y="1642"/>
                </a:lnTo>
                <a:lnTo>
                  <a:pt x="3486" y="1657"/>
                </a:lnTo>
                <a:lnTo>
                  <a:pt x="3476" y="1657"/>
                </a:lnTo>
                <a:lnTo>
                  <a:pt x="2276" y="2364"/>
                </a:lnTo>
                <a:lnTo>
                  <a:pt x="3486" y="1704"/>
                </a:lnTo>
                <a:lnTo>
                  <a:pt x="3481" y="1683"/>
                </a:lnTo>
                <a:lnTo>
                  <a:pt x="3486" y="1694"/>
                </a:lnTo>
                <a:lnTo>
                  <a:pt x="3486" y="1704"/>
                </a:lnTo>
                <a:lnTo>
                  <a:pt x="2276" y="2364"/>
                </a:lnTo>
                <a:lnTo>
                  <a:pt x="3517" y="1112"/>
                </a:lnTo>
                <a:lnTo>
                  <a:pt x="3523" y="1102"/>
                </a:lnTo>
                <a:lnTo>
                  <a:pt x="3528" y="1117"/>
                </a:lnTo>
                <a:lnTo>
                  <a:pt x="3528" y="1122"/>
                </a:lnTo>
                <a:lnTo>
                  <a:pt x="3533" y="1148"/>
                </a:lnTo>
                <a:lnTo>
                  <a:pt x="3517" y="1128"/>
                </a:lnTo>
                <a:lnTo>
                  <a:pt x="3517" y="1122"/>
                </a:lnTo>
                <a:lnTo>
                  <a:pt x="3517" y="1112"/>
                </a:lnTo>
                <a:lnTo>
                  <a:pt x="2276" y="2364"/>
                </a:lnTo>
                <a:lnTo>
                  <a:pt x="3533" y="1491"/>
                </a:lnTo>
                <a:lnTo>
                  <a:pt x="3528" y="1502"/>
                </a:lnTo>
                <a:lnTo>
                  <a:pt x="3523" y="1470"/>
                </a:lnTo>
                <a:lnTo>
                  <a:pt x="3533" y="1486"/>
                </a:lnTo>
                <a:lnTo>
                  <a:pt x="3533" y="1491"/>
                </a:lnTo>
                <a:lnTo>
                  <a:pt x="3533" y="1486"/>
                </a:lnTo>
                <a:lnTo>
                  <a:pt x="3533" y="1491"/>
                </a:lnTo>
                <a:lnTo>
                  <a:pt x="2276" y="2364"/>
                </a:lnTo>
                <a:lnTo>
                  <a:pt x="3533" y="1678"/>
                </a:lnTo>
                <a:lnTo>
                  <a:pt x="3528" y="1678"/>
                </a:lnTo>
                <a:lnTo>
                  <a:pt x="3538" y="1626"/>
                </a:lnTo>
                <a:lnTo>
                  <a:pt x="3538" y="1652"/>
                </a:lnTo>
                <a:lnTo>
                  <a:pt x="3538" y="1663"/>
                </a:lnTo>
                <a:lnTo>
                  <a:pt x="3538" y="1673"/>
                </a:lnTo>
                <a:lnTo>
                  <a:pt x="3533" y="1678"/>
                </a:lnTo>
                <a:lnTo>
                  <a:pt x="2276" y="2364"/>
                </a:lnTo>
                <a:lnTo>
                  <a:pt x="3543" y="1470"/>
                </a:lnTo>
                <a:lnTo>
                  <a:pt x="3538" y="1465"/>
                </a:lnTo>
                <a:lnTo>
                  <a:pt x="3538" y="1470"/>
                </a:lnTo>
                <a:lnTo>
                  <a:pt x="3533" y="1444"/>
                </a:lnTo>
                <a:lnTo>
                  <a:pt x="3538" y="1341"/>
                </a:lnTo>
                <a:lnTo>
                  <a:pt x="3543" y="1470"/>
                </a:lnTo>
                <a:lnTo>
                  <a:pt x="2276" y="2364"/>
                </a:lnTo>
                <a:lnTo>
                  <a:pt x="3559" y="1522"/>
                </a:lnTo>
                <a:lnTo>
                  <a:pt x="3549" y="1486"/>
                </a:lnTo>
                <a:lnTo>
                  <a:pt x="3543" y="1335"/>
                </a:lnTo>
                <a:lnTo>
                  <a:pt x="3538" y="1263"/>
                </a:lnTo>
                <a:lnTo>
                  <a:pt x="3528" y="1185"/>
                </a:lnTo>
                <a:lnTo>
                  <a:pt x="3533" y="1179"/>
                </a:lnTo>
                <a:lnTo>
                  <a:pt x="3538" y="1169"/>
                </a:lnTo>
                <a:lnTo>
                  <a:pt x="3549" y="1247"/>
                </a:lnTo>
                <a:lnTo>
                  <a:pt x="3559" y="1330"/>
                </a:lnTo>
                <a:lnTo>
                  <a:pt x="3564" y="1424"/>
                </a:lnTo>
                <a:lnTo>
                  <a:pt x="3559" y="1522"/>
                </a:lnTo>
                <a:lnTo>
                  <a:pt x="2276" y="2364"/>
                </a:lnTo>
                <a:lnTo>
                  <a:pt x="4328" y="2920"/>
                </a:lnTo>
                <a:lnTo>
                  <a:pt x="4338" y="2920"/>
                </a:lnTo>
                <a:lnTo>
                  <a:pt x="4333" y="2925"/>
                </a:lnTo>
                <a:lnTo>
                  <a:pt x="4328" y="2935"/>
                </a:lnTo>
                <a:lnTo>
                  <a:pt x="4317" y="2925"/>
                </a:lnTo>
                <a:lnTo>
                  <a:pt x="4323" y="2920"/>
                </a:lnTo>
                <a:lnTo>
                  <a:pt x="4328" y="2920"/>
                </a:lnTo>
                <a:lnTo>
                  <a:pt x="2276" y="2364"/>
                </a:lnTo>
                <a:lnTo>
                  <a:pt x="4317" y="2915"/>
                </a:lnTo>
                <a:lnTo>
                  <a:pt x="4323" y="2915"/>
                </a:lnTo>
                <a:lnTo>
                  <a:pt x="4323" y="2920"/>
                </a:lnTo>
                <a:lnTo>
                  <a:pt x="4317" y="2925"/>
                </a:lnTo>
                <a:lnTo>
                  <a:pt x="4312" y="2925"/>
                </a:lnTo>
                <a:lnTo>
                  <a:pt x="4317" y="2915"/>
                </a:lnTo>
                <a:lnTo>
                  <a:pt x="2276" y="2364"/>
                </a:lnTo>
                <a:lnTo>
                  <a:pt x="4323" y="2811"/>
                </a:lnTo>
                <a:lnTo>
                  <a:pt x="4317" y="2816"/>
                </a:lnTo>
                <a:lnTo>
                  <a:pt x="4317" y="2805"/>
                </a:lnTo>
                <a:lnTo>
                  <a:pt x="4317" y="2811"/>
                </a:lnTo>
                <a:lnTo>
                  <a:pt x="4323" y="2811"/>
                </a:lnTo>
                <a:lnTo>
                  <a:pt x="2276" y="2364"/>
                </a:lnTo>
                <a:lnTo>
                  <a:pt x="4338" y="1751"/>
                </a:lnTo>
                <a:lnTo>
                  <a:pt x="4338" y="1756"/>
                </a:lnTo>
                <a:lnTo>
                  <a:pt x="4343" y="1772"/>
                </a:lnTo>
                <a:lnTo>
                  <a:pt x="4338" y="1787"/>
                </a:lnTo>
                <a:lnTo>
                  <a:pt x="4349" y="1777"/>
                </a:lnTo>
                <a:lnTo>
                  <a:pt x="4349" y="1782"/>
                </a:lnTo>
                <a:lnTo>
                  <a:pt x="4333" y="1808"/>
                </a:lnTo>
                <a:lnTo>
                  <a:pt x="4328" y="1834"/>
                </a:lnTo>
                <a:lnTo>
                  <a:pt x="4328" y="1839"/>
                </a:lnTo>
                <a:lnTo>
                  <a:pt x="4323" y="1834"/>
                </a:lnTo>
                <a:lnTo>
                  <a:pt x="4328" y="1808"/>
                </a:lnTo>
                <a:lnTo>
                  <a:pt x="4338" y="1787"/>
                </a:lnTo>
                <a:lnTo>
                  <a:pt x="4317" y="1813"/>
                </a:lnTo>
                <a:lnTo>
                  <a:pt x="4307" y="1834"/>
                </a:lnTo>
                <a:lnTo>
                  <a:pt x="4302" y="1829"/>
                </a:lnTo>
                <a:lnTo>
                  <a:pt x="4297" y="1824"/>
                </a:lnTo>
                <a:lnTo>
                  <a:pt x="4302" y="1813"/>
                </a:lnTo>
                <a:lnTo>
                  <a:pt x="4312" y="1787"/>
                </a:lnTo>
                <a:lnTo>
                  <a:pt x="4338" y="1751"/>
                </a:lnTo>
                <a:lnTo>
                  <a:pt x="2276" y="2364"/>
                </a:lnTo>
                <a:lnTo>
                  <a:pt x="4292" y="1948"/>
                </a:lnTo>
                <a:lnTo>
                  <a:pt x="4286" y="1974"/>
                </a:lnTo>
                <a:lnTo>
                  <a:pt x="4281" y="1969"/>
                </a:lnTo>
                <a:lnTo>
                  <a:pt x="4276" y="1969"/>
                </a:lnTo>
                <a:lnTo>
                  <a:pt x="4281" y="1964"/>
                </a:lnTo>
                <a:lnTo>
                  <a:pt x="4292" y="1948"/>
                </a:lnTo>
                <a:lnTo>
                  <a:pt x="2276" y="2364"/>
                </a:lnTo>
                <a:lnTo>
                  <a:pt x="4037" y="2411"/>
                </a:lnTo>
                <a:lnTo>
                  <a:pt x="4047" y="2405"/>
                </a:lnTo>
                <a:lnTo>
                  <a:pt x="4063" y="2395"/>
                </a:lnTo>
                <a:lnTo>
                  <a:pt x="4073" y="2390"/>
                </a:lnTo>
                <a:lnTo>
                  <a:pt x="4079" y="2400"/>
                </a:lnTo>
                <a:lnTo>
                  <a:pt x="4058" y="2411"/>
                </a:lnTo>
                <a:lnTo>
                  <a:pt x="4047" y="2411"/>
                </a:lnTo>
                <a:lnTo>
                  <a:pt x="4037" y="2411"/>
                </a:lnTo>
                <a:lnTo>
                  <a:pt x="2276" y="2364"/>
                </a:lnTo>
                <a:lnTo>
                  <a:pt x="4032" y="2416"/>
                </a:lnTo>
                <a:lnTo>
                  <a:pt x="4047" y="2426"/>
                </a:lnTo>
                <a:lnTo>
                  <a:pt x="4047" y="2431"/>
                </a:lnTo>
                <a:lnTo>
                  <a:pt x="4037" y="2437"/>
                </a:lnTo>
                <a:lnTo>
                  <a:pt x="4053" y="2437"/>
                </a:lnTo>
                <a:lnTo>
                  <a:pt x="4047" y="2442"/>
                </a:lnTo>
                <a:lnTo>
                  <a:pt x="4037" y="2447"/>
                </a:lnTo>
                <a:lnTo>
                  <a:pt x="4053" y="2457"/>
                </a:lnTo>
                <a:lnTo>
                  <a:pt x="4068" y="2437"/>
                </a:lnTo>
                <a:lnTo>
                  <a:pt x="4073" y="2431"/>
                </a:lnTo>
                <a:lnTo>
                  <a:pt x="4068" y="2426"/>
                </a:lnTo>
                <a:lnTo>
                  <a:pt x="4079" y="2426"/>
                </a:lnTo>
                <a:lnTo>
                  <a:pt x="4079" y="2442"/>
                </a:lnTo>
                <a:lnTo>
                  <a:pt x="4073" y="2457"/>
                </a:lnTo>
                <a:lnTo>
                  <a:pt x="4068" y="2463"/>
                </a:lnTo>
                <a:lnTo>
                  <a:pt x="4073" y="2463"/>
                </a:lnTo>
                <a:lnTo>
                  <a:pt x="4068" y="2468"/>
                </a:lnTo>
                <a:lnTo>
                  <a:pt x="4063" y="2478"/>
                </a:lnTo>
                <a:lnTo>
                  <a:pt x="4063" y="2483"/>
                </a:lnTo>
                <a:lnTo>
                  <a:pt x="4053" y="2504"/>
                </a:lnTo>
                <a:lnTo>
                  <a:pt x="4042" y="2504"/>
                </a:lnTo>
                <a:lnTo>
                  <a:pt x="4032" y="2452"/>
                </a:lnTo>
                <a:lnTo>
                  <a:pt x="4032" y="2431"/>
                </a:lnTo>
                <a:lnTo>
                  <a:pt x="4032" y="2416"/>
                </a:lnTo>
                <a:lnTo>
                  <a:pt x="2276" y="2364"/>
                </a:lnTo>
                <a:lnTo>
                  <a:pt x="3891" y="317"/>
                </a:lnTo>
                <a:lnTo>
                  <a:pt x="3860" y="302"/>
                </a:lnTo>
                <a:lnTo>
                  <a:pt x="3886" y="317"/>
                </a:lnTo>
                <a:lnTo>
                  <a:pt x="3876" y="322"/>
                </a:lnTo>
                <a:lnTo>
                  <a:pt x="3845" y="286"/>
                </a:lnTo>
                <a:lnTo>
                  <a:pt x="3803" y="260"/>
                </a:lnTo>
                <a:lnTo>
                  <a:pt x="3741" y="218"/>
                </a:lnTo>
                <a:lnTo>
                  <a:pt x="3746" y="218"/>
                </a:lnTo>
                <a:lnTo>
                  <a:pt x="3746" y="213"/>
                </a:lnTo>
                <a:lnTo>
                  <a:pt x="3762" y="218"/>
                </a:lnTo>
                <a:lnTo>
                  <a:pt x="3772" y="218"/>
                </a:lnTo>
                <a:lnTo>
                  <a:pt x="3824" y="265"/>
                </a:lnTo>
                <a:lnTo>
                  <a:pt x="3829" y="270"/>
                </a:lnTo>
                <a:lnTo>
                  <a:pt x="3871" y="291"/>
                </a:lnTo>
                <a:lnTo>
                  <a:pt x="3902" y="312"/>
                </a:lnTo>
                <a:lnTo>
                  <a:pt x="3891" y="317"/>
                </a:lnTo>
                <a:lnTo>
                  <a:pt x="2276" y="2364"/>
                </a:lnTo>
                <a:lnTo>
                  <a:pt x="3964" y="353"/>
                </a:lnTo>
                <a:lnTo>
                  <a:pt x="3959" y="353"/>
                </a:lnTo>
                <a:lnTo>
                  <a:pt x="3949" y="359"/>
                </a:lnTo>
                <a:lnTo>
                  <a:pt x="3923" y="353"/>
                </a:lnTo>
                <a:lnTo>
                  <a:pt x="3917" y="348"/>
                </a:lnTo>
                <a:lnTo>
                  <a:pt x="3912" y="343"/>
                </a:lnTo>
                <a:lnTo>
                  <a:pt x="3923" y="338"/>
                </a:lnTo>
                <a:lnTo>
                  <a:pt x="3928" y="338"/>
                </a:lnTo>
                <a:lnTo>
                  <a:pt x="3923" y="333"/>
                </a:lnTo>
                <a:lnTo>
                  <a:pt x="3912" y="333"/>
                </a:lnTo>
                <a:lnTo>
                  <a:pt x="3912" y="327"/>
                </a:lnTo>
                <a:lnTo>
                  <a:pt x="3917" y="322"/>
                </a:lnTo>
                <a:lnTo>
                  <a:pt x="3954" y="343"/>
                </a:lnTo>
                <a:lnTo>
                  <a:pt x="3964" y="353"/>
                </a:lnTo>
                <a:lnTo>
                  <a:pt x="2276" y="2364"/>
                </a:lnTo>
                <a:lnTo>
                  <a:pt x="3990" y="327"/>
                </a:lnTo>
                <a:lnTo>
                  <a:pt x="3964" y="322"/>
                </a:lnTo>
                <a:lnTo>
                  <a:pt x="3959" y="322"/>
                </a:lnTo>
                <a:lnTo>
                  <a:pt x="3964" y="327"/>
                </a:lnTo>
                <a:lnTo>
                  <a:pt x="3980" y="338"/>
                </a:lnTo>
                <a:lnTo>
                  <a:pt x="3980" y="343"/>
                </a:lnTo>
                <a:lnTo>
                  <a:pt x="3907" y="312"/>
                </a:lnTo>
                <a:lnTo>
                  <a:pt x="3845" y="270"/>
                </a:lnTo>
                <a:lnTo>
                  <a:pt x="3850" y="270"/>
                </a:lnTo>
                <a:lnTo>
                  <a:pt x="3855" y="270"/>
                </a:lnTo>
                <a:lnTo>
                  <a:pt x="3855" y="265"/>
                </a:lnTo>
                <a:lnTo>
                  <a:pt x="3850" y="265"/>
                </a:lnTo>
                <a:lnTo>
                  <a:pt x="3845" y="265"/>
                </a:lnTo>
                <a:lnTo>
                  <a:pt x="3840" y="260"/>
                </a:lnTo>
                <a:lnTo>
                  <a:pt x="3840" y="265"/>
                </a:lnTo>
                <a:lnTo>
                  <a:pt x="3829" y="260"/>
                </a:lnTo>
                <a:lnTo>
                  <a:pt x="3808" y="244"/>
                </a:lnTo>
                <a:lnTo>
                  <a:pt x="3788" y="234"/>
                </a:lnTo>
                <a:lnTo>
                  <a:pt x="3772" y="224"/>
                </a:lnTo>
                <a:lnTo>
                  <a:pt x="3788" y="229"/>
                </a:lnTo>
                <a:lnTo>
                  <a:pt x="3798" y="229"/>
                </a:lnTo>
                <a:lnTo>
                  <a:pt x="3798" y="224"/>
                </a:lnTo>
                <a:lnTo>
                  <a:pt x="3819" y="234"/>
                </a:lnTo>
                <a:lnTo>
                  <a:pt x="3798" y="224"/>
                </a:lnTo>
                <a:lnTo>
                  <a:pt x="3803" y="218"/>
                </a:lnTo>
                <a:lnTo>
                  <a:pt x="3803" y="213"/>
                </a:lnTo>
                <a:lnTo>
                  <a:pt x="3798" y="213"/>
                </a:lnTo>
                <a:lnTo>
                  <a:pt x="3788" y="218"/>
                </a:lnTo>
                <a:lnTo>
                  <a:pt x="3782" y="218"/>
                </a:lnTo>
                <a:lnTo>
                  <a:pt x="3793" y="218"/>
                </a:lnTo>
                <a:lnTo>
                  <a:pt x="3782" y="213"/>
                </a:lnTo>
                <a:lnTo>
                  <a:pt x="3772" y="213"/>
                </a:lnTo>
                <a:lnTo>
                  <a:pt x="3767" y="213"/>
                </a:lnTo>
                <a:lnTo>
                  <a:pt x="3762" y="213"/>
                </a:lnTo>
                <a:lnTo>
                  <a:pt x="3767" y="213"/>
                </a:lnTo>
                <a:lnTo>
                  <a:pt x="3756" y="208"/>
                </a:lnTo>
                <a:lnTo>
                  <a:pt x="3751" y="208"/>
                </a:lnTo>
                <a:lnTo>
                  <a:pt x="3741" y="203"/>
                </a:lnTo>
                <a:lnTo>
                  <a:pt x="3720" y="198"/>
                </a:lnTo>
                <a:lnTo>
                  <a:pt x="3730" y="177"/>
                </a:lnTo>
                <a:lnTo>
                  <a:pt x="3725" y="172"/>
                </a:lnTo>
                <a:lnTo>
                  <a:pt x="3720" y="172"/>
                </a:lnTo>
                <a:lnTo>
                  <a:pt x="3720" y="177"/>
                </a:lnTo>
                <a:lnTo>
                  <a:pt x="3715" y="182"/>
                </a:lnTo>
                <a:lnTo>
                  <a:pt x="3699" y="177"/>
                </a:lnTo>
                <a:lnTo>
                  <a:pt x="3689" y="172"/>
                </a:lnTo>
                <a:lnTo>
                  <a:pt x="3704" y="161"/>
                </a:lnTo>
                <a:lnTo>
                  <a:pt x="3730" y="172"/>
                </a:lnTo>
                <a:lnTo>
                  <a:pt x="3710" y="156"/>
                </a:lnTo>
                <a:lnTo>
                  <a:pt x="3725" y="146"/>
                </a:lnTo>
                <a:lnTo>
                  <a:pt x="3814" y="208"/>
                </a:lnTo>
                <a:lnTo>
                  <a:pt x="3814" y="203"/>
                </a:lnTo>
                <a:lnTo>
                  <a:pt x="3793" y="187"/>
                </a:lnTo>
                <a:lnTo>
                  <a:pt x="3767" y="166"/>
                </a:lnTo>
                <a:lnTo>
                  <a:pt x="3741" y="135"/>
                </a:lnTo>
                <a:lnTo>
                  <a:pt x="3741" y="130"/>
                </a:lnTo>
                <a:lnTo>
                  <a:pt x="3741" y="125"/>
                </a:lnTo>
                <a:lnTo>
                  <a:pt x="3741" y="130"/>
                </a:lnTo>
                <a:lnTo>
                  <a:pt x="3736" y="125"/>
                </a:lnTo>
                <a:lnTo>
                  <a:pt x="3736" y="120"/>
                </a:lnTo>
                <a:lnTo>
                  <a:pt x="3736" y="114"/>
                </a:lnTo>
                <a:lnTo>
                  <a:pt x="3730" y="114"/>
                </a:lnTo>
                <a:lnTo>
                  <a:pt x="3730" y="120"/>
                </a:lnTo>
                <a:lnTo>
                  <a:pt x="3730" y="114"/>
                </a:lnTo>
                <a:lnTo>
                  <a:pt x="3710" y="99"/>
                </a:lnTo>
                <a:lnTo>
                  <a:pt x="3710" y="94"/>
                </a:lnTo>
                <a:lnTo>
                  <a:pt x="3715" y="94"/>
                </a:lnTo>
                <a:lnTo>
                  <a:pt x="3710" y="89"/>
                </a:lnTo>
                <a:lnTo>
                  <a:pt x="3704" y="89"/>
                </a:lnTo>
                <a:lnTo>
                  <a:pt x="3694" y="78"/>
                </a:lnTo>
                <a:lnTo>
                  <a:pt x="3689" y="78"/>
                </a:lnTo>
                <a:lnTo>
                  <a:pt x="3694" y="68"/>
                </a:lnTo>
                <a:lnTo>
                  <a:pt x="3741" y="104"/>
                </a:lnTo>
                <a:lnTo>
                  <a:pt x="3834" y="187"/>
                </a:lnTo>
                <a:lnTo>
                  <a:pt x="3876" y="218"/>
                </a:lnTo>
                <a:lnTo>
                  <a:pt x="3923" y="250"/>
                </a:lnTo>
                <a:lnTo>
                  <a:pt x="3975" y="276"/>
                </a:lnTo>
                <a:lnTo>
                  <a:pt x="4021" y="296"/>
                </a:lnTo>
                <a:lnTo>
                  <a:pt x="4006" y="312"/>
                </a:lnTo>
                <a:lnTo>
                  <a:pt x="3990" y="327"/>
                </a:lnTo>
                <a:lnTo>
                  <a:pt x="2276" y="2364"/>
                </a:lnTo>
                <a:lnTo>
                  <a:pt x="4027" y="2556"/>
                </a:lnTo>
                <a:lnTo>
                  <a:pt x="4021" y="2582"/>
                </a:lnTo>
                <a:lnTo>
                  <a:pt x="4021" y="2577"/>
                </a:lnTo>
                <a:lnTo>
                  <a:pt x="4016" y="2567"/>
                </a:lnTo>
                <a:lnTo>
                  <a:pt x="4027" y="2556"/>
                </a:lnTo>
                <a:lnTo>
                  <a:pt x="2276" y="2364"/>
                </a:lnTo>
                <a:lnTo>
                  <a:pt x="4250" y="2857"/>
                </a:lnTo>
                <a:lnTo>
                  <a:pt x="4240" y="2847"/>
                </a:lnTo>
                <a:lnTo>
                  <a:pt x="4240" y="2842"/>
                </a:lnTo>
                <a:lnTo>
                  <a:pt x="4250" y="2826"/>
                </a:lnTo>
                <a:lnTo>
                  <a:pt x="4250" y="2831"/>
                </a:lnTo>
                <a:lnTo>
                  <a:pt x="4255" y="2821"/>
                </a:lnTo>
                <a:lnTo>
                  <a:pt x="4260" y="2826"/>
                </a:lnTo>
                <a:lnTo>
                  <a:pt x="4260" y="2837"/>
                </a:lnTo>
                <a:lnTo>
                  <a:pt x="4250" y="2857"/>
                </a:lnTo>
                <a:lnTo>
                  <a:pt x="2276" y="2364"/>
                </a:lnTo>
                <a:lnTo>
                  <a:pt x="4260" y="2863"/>
                </a:lnTo>
                <a:lnTo>
                  <a:pt x="4266" y="2863"/>
                </a:lnTo>
                <a:lnTo>
                  <a:pt x="4266" y="2868"/>
                </a:lnTo>
                <a:lnTo>
                  <a:pt x="4271" y="2873"/>
                </a:lnTo>
                <a:lnTo>
                  <a:pt x="4266" y="2873"/>
                </a:lnTo>
                <a:lnTo>
                  <a:pt x="4260" y="2863"/>
                </a:lnTo>
                <a:lnTo>
                  <a:pt x="2276" y="2364"/>
                </a:lnTo>
                <a:lnTo>
                  <a:pt x="4271" y="2665"/>
                </a:lnTo>
                <a:lnTo>
                  <a:pt x="4276" y="2665"/>
                </a:lnTo>
                <a:lnTo>
                  <a:pt x="4281" y="2655"/>
                </a:lnTo>
                <a:lnTo>
                  <a:pt x="4281" y="2660"/>
                </a:lnTo>
                <a:lnTo>
                  <a:pt x="4276" y="2665"/>
                </a:lnTo>
                <a:lnTo>
                  <a:pt x="4271" y="2665"/>
                </a:lnTo>
                <a:lnTo>
                  <a:pt x="2276" y="2364"/>
                </a:lnTo>
                <a:lnTo>
                  <a:pt x="4297" y="2915"/>
                </a:lnTo>
                <a:lnTo>
                  <a:pt x="4276" y="2894"/>
                </a:lnTo>
                <a:lnTo>
                  <a:pt x="4281" y="2899"/>
                </a:lnTo>
                <a:lnTo>
                  <a:pt x="4292" y="2889"/>
                </a:lnTo>
                <a:lnTo>
                  <a:pt x="4292" y="2883"/>
                </a:lnTo>
                <a:lnTo>
                  <a:pt x="4276" y="2894"/>
                </a:lnTo>
                <a:lnTo>
                  <a:pt x="4271" y="2878"/>
                </a:lnTo>
                <a:lnTo>
                  <a:pt x="4276" y="2878"/>
                </a:lnTo>
                <a:lnTo>
                  <a:pt x="4281" y="2878"/>
                </a:lnTo>
                <a:lnTo>
                  <a:pt x="4286" y="2873"/>
                </a:lnTo>
                <a:lnTo>
                  <a:pt x="4297" y="2889"/>
                </a:lnTo>
                <a:lnTo>
                  <a:pt x="4297" y="2915"/>
                </a:lnTo>
                <a:lnTo>
                  <a:pt x="2276" y="2364"/>
                </a:lnTo>
                <a:lnTo>
                  <a:pt x="4292" y="2764"/>
                </a:lnTo>
                <a:lnTo>
                  <a:pt x="4286" y="2769"/>
                </a:lnTo>
                <a:lnTo>
                  <a:pt x="4286" y="2764"/>
                </a:lnTo>
                <a:lnTo>
                  <a:pt x="4292" y="2764"/>
                </a:lnTo>
                <a:lnTo>
                  <a:pt x="2276" y="2364"/>
                </a:lnTo>
                <a:lnTo>
                  <a:pt x="4234" y="2509"/>
                </a:lnTo>
                <a:lnTo>
                  <a:pt x="4271" y="2515"/>
                </a:lnTo>
                <a:lnTo>
                  <a:pt x="4292" y="2515"/>
                </a:lnTo>
                <a:lnTo>
                  <a:pt x="4302" y="2515"/>
                </a:lnTo>
                <a:lnTo>
                  <a:pt x="4307" y="2520"/>
                </a:lnTo>
                <a:lnTo>
                  <a:pt x="4323" y="2520"/>
                </a:lnTo>
                <a:lnTo>
                  <a:pt x="4323" y="2535"/>
                </a:lnTo>
                <a:lnTo>
                  <a:pt x="4307" y="2535"/>
                </a:lnTo>
                <a:lnTo>
                  <a:pt x="4286" y="2535"/>
                </a:lnTo>
                <a:lnTo>
                  <a:pt x="4250" y="2535"/>
                </a:lnTo>
                <a:lnTo>
                  <a:pt x="4245" y="2541"/>
                </a:lnTo>
                <a:lnTo>
                  <a:pt x="4240" y="2541"/>
                </a:lnTo>
                <a:lnTo>
                  <a:pt x="4245" y="2530"/>
                </a:lnTo>
                <a:lnTo>
                  <a:pt x="4234" y="2530"/>
                </a:lnTo>
                <a:lnTo>
                  <a:pt x="4234" y="2525"/>
                </a:lnTo>
                <a:lnTo>
                  <a:pt x="4307" y="2520"/>
                </a:lnTo>
                <a:lnTo>
                  <a:pt x="4234" y="2520"/>
                </a:lnTo>
                <a:lnTo>
                  <a:pt x="4234" y="2509"/>
                </a:lnTo>
                <a:lnTo>
                  <a:pt x="2276" y="2364"/>
                </a:lnTo>
                <a:lnTo>
                  <a:pt x="4240" y="2582"/>
                </a:lnTo>
                <a:lnTo>
                  <a:pt x="4250" y="2587"/>
                </a:lnTo>
                <a:lnTo>
                  <a:pt x="4255" y="2593"/>
                </a:lnTo>
                <a:lnTo>
                  <a:pt x="4250" y="2587"/>
                </a:lnTo>
                <a:lnTo>
                  <a:pt x="4240" y="2587"/>
                </a:lnTo>
                <a:lnTo>
                  <a:pt x="4240" y="2582"/>
                </a:lnTo>
                <a:lnTo>
                  <a:pt x="2276" y="2364"/>
                </a:lnTo>
                <a:lnTo>
                  <a:pt x="4234" y="2582"/>
                </a:lnTo>
                <a:lnTo>
                  <a:pt x="4234" y="2587"/>
                </a:lnTo>
                <a:lnTo>
                  <a:pt x="4229" y="2587"/>
                </a:lnTo>
                <a:lnTo>
                  <a:pt x="4234" y="2582"/>
                </a:lnTo>
                <a:lnTo>
                  <a:pt x="2276" y="2364"/>
                </a:lnTo>
                <a:lnTo>
                  <a:pt x="4214" y="2374"/>
                </a:lnTo>
                <a:lnTo>
                  <a:pt x="4214" y="2380"/>
                </a:lnTo>
                <a:lnTo>
                  <a:pt x="4214" y="2385"/>
                </a:lnTo>
                <a:lnTo>
                  <a:pt x="4214" y="2380"/>
                </a:lnTo>
                <a:lnTo>
                  <a:pt x="4208" y="2380"/>
                </a:lnTo>
                <a:lnTo>
                  <a:pt x="4214" y="2374"/>
                </a:lnTo>
                <a:lnTo>
                  <a:pt x="2276" y="2364"/>
                </a:lnTo>
                <a:lnTo>
                  <a:pt x="4156" y="2639"/>
                </a:lnTo>
                <a:lnTo>
                  <a:pt x="4162" y="2644"/>
                </a:lnTo>
                <a:lnTo>
                  <a:pt x="4177" y="2650"/>
                </a:lnTo>
                <a:lnTo>
                  <a:pt x="4188" y="2655"/>
                </a:lnTo>
                <a:lnTo>
                  <a:pt x="4188" y="2650"/>
                </a:lnTo>
                <a:lnTo>
                  <a:pt x="4182" y="2634"/>
                </a:lnTo>
                <a:lnTo>
                  <a:pt x="4193" y="2613"/>
                </a:lnTo>
                <a:lnTo>
                  <a:pt x="4203" y="2603"/>
                </a:lnTo>
                <a:lnTo>
                  <a:pt x="4219" y="2598"/>
                </a:lnTo>
                <a:lnTo>
                  <a:pt x="4224" y="2608"/>
                </a:lnTo>
                <a:lnTo>
                  <a:pt x="4224" y="2618"/>
                </a:lnTo>
                <a:lnTo>
                  <a:pt x="4224" y="2624"/>
                </a:lnTo>
                <a:lnTo>
                  <a:pt x="4229" y="2629"/>
                </a:lnTo>
                <a:lnTo>
                  <a:pt x="4240" y="2629"/>
                </a:lnTo>
                <a:lnTo>
                  <a:pt x="4245" y="2618"/>
                </a:lnTo>
                <a:lnTo>
                  <a:pt x="4250" y="2608"/>
                </a:lnTo>
                <a:lnTo>
                  <a:pt x="4250" y="2603"/>
                </a:lnTo>
                <a:lnTo>
                  <a:pt x="4250" y="2598"/>
                </a:lnTo>
                <a:lnTo>
                  <a:pt x="4250" y="2603"/>
                </a:lnTo>
                <a:lnTo>
                  <a:pt x="4266" y="2582"/>
                </a:lnTo>
                <a:lnTo>
                  <a:pt x="4271" y="2567"/>
                </a:lnTo>
                <a:lnTo>
                  <a:pt x="4271" y="2561"/>
                </a:lnTo>
                <a:lnTo>
                  <a:pt x="4266" y="2561"/>
                </a:lnTo>
                <a:lnTo>
                  <a:pt x="4260" y="2567"/>
                </a:lnTo>
                <a:lnTo>
                  <a:pt x="4250" y="2572"/>
                </a:lnTo>
                <a:lnTo>
                  <a:pt x="4250" y="2567"/>
                </a:lnTo>
                <a:lnTo>
                  <a:pt x="4250" y="2556"/>
                </a:lnTo>
                <a:lnTo>
                  <a:pt x="4245" y="2561"/>
                </a:lnTo>
                <a:lnTo>
                  <a:pt x="4245" y="2551"/>
                </a:lnTo>
                <a:lnTo>
                  <a:pt x="4323" y="2546"/>
                </a:lnTo>
                <a:lnTo>
                  <a:pt x="4312" y="2598"/>
                </a:lnTo>
                <a:lnTo>
                  <a:pt x="4292" y="2644"/>
                </a:lnTo>
                <a:lnTo>
                  <a:pt x="4281" y="2650"/>
                </a:lnTo>
                <a:lnTo>
                  <a:pt x="4286" y="2639"/>
                </a:lnTo>
                <a:lnTo>
                  <a:pt x="4286" y="2634"/>
                </a:lnTo>
                <a:lnTo>
                  <a:pt x="4286" y="2618"/>
                </a:lnTo>
                <a:lnTo>
                  <a:pt x="4281" y="2608"/>
                </a:lnTo>
                <a:lnTo>
                  <a:pt x="4271" y="2608"/>
                </a:lnTo>
                <a:lnTo>
                  <a:pt x="4271" y="2624"/>
                </a:lnTo>
                <a:lnTo>
                  <a:pt x="4276" y="2639"/>
                </a:lnTo>
                <a:lnTo>
                  <a:pt x="4276" y="2650"/>
                </a:lnTo>
                <a:lnTo>
                  <a:pt x="4271" y="2660"/>
                </a:lnTo>
                <a:lnTo>
                  <a:pt x="4260" y="2665"/>
                </a:lnTo>
                <a:lnTo>
                  <a:pt x="4219" y="2650"/>
                </a:lnTo>
                <a:lnTo>
                  <a:pt x="4214" y="2650"/>
                </a:lnTo>
                <a:lnTo>
                  <a:pt x="4208" y="2655"/>
                </a:lnTo>
                <a:lnTo>
                  <a:pt x="4214" y="2665"/>
                </a:lnTo>
                <a:lnTo>
                  <a:pt x="4219" y="2676"/>
                </a:lnTo>
                <a:lnTo>
                  <a:pt x="4219" y="2686"/>
                </a:lnTo>
                <a:lnTo>
                  <a:pt x="4219" y="2696"/>
                </a:lnTo>
                <a:lnTo>
                  <a:pt x="4208" y="2717"/>
                </a:lnTo>
                <a:lnTo>
                  <a:pt x="4203" y="2722"/>
                </a:lnTo>
                <a:lnTo>
                  <a:pt x="4203" y="2717"/>
                </a:lnTo>
                <a:lnTo>
                  <a:pt x="4198" y="2696"/>
                </a:lnTo>
                <a:lnTo>
                  <a:pt x="4193" y="2691"/>
                </a:lnTo>
                <a:lnTo>
                  <a:pt x="4188" y="2696"/>
                </a:lnTo>
                <a:lnTo>
                  <a:pt x="4177" y="2712"/>
                </a:lnTo>
                <a:lnTo>
                  <a:pt x="4177" y="2733"/>
                </a:lnTo>
                <a:lnTo>
                  <a:pt x="4172" y="2759"/>
                </a:lnTo>
                <a:lnTo>
                  <a:pt x="4172" y="2764"/>
                </a:lnTo>
                <a:lnTo>
                  <a:pt x="4177" y="2769"/>
                </a:lnTo>
                <a:lnTo>
                  <a:pt x="4182" y="2780"/>
                </a:lnTo>
                <a:lnTo>
                  <a:pt x="4172" y="2785"/>
                </a:lnTo>
                <a:lnTo>
                  <a:pt x="4162" y="2785"/>
                </a:lnTo>
                <a:lnTo>
                  <a:pt x="4151" y="2785"/>
                </a:lnTo>
                <a:lnTo>
                  <a:pt x="4141" y="2780"/>
                </a:lnTo>
                <a:lnTo>
                  <a:pt x="4130" y="2769"/>
                </a:lnTo>
                <a:lnTo>
                  <a:pt x="4125" y="2774"/>
                </a:lnTo>
                <a:lnTo>
                  <a:pt x="4115" y="2785"/>
                </a:lnTo>
                <a:lnTo>
                  <a:pt x="4104" y="2805"/>
                </a:lnTo>
                <a:lnTo>
                  <a:pt x="4089" y="2826"/>
                </a:lnTo>
                <a:lnTo>
                  <a:pt x="4068" y="2831"/>
                </a:lnTo>
                <a:lnTo>
                  <a:pt x="4058" y="2831"/>
                </a:lnTo>
                <a:lnTo>
                  <a:pt x="4058" y="2826"/>
                </a:lnTo>
                <a:lnTo>
                  <a:pt x="4063" y="2821"/>
                </a:lnTo>
                <a:lnTo>
                  <a:pt x="4073" y="2805"/>
                </a:lnTo>
                <a:lnTo>
                  <a:pt x="4073" y="2790"/>
                </a:lnTo>
                <a:lnTo>
                  <a:pt x="4063" y="2795"/>
                </a:lnTo>
                <a:lnTo>
                  <a:pt x="4053" y="2795"/>
                </a:lnTo>
                <a:lnTo>
                  <a:pt x="4042" y="2790"/>
                </a:lnTo>
                <a:lnTo>
                  <a:pt x="4037" y="2785"/>
                </a:lnTo>
                <a:lnTo>
                  <a:pt x="4037" y="2774"/>
                </a:lnTo>
                <a:lnTo>
                  <a:pt x="4047" y="2764"/>
                </a:lnTo>
                <a:lnTo>
                  <a:pt x="4063" y="2759"/>
                </a:lnTo>
                <a:lnTo>
                  <a:pt x="4099" y="2759"/>
                </a:lnTo>
                <a:lnTo>
                  <a:pt x="4110" y="2759"/>
                </a:lnTo>
                <a:lnTo>
                  <a:pt x="4115" y="2743"/>
                </a:lnTo>
                <a:lnTo>
                  <a:pt x="4110" y="2722"/>
                </a:lnTo>
                <a:lnTo>
                  <a:pt x="4115" y="2702"/>
                </a:lnTo>
                <a:lnTo>
                  <a:pt x="4120" y="2691"/>
                </a:lnTo>
                <a:lnTo>
                  <a:pt x="4115" y="2691"/>
                </a:lnTo>
                <a:lnTo>
                  <a:pt x="4089" y="2722"/>
                </a:lnTo>
                <a:lnTo>
                  <a:pt x="4079" y="2728"/>
                </a:lnTo>
                <a:lnTo>
                  <a:pt x="4073" y="2722"/>
                </a:lnTo>
                <a:lnTo>
                  <a:pt x="4068" y="2722"/>
                </a:lnTo>
                <a:lnTo>
                  <a:pt x="4058" y="2717"/>
                </a:lnTo>
                <a:lnTo>
                  <a:pt x="4063" y="2712"/>
                </a:lnTo>
                <a:lnTo>
                  <a:pt x="4089" y="2696"/>
                </a:lnTo>
                <a:lnTo>
                  <a:pt x="4099" y="2686"/>
                </a:lnTo>
                <a:lnTo>
                  <a:pt x="4099" y="2691"/>
                </a:lnTo>
                <a:lnTo>
                  <a:pt x="4104" y="2691"/>
                </a:lnTo>
                <a:lnTo>
                  <a:pt x="4115" y="2691"/>
                </a:lnTo>
                <a:lnTo>
                  <a:pt x="4141" y="2676"/>
                </a:lnTo>
                <a:lnTo>
                  <a:pt x="4156" y="2665"/>
                </a:lnTo>
                <a:lnTo>
                  <a:pt x="4151" y="2665"/>
                </a:lnTo>
                <a:lnTo>
                  <a:pt x="4063" y="2696"/>
                </a:lnTo>
                <a:lnTo>
                  <a:pt x="4027" y="2707"/>
                </a:lnTo>
                <a:lnTo>
                  <a:pt x="4042" y="2702"/>
                </a:lnTo>
                <a:lnTo>
                  <a:pt x="4047" y="2696"/>
                </a:lnTo>
                <a:lnTo>
                  <a:pt x="4037" y="2696"/>
                </a:lnTo>
                <a:lnTo>
                  <a:pt x="4042" y="2696"/>
                </a:lnTo>
                <a:lnTo>
                  <a:pt x="4068" y="2686"/>
                </a:lnTo>
                <a:lnTo>
                  <a:pt x="4125" y="2665"/>
                </a:lnTo>
                <a:lnTo>
                  <a:pt x="4130" y="2660"/>
                </a:lnTo>
                <a:lnTo>
                  <a:pt x="4136" y="2655"/>
                </a:lnTo>
                <a:lnTo>
                  <a:pt x="4141" y="2639"/>
                </a:lnTo>
                <a:lnTo>
                  <a:pt x="4151" y="2634"/>
                </a:lnTo>
                <a:lnTo>
                  <a:pt x="4151" y="2639"/>
                </a:lnTo>
                <a:lnTo>
                  <a:pt x="4156" y="2639"/>
                </a:lnTo>
                <a:lnTo>
                  <a:pt x="2276" y="2364"/>
                </a:lnTo>
                <a:lnTo>
                  <a:pt x="4146" y="2447"/>
                </a:lnTo>
                <a:lnTo>
                  <a:pt x="4151" y="2447"/>
                </a:lnTo>
                <a:lnTo>
                  <a:pt x="4141" y="2457"/>
                </a:lnTo>
                <a:lnTo>
                  <a:pt x="4146" y="2447"/>
                </a:lnTo>
                <a:lnTo>
                  <a:pt x="2276" y="2364"/>
                </a:lnTo>
                <a:lnTo>
                  <a:pt x="4125" y="2494"/>
                </a:lnTo>
                <a:lnTo>
                  <a:pt x="4130" y="2483"/>
                </a:lnTo>
                <a:lnTo>
                  <a:pt x="4125" y="2483"/>
                </a:lnTo>
                <a:lnTo>
                  <a:pt x="4130" y="2478"/>
                </a:lnTo>
                <a:lnTo>
                  <a:pt x="4136" y="2463"/>
                </a:lnTo>
                <a:lnTo>
                  <a:pt x="4136" y="2473"/>
                </a:lnTo>
                <a:lnTo>
                  <a:pt x="4141" y="2478"/>
                </a:lnTo>
                <a:lnTo>
                  <a:pt x="4146" y="2483"/>
                </a:lnTo>
                <a:lnTo>
                  <a:pt x="4141" y="2494"/>
                </a:lnTo>
                <a:lnTo>
                  <a:pt x="4120" y="2504"/>
                </a:lnTo>
                <a:lnTo>
                  <a:pt x="4125" y="2494"/>
                </a:lnTo>
                <a:lnTo>
                  <a:pt x="2276" y="2364"/>
                </a:lnTo>
                <a:lnTo>
                  <a:pt x="4125" y="2546"/>
                </a:lnTo>
                <a:lnTo>
                  <a:pt x="4125" y="2541"/>
                </a:lnTo>
                <a:lnTo>
                  <a:pt x="4136" y="2541"/>
                </a:lnTo>
                <a:lnTo>
                  <a:pt x="4146" y="2541"/>
                </a:lnTo>
                <a:lnTo>
                  <a:pt x="4151" y="2541"/>
                </a:lnTo>
                <a:lnTo>
                  <a:pt x="4136" y="2551"/>
                </a:lnTo>
                <a:lnTo>
                  <a:pt x="4125" y="2561"/>
                </a:lnTo>
                <a:lnTo>
                  <a:pt x="4115" y="2572"/>
                </a:lnTo>
                <a:lnTo>
                  <a:pt x="4104" y="2582"/>
                </a:lnTo>
                <a:lnTo>
                  <a:pt x="4099" y="2598"/>
                </a:lnTo>
                <a:lnTo>
                  <a:pt x="4058" y="2603"/>
                </a:lnTo>
                <a:lnTo>
                  <a:pt x="4063" y="2598"/>
                </a:lnTo>
                <a:lnTo>
                  <a:pt x="4063" y="2593"/>
                </a:lnTo>
                <a:lnTo>
                  <a:pt x="4047" y="2603"/>
                </a:lnTo>
                <a:lnTo>
                  <a:pt x="4037" y="2603"/>
                </a:lnTo>
                <a:lnTo>
                  <a:pt x="4037" y="2598"/>
                </a:lnTo>
                <a:lnTo>
                  <a:pt x="4037" y="2593"/>
                </a:lnTo>
                <a:lnTo>
                  <a:pt x="4047" y="2567"/>
                </a:lnTo>
                <a:lnTo>
                  <a:pt x="4032" y="2587"/>
                </a:lnTo>
                <a:lnTo>
                  <a:pt x="4032" y="2556"/>
                </a:lnTo>
                <a:lnTo>
                  <a:pt x="4027" y="2551"/>
                </a:lnTo>
                <a:lnTo>
                  <a:pt x="4037" y="2541"/>
                </a:lnTo>
                <a:lnTo>
                  <a:pt x="4047" y="2541"/>
                </a:lnTo>
                <a:lnTo>
                  <a:pt x="4063" y="2561"/>
                </a:lnTo>
                <a:lnTo>
                  <a:pt x="4089" y="2577"/>
                </a:lnTo>
                <a:lnTo>
                  <a:pt x="4104" y="2582"/>
                </a:lnTo>
                <a:lnTo>
                  <a:pt x="4115" y="2572"/>
                </a:lnTo>
                <a:lnTo>
                  <a:pt x="4125" y="2546"/>
                </a:lnTo>
                <a:lnTo>
                  <a:pt x="2276" y="2364"/>
                </a:lnTo>
                <a:lnTo>
                  <a:pt x="83" y="1237"/>
                </a:lnTo>
                <a:lnTo>
                  <a:pt x="89" y="1237"/>
                </a:lnTo>
                <a:lnTo>
                  <a:pt x="89" y="1231"/>
                </a:lnTo>
                <a:lnTo>
                  <a:pt x="83" y="1231"/>
                </a:lnTo>
                <a:lnTo>
                  <a:pt x="78" y="1237"/>
                </a:lnTo>
                <a:lnTo>
                  <a:pt x="83" y="1237"/>
                </a:lnTo>
                <a:lnTo>
                  <a:pt x="2276" y="2364"/>
                </a:lnTo>
                <a:lnTo>
                  <a:pt x="135" y="1299"/>
                </a:lnTo>
                <a:lnTo>
                  <a:pt x="140" y="1299"/>
                </a:lnTo>
                <a:lnTo>
                  <a:pt x="140" y="1294"/>
                </a:lnTo>
                <a:lnTo>
                  <a:pt x="135" y="1294"/>
                </a:lnTo>
                <a:lnTo>
                  <a:pt x="135" y="1299"/>
                </a:lnTo>
                <a:lnTo>
                  <a:pt x="130" y="1299"/>
                </a:lnTo>
                <a:lnTo>
                  <a:pt x="135" y="1299"/>
                </a:lnTo>
                <a:lnTo>
                  <a:pt x="2276" y="2364"/>
                </a:lnTo>
                <a:lnTo>
                  <a:pt x="26" y="1263"/>
                </a:lnTo>
                <a:lnTo>
                  <a:pt x="31" y="1257"/>
                </a:lnTo>
                <a:lnTo>
                  <a:pt x="26" y="1257"/>
                </a:lnTo>
                <a:lnTo>
                  <a:pt x="26" y="1263"/>
                </a:lnTo>
                <a:lnTo>
                  <a:pt x="2276" y="2364"/>
                </a:lnTo>
                <a:lnTo>
                  <a:pt x="140" y="1299"/>
                </a:lnTo>
                <a:lnTo>
                  <a:pt x="140" y="1304"/>
                </a:lnTo>
                <a:lnTo>
                  <a:pt x="146" y="1304"/>
                </a:lnTo>
                <a:lnTo>
                  <a:pt x="146" y="1299"/>
                </a:lnTo>
                <a:lnTo>
                  <a:pt x="146" y="1294"/>
                </a:lnTo>
                <a:lnTo>
                  <a:pt x="140" y="1294"/>
                </a:lnTo>
                <a:lnTo>
                  <a:pt x="140" y="1299"/>
                </a:lnTo>
                <a:lnTo>
                  <a:pt x="2276" y="2364"/>
                </a:lnTo>
                <a:lnTo>
                  <a:pt x="99" y="1263"/>
                </a:lnTo>
                <a:lnTo>
                  <a:pt x="109" y="1263"/>
                </a:lnTo>
                <a:lnTo>
                  <a:pt x="109" y="1257"/>
                </a:lnTo>
                <a:lnTo>
                  <a:pt x="99" y="1263"/>
                </a:lnTo>
                <a:lnTo>
                  <a:pt x="2276" y="2364"/>
                </a:lnTo>
                <a:lnTo>
                  <a:pt x="11" y="1013"/>
                </a:lnTo>
                <a:lnTo>
                  <a:pt x="5" y="1018"/>
                </a:lnTo>
                <a:lnTo>
                  <a:pt x="0" y="1018"/>
                </a:lnTo>
                <a:lnTo>
                  <a:pt x="5" y="1018"/>
                </a:lnTo>
                <a:lnTo>
                  <a:pt x="11" y="1013"/>
                </a:lnTo>
                <a:lnTo>
                  <a:pt x="2276" y="2364"/>
                </a:lnTo>
                <a:lnTo>
                  <a:pt x="0" y="915"/>
                </a:lnTo>
                <a:lnTo>
                  <a:pt x="0" y="920"/>
                </a:lnTo>
                <a:lnTo>
                  <a:pt x="89" y="816"/>
                </a:lnTo>
                <a:lnTo>
                  <a:pt x="130" y="769"/>
                </a:lnTo>
                <a:lnTo>
                  <a:pt x="0" y="915"/>
                </a:lnTo>
                <a:lnTo>
                  <a:pt x="2276" y="2364"/>
                </a:lnTo>
                <a:lnTo>
                  <a:pt x="83" y="774"/>
                </a:lnTo>
                <a:lnTo>
                  <a:pt x="94" y="774"/>
                </a:lnTo>
                <a:lnTo>
                  <a:pt x="99" y="769"/>
                </a:lnTo>
                <a:lnTo>
                  <a:pt x="89" y="769"/>
                </a:lnTo>
                <a:lnTo>
                  <a:pt x="83" y="774"/>
                </a:lnTo>
                <a:lnTo>
                  <a:pt x="83" y="774"/>
                </a:lnTo>
                <a:lnTo>
                  <a:pt x="2276" y="2364"/>
                </a:lnTo>
                <a:lnTo>
                  <a:pt x="125" y="764"/>
                </a:lnTo>
                <a:lnTo>
                  <a:pt x="120" y="764"/>
                </a:lnTo>
                <a:lnTo>
                  <a:pt x="114" y="769"/>
                </a:lnTo>
                <a:lnTo>
                  <a:pt x="120" y="769"/>
                </a:lnTo>
                <a:lnTo>
                  <a:pt x="125" y="764"/>
                </a:lnTo>
                <a:lnTo>
                  <a:pt x="2276" y="2364"/>
                </a:lnTo>
                <a:lnTo>
                  <a:pt x="5" y="411"/>
                </a:lnTo>
                <a:lnTo>
                  <a:pt x="11" y="416"/>
                </a:lnTo>
                <a:lnTo>
                  <a:pt x="11" y="421"/>
                </a:lnTo>
                <a:lnTo>
                  <a:pt x="11" y="405"/>
                </a:lnTo>
                <a:lnTo>
                  <a:pt x="11" y="411"/>
                </a:lnTo>
                <a:lnTo>
                  <a:pt x="11" y="416"/>
                </a:lnTo>
                <a:lnTo>
                  <a:pt x="11" y="405"/>
                </a:lnTo>
                <a:lnTo>
                  <a:pt x="11" y="395"/>
                </a:lnTo>
                <a:lnTo>
                  <a:pt x="11" y="400"/>
                </a:lnTo>
                <a:lnTo>
                  <a:pt x="11" y="395"/>
                </a:lnTo>
                <a:lnTo>
                  <a:pt x="11" y="385"/>
                </a:lnTo>
                <a:lnTo>
                  <a:pt x="5" y="385"/>
                </a:lnTo>
                <a:lnTo>
                  <a:pt x="5" y="379"/>
                </a:lnTo>
                <a:lnTo>
                  <a:pt x="0" y="369"/>
                </a:lnTo>
                <a:lnTo>
                  <a:pt x="0" y="374"/>
                </a:lnTo>
                <a:lnTo>
                  <a:pt x="0" y="400"/>
                </a:lnTo>
                <a:lnTo>
                  <a:pt x="0" y="405"/>
                </a:lnTo>
                <a:lnTo>
                  <a:pt x="0" y="411"/>
                </a:lnTo>
                <a:lnTo>
                  <a:pt x="5" y="411"/>
                </a:lnTo>
                <a:lnTo>
                  <a:pt x="2276" y="2364"/>
                </a:lnTo>
                <a:lnTo>
                  <a:pt x="3065" y="977"/>
                </a:lnTo>
                <a:lnTo>
                  <a:pt x="3071" y="972"/>
                </a:lnTo>
                <a:lnTo>
                  <a:pt x="3071" y="961"/>
                </a:lnTo>
                <a:lnTo>
                  <a:pt x="3065" y="972"/>
                </a:lnTo>
                <a:lnTo>
                  <a:pt x="3065" y="977"/>
                </a:lnTo>
                <a:lnTo>
                  <a:pt x="2276" y="2364"/>
                </a:lnTo>
                <a:lnTo>
                  <a:pt x="229" y="1138"/>
                </a:lnTo>
                <a:lnTo>
                  <a:pt x="234" y="1138"/>
                </a:lnTo>
                <a:lnTo>
                  <a:pt x="234" y="1133"/>
                </a:lnTo>
                <a:lnTo>
                  <a:pt x="224" y="1138"/>
                </a:lnTo>
                <a:lnTo>
                  <a:pt x="229" y="1138"/>
                </a:lnTo>
                <a:lnTo>
                  <a:pt x="2276" y="2364"/>
                </a:lnTo>
                <a:lnTo>
                  <a:pt x="146" y="1330"/>
                </a:lnTo>
                <a:lnTo>
                  <a:pt x="265" y="1247"/>
                </a:lnTo>
                <a:lnTo>
                  <a:pt x="270" y="1247"/>
                </a:lnTo>
                <a:lnTo>
                  <a:pt x="276" y="1242"/>
                </a:lnTo>
                <a:lnTo>
                  <a:pt x="348" y="1190"/>
                </a:lnTo>
                <a:lnTo>
                  <a:pt x="353" y="1190"/>
                </a:lnTo>
                <a:lnTo>
                  <a:pt x="348" y="1190"/>
                </a:lnTo>
                <a:lnTo>
                  <a:pt x="353" y="1190"/>
                </a:lnTo>
                <a:lnTo>
                  <a:pt x="359" y="1185"/>
                </a:lnTo>
                <a:lnTo>
                  <a:pt x="442" y="1122"/>
                </a:lnTo>
                <a:lnTo>
                  <a:pt x="437" y="1122"/>
                </a:lnTo>
                <a:lnTo>
                  <a:pt x="437" y="1128"/>
                </a:lnTo>
                <a:lnTo>
                  <a:pt x="442" y="1122"/>
                </a:lnTo>
                <a:lnTo>
                  <a:pt x="447" y="1117"/>
                </a:lnTo>
                <a:lnTo>
                  <a:pt x="515" y="1096"/>
                </a:lnTo>
                <a:lnTo>
                  <a:pt x="515" y="1102"/>
                </a:lnTo>
                <a:lnTo>
                  <a:pt x="520" y="1096"/>
                </a:lnTo>
                <a:lnTo>
                  <a:pt x="525" y="1096"/>
                </a:lnTo>
                <a:lnTo>
                  <a:pt x="541" y="1091"/>
                </a:lnTo>
                <a:lnTo>
                  <a:pt x="546" y="1091"/>
                </a:lnTo>
                <a:lnTo>
                  <a:pt x="546" y="1096"/>
                </a:lnTo>
                <a:lnTo>
                  <a:pt x="504" y="1128"/>
                </a:lnTo>
                <a:lnTo>
                  <a:pt x="499" y="1133"/>
                </a:lnTo>
                <a:lnTo>
                  <a:pt x="478" y="1159"/>
                </a:lnTo>
                <a:lnTo>
                  <a:pt x="468" y="1174"/>
                </a:lnTo>
                <a:lnTo>
                  <a:pt x="489" y="1159"/>
                </a:lnTo>
                <a:lnTo>
                  <a:pt x="520" y="1133"/>
                </a:lnTo>
                <a:lnTo>
                  <a:pt x="525" y="1128"/>
                </a:lnTo>
                <a:lnTo>
                  <a:pt x="525" y="1133"/>
                </a:lnTo>
                <a:lnTo>
                  <a:pt x="468" y="1211"/>
                </a:lnTo>
                <a:lnTo>
                  <a:pt x="468" y="1216"/>
                </a:lnTo>
                <a:lnTo>
                  <a:pt x="463" y="1216"/>
                </a:lnTo>
                <a:lnTo>
                  <a:pt x="457" y="1221"/>
                </a:lnTo>
                <a:lnTo>
                  <a:pt x="421" y="1268"/>
                </a:lnTo>
                <a:lnTo>
                  <a:pt x="442" y="1257"/>
                </a:lnTo>
                <a:lnTo>
                  <a:pt x="509" y="1216"/>
                </a:lnTo>
                <a:lnTo>
                  <a:pt x="515" y="1216"/>
                </a:lnTo>
                <a:lnTo>
                  <a:pt x="520" y="1216"/>
                </a:lnTo>
                <a:lnTo>
                  <a:pt x="525" y="1211"/>
                </a:lnTo>
                <a:lnTo>
                  <a:pt x="530" y="1211"/>
                </a:lnTo>
                <a:lnTo>
                  <a:pt x="530" y="1205"/>
                </a:lnTo>
                <a:lnTo>
                  <a:pt x="530" y="1200"/>
                </a:lnTo>
                <a:lnTo>
                  <a:pt x="535" y="1205"/>
                </a:lnTo>
                <a:lnTo>
                  <a:pt x="530" y="1200"/>
                </a:lnTo>
                <a:lnTo>
                  <a:pt x="535" y="1200"/>
                </a:lnTo>
                <a:lnTo>
                  <a:pt x="535" y="1195"/>
                </a:lnTo>
                <a:lnTo>
                  <a:pt x="535" y="1185"/>
                </a:lnTo>
                <a:lnTo>
                  <a:pt x="525" y="1190"/>
                </a:lnTo>
                <a:lnTo>
                  <a:pt x="520" y="1190"/>
                </a:lnTo>
                <a:lnTo>
                  <a:pt x="515" y="1190"/>
                </a:lnTo>
                <a:lnTo>
                  <a:pt x="509" y="1190"/>
                </a:lnTo>
                <a:lnTo>
                  <a:pt x="504" y="1190"/>
                </a:lnTo>
                <a:lnTo>
                  <a:pt x="504" y="1195"/>
                </a:lnTo>
                <a:lnTo>
                  <a:pt x="520" y="1164"/>
                </a:lnTo>
                <a:lnTo>
                  <a:pt x="541" y="1133"/>
                </a:lnTo>
                <a:lnTo>
                  <a:pt x="546" y="1128"/>
                </a:lnTo>
                <a:lnTo>
                  <a:pt x="556" y="1133"/>
                </a:lnTo>
                <a:lnTo>
                  <a:pt x="551" y="1138"/>
                </a:lnTo>
                <a:lnTo>
                  <a:pt x="556" y="1138"/>
                </a:lnTo>
                <a:lnTo>
                  <a:pt x="561" y="1138"/>
                </a:lnTo>
                <a:lnTo>
                  <a:pt x="577" y="1138"/>
                </a:lnTo>
                <a:lnTo>
                  <a:pt x="582" y="1138"/>
                </a:lnTo>
                <a:lnTo>
                  <a:pt x="598" y="1133"/>
                </a:lnTo>
                <a:lnTo>
                  <a:pt x="613" y="1128"/>
                </a:lnTo>
                <a:lnTo>
                  <a:pt x="624" y="1112"/>
                </a:lnTo>
                <a:lnTo>
                  <a:pt x="702" y="1081"/>
                </a:lnTo>
                <a:lnTo>
                  <a:pt x="743" y="1055"/>
                </a:lnTo>
                <a:lnTo>
                  <a:pt x="759" y="1039"/>
                </a:lnTo>
                <a:lnTo>
                  <a:pt x="774" y="1018"/>
                </a:lnTo>
                <a:lnTo>
                  <a:pt x="779" y="987"/>
                </a:lnTo>
                <a:lnTo>
                  <a:pt x="785" y="946"/>
                </a:lnTo>
                <a:lnTo>
                  <a:pt x="790" y="946"/>
                </a:lnTo>
                <a:lnTo>
                  <a:pt x="790" y="940"/>
                </a:lnTo>
                <a:lnTo>
                  <a:pt x="795" y="940"/>
                </a:lnTo>
                <a:lnTo>
                  <a:pt x="795" y="935"/>
                </a:lnTo>
                <a:lnTo>
                  <a:pt x="800" y="935"/>
                </a:lnTo>
                <a:lnTo>
                  <a:pt x="800" y="925"/>
                </a:lnTo>
                <a:lnTo>
                  <a:pt x="795" y="920"/>
                </a:lnTo>
                <a:lnTo>
                  <a:pt x="790" y="920"/>
                </a:lnTo>
                <a:lnTo>
                  <a:pt x="785" y="920"/>
                </a:lnTo>
                <a:lnTo>
                  <a:pt x="790" y="904"/>
                </a:lnTo>
                <a:lnTo>
                  <a:pt x="795" y="899"/>
                </a:lnTo>
                <a:lnTo>
                  <a:pt x="790" y="904"/>
                </a:lnTo>
                <a:lnTo>
                  <a:pt x="790" y="878"/>
                </a:lnTo>
                <a:lnTo>
                  <a:pt x="790" y="852"/>
                </a:lnTo>
                <a:lnTo>
                  <a:pt x="795" y="811"/>
                </a:lnTo>
                <a:lnTo>
                  <a:pt x="795" y="764"/>
                </a:lnTo>
                <a:lnTo>
                  <a:pt x="795" y="759"/>
                </a:lnTo>
                <a:lnTo>
                  <a:pt x="795" y="753"/>
                </a:lnTo>
                <a:lnTo>
                  <a:pt x="800" y="753"/>
                </a:lnTo>
                <a:lnTo>
                  <a:pt x="795" y="753"/>
                </a:lnTo>
                <a:lnTo>
                  <a:pt x="795" y="733"/>
                </a:lnTo>
                <a:lnTo>
                  <a:pt x="800" y="733"/>
                </a:lnTo>
                <a:lnTo>
                  <a:pt x="805" y="733"/>
                </a:lnTo>
                <a:lnTo>
                  <a:pt x="805" y="738"/>
                </a:lnTo>
                <a:lnTo>
                  <a:pt x="805" y="733"/>
                </a:lnTo>
                <a:lnTo>
                  <a:pt x="805" y="738"/>
                </a:lnTo>
                <a:lnTo>
                  <a:pt x="811" y="733"/>
                </a:lnTo>
                <a:lnTo>
                  <a:pt x="816" y="733"/>
                </a:lnTo>
                <a:lnTo>
                  <a:pt x="816" y="727"/>
                </a:lnTo>
                <a:lnTo>
                  <a:pt x="811" y="727"/>
                </a:lnTo>
                <a:lnTo>
                  <a:pt x="811" y="722"/>
                </a:lnTo>
                <a:lnTo>
                  <a:pt x="800" y="722"/>
                </a:lnTo>
                <a:lnTo>
                  <a:pt x="795" y="727"/>
                </a:lnTo>
                <a:lnTo>
                  <a:pt x="800" y="727"/>
                </a:lnTo>
                <a:lnTo>
                  <a:pt x="795" y="727"/>
                </a:lnTo>
                <a:lnTo>
                  <a:pt x="800" y="727"/>
                </a:lnTo>
                <a:lnTo>
                  <a:pt x="795" y="733"/>
                </a:lnTo>
                <a:lnTo>
                  <a:pt x="795" y="707"/>
                </a:lnTo>
                <a:lnTo>
                  <a:pt x="800" y="707"/>
                </a:lnTo>
                <a:lnTo>
                  <a:pt x="795" y="707"/>
                </a:lnTo>
                <a:lnTo>
                  <a:pt x="790" y="634"/>
                </a:lnTo>
                <a:lnTo>
                  <a:pt x="800" y="629"/>
                </a:lnTo>
                <a:lnTo>
                  <a:pt x="800" y="624"/>
                </a:lnTo>
                <a:lnTo>
                  <a:pt x="795" y="629"/>
                </a:lnTo>
                <a:lnTo>
                  <a:pt x="795" y="624"/>
                </a:lnTo>
                <a:lnTo>
                  <a:pt x="790" y="624"/>
                </a:lnTo>
                <a:lnTo>
                  <a:pt x="790" y="618"/>
                </a:lnTo>
                <a:lnTo>
                  <a:pt x="795" y="613"/>
                </a:lnTo>
                <a:lnTo>
                  <a:pt x="790" y="613"/>
                </a:lnTo>
                <a:lnTo>
                  <a:pt x="785" y="582"/>
                </a:lnTo>
                <a:lnTo>
                  <a:pt x="790" y="577"/>
                </a:lnTo>
                <a:lnTo>
                  <a:pt x="790" y="572"/>
                </a:lnTo>
                <a:lnTo>
                  <a:pt x="785" y="572"/>
                </a:lnTo>
                <a:lnTo>
                  <a:pt x="774" y="504"/>
                </a:lnTo>
                <a:lnTo>
                  <a:pt x="774" y="499"/>
                </a:lnTo>
                <a:lnTo>
                  <a:pt x="790" y="499"/>
                </a:lnTo>
                <a:lnTo>
                  <a:pt x="800" y="489"/>
                </a:lnTo>
                <a:lnTo>
                  <a:pt x="795" y="489"/>
                </a:lnTo>
                <a:lnTo>
                  <a:pt x="774" y="499"/>
                </a:lnTo>
                <a:lnTo>
                  <a:pt x="764" y="447"/>
                </a:lnTo>
                <a:lnTo>
                  <a:pt x="759" y="379"/>
                </a:lnTo>
                <a:lnTo>
                  <a:pt x="748" y="317"/>
                </a:lnTo>
                <a:lnTo>
                  <a:pt x="733" y="244"/>
                </a:lnTo>
                <a:lnTo>
                  <a:pt x="717" y="172"/>
                </a:lnTo>
                <a:lnTo>
                  <a:pt x="733" y="255"/>
                </a:lnTo>
                <a:lnTo>
                  <a:pt x="743" y="353"/>
                </a:lnTo>
                <a:lnTo>
                  <a:pt x="722" y="229"/>
                </a:lnTo>
                <a:lnTo>
                  <a:pt x="686" y="94"/>
                </a:lnTo>
                <a:lnTo>
                  <a:pt x="707" y="187"/>
                </a:lnTo>
                <a:lnTo>
                  <a:pt x="748" y="385"/>
                </a:lnTo>
                <a:lnTo>
                  <a:pt x="748" y="411"/>
                </a:lnTo>
                <a:lnTo>
                  <a:pt x="754" y="437"/>
                </a:lnTo>
                <a:lnTo>
                  <a:pt x="728" y="343"/>
                </a:lnTo>
                <a:lnTo>
                  <a:pt x="702" y="229"/>
                </a:lnTo>
                <a:lnTo>
                  <a:pt x="660" y="114"/>
                </a:lnTo>
                <a:lnTo>
                  <a:pt x="603" y="0"/>
                </a:lnTo>
                <a:lnTo>
                  <a:pt x="650" y="114"/>
                </a:lnTo>
                <a:lnTo>
                  <a:pt x="702" y="255"/>
                </a:lnTo>
                <a:lnTo>
                  <a:pt x="722" y="338"/>
                </a:lnTo>
                <a:lnTo>
                  <a:pt x="738" y="421"/>
                </a:lnTo>
                <a:lnTo>
                  <a:pt x="748" y="504"/>
                </a:lnTo>
                <a:lnTo>
                  <a:pt x="754" y="592"/>
                </a:lnTo>
                <a:lnTo>
                  <a:pt x="748" y="598"/>
                </a:lnTo>
                <a:lnTo>
                  <a:pt x="754" y="598"/>
                </a:lnTo>
                <a:lnTo>
                  <a:pt x="754" y="650"/>
                </a:lnTo>
                <a:lnTo>
                  <a:pt x="748" y="618"/>
                </a:lnTo>
                <a:lnTo>
                  <a:pt x="738" y="509"/>
                </a:lnTo>
                <a:lnTo>
                  <a:pt x="738" y="546"/>
                </a:lnTo>
                <a:lnTo>
                  <a:pt x="728" y="551"/>
                </a:lnTo>
                <a:lnTo>
                  <a:pt x="660" y="327"/>
                </a:lnTo>
                <a:lnTo>
                  <a:pt x="650" y="244"/>
                </a:lnTo>
                <a:lnTo>
                  <a:pt x="634" y="161"/>
                </a:lnTo>
                <a:lnTo>
                  <a:pt x="613" y="78"/>
                </a:lnTo>
                <a:lnTo>
                  <a:pt x="582" y="0"/>
                </a:lnTo>
                <a:lnTo>
                  <a:pt x="561" y="0"/>
                </a:lnTo>
                <a:lnTo>
                  <a:pt x="582" y="57"/>
                </a:lnTo>
                <a:lnTo>
                  <a:pt x="603" y="135"/>
                </a:lnTo>
                <a:lnTo>
                  <a:pt x="624" y="218"/>
                </a:lnTo>
                <a:lnTo>
                  <a:pt x="629" y="218"/>
                </a:lnTo>
                <a:lnTo>
                  <a:pt x="644" y="286"/>
                </a:lnTo>
                <a:lnTo>
                  <a:pt x="660" y="364"/>
                </a:lnTo>
                <a:lnTo>
                  <a:pt x="676" y="452"/>
                </a:lnTo>
                <a:lnTo>
                  <a:pt x="655" y="379"/>
                </a:lnTo>
                <a:lnTo>
                  <a:pt x="639" y="327"/>
                </a:lnTo>
                <a:lnTo>
                  <a:pt x="624" y="281"/>
                </a:lnTo>
                <a:lnTo>
                  <a:pt x="639" y="296"/>
                </a:lnTo>
                <a:lnTo>
                  <a:pt x="629" y="270"/>
                </a:lnTo>
                <a:lnTo>
                  <a:pt x="618" y="255"/>
                </a:lnTo>
                <a:lnTo>
                  <a:pt x="613" y="250"/>
                </a:lnTo>
                <a:lnTo>
                  <a:pt x="618" y="239"/>
                </a:lnTo>
                <a:lnTo>
                  <a:pt x="608" y="213"/>
                </a:lnTo>
                <a:lnTo>
                  <a:pt x="624" y="218"/>
                </a:lnTo>
                <a:lnTo>
                  <a:pt x="572" y="99"/>
                </a:lnTo>
                <a:lnTo>
                  <a:pt x="520" y="0"/>
                </a:lnTo>
                <a:lnTo>
                  <a:pt x="0" y="0"/>
                </a:lnTo>
                <a:lnTo>
                  <a:pt x="0" y="312"/>
                </a:lnTo>
                <a:lnTo>
                  <a:pt x="16" y="302"/>
                </a:lnTo>
                <a:lnTo>
                  <a:pt x="37" y="302"/>
                </a:lnTo>
                <a:lnTo>
                  <a:pt x="89" y="302"/>
                </a:lnTo>
                <a:lnTo>
                  <a:pt x="114" y="317"/>
                </a:lnTo>
                <a:lnTo>
                  <a:pt x="151" y="338"/>
                </a:lnTo>
                <a:lnTo>
                  <a:pt x="192" y="374"/>
                </a:lnTo>
                <a:lnTo>
                  <a:pt x="229" y="416"/>
                </a:lnTo>
                <a:lnTo>
                  <a:pt x="255" y="463"/>
                </a:lnTo>
                <a:lnTo>
                  <a:pt x="276" y="509"/>
                </a:lnTo>
                <a:lnTo>
                  <a:pt x="265" y="520"/>
                </a:lnTo>
                <a:lnTo>
                  <a:pt x="250" y="473"/>
                </a:lnTo>
                <a:lnTo>
                  <a:pt x="229" y="437"/>
                </a:lnTo>
                <a:lnTo>
                  <a:pt x="208" y="405"/>
                </a:lnTo>
                <a:lnTo>
                  <a:pt x="182" y="379"/>
                </a:lnTo>
                <a:lnTo>
                  <a:pt x="140" y="343"/>
                </a:lnTo>
                <a:lnTo>
                  <a:pt x="99" y="322"/>
                </a:lnTo>
                <a:lnTo>
                  <a:pt x="63" y="312"/>
                </a:lnTo>
                <a:lnTo>
                  <a:pt x="31" y="312"/>
                </a:lnTo>
                <a:lnTo>
                  <a:pt x="0" y="317"/>
                </a:lnTo>
                <a:lnTo>
                  <a:pt x="47" y="317"/>
                </a:lnTo>
                <a:lnTo>
                  <a:pt x="89" y="327"/>
                </a:lnTo>
                <a:lnTo>
                  <a:pt x="125" y="343"/>
                </a:lnTo>
                <a:lnTo>
                  <a:pt x="161" y="369"/>
                </a:lnTo>
                <a:lnTo>
                  <a:pt x="192" y="400"/>
                </a:lnTo>
                <a:lnTo>
                  <a:pt x="218" y="437"/>
                </a:lnTo>
                <a:lnTo>
                  <a:pt x="239" y="483"/>
                </a:lnTo>
                <a:lnTo>
                  <a:pt x="260" y="525"/>
                </a:lnTo>
                <a:lnTo>
                  <a:pt x="213" y="592"/>
                </a:lnTo>
                <a:lnTo>
                  <a:pt x="177" y="644"/>
                </a:lnTo>
                <a:lnTo>
                  <a:pt x="172" y="650"/>
                </a:lnTo>
                <a:lnTo>
                  <a:pt x="192" y="634"/>
                </a:lnTo>
                <a:lnTo>
                  <a:pt x="218" y="613"/>
                </a:lnTo>
                <a:lnTo>
                  <a:pt x="224" y="608"/>
                </a:lnTo>
                <a:lnTo>
                  <a:pt x="224" y="613"/>
                </a:lnTo>
                <a:lnTo>
                  <a:pt x="187" y="665"/>
                </a:lnTo>
                <a:lnTo>
                  <a:pt x="135" y="722"/>
                </a:lnTo>
                <a:lnTo>
                  <a:pt x="130" y="717"/>
                </a:lnTo>
                <a:lnTo>
                  <a:pt x="135" y="717"/>
                </a:lnTo>
                <a:lnTo>
                  <a:pt x="130" y="717"/>
                </a:lnTo>
                <a:lnTo>
                  <a:pt x="130" y="712"/>
                </a:lnTo>
                <a:lnTo>
                  <a:pt x="125" y="712"/>
                </a:lnTo>
                <a:lnTo>
                  <a:pt x="120" y="712"/>
                </a:lnTo>
                <a:lnTo>
                  <a:pt x="114" y="712"/>
                </a:lnTo>
                <a:lnTo>
                  <a:pt x="109" y="712"/>
                </a:lnTo>
                <a:lnTo>
                  <a:pt x="104" y="712"/>
                </a:lnTo>
                <a:lnTo>
                  <a:pt x="104" y="717"/>
                </a:lnTo>
                <a:lnTo>
                  <a:pt x="104" y="722"/>
                </a:lnTo>
                <a:lnTo>
                  <a:pt x="99" y="722"/>
                </a:lnTo>
                <a:lnTo>
                  <a:pt x="104" y="727"/>
                </a:lnTo>
                <a:lnTo>
                  <a:pt x="99" y="727"/>
                </a:lnTo>
                <a:lnTo>
                  <a:pt x="104" y="727"/>
                </a:lnTo>
                <a:lnTo>
                  <a:pt x="99" y="733"/>
                </a:lnTo>
                <a:lnTo>
                  <a:pt x="104" y="733"/>
                </a:lnTo>
                <a:lnTo>
                  <a:pt x="99" y="738"/>
                </a:lnTo>
                <a:lnTo>
                  <a:pt x="104" y="738"/>
                </a:lnTo>
                <a:lnTo>
                  <a:pt x="109" y="738"/>
                </a:lnTo>
                <a:lnTo>
                  <a:pt x="109" y="743"/>
                </a:lnTo>
                <a:lnTo>
                  <a:pt x="109" y="738"/>
                </a:lnTo>
                <a:lnTo>
                  <a:pt x="109" y="743"/>
                </a:lnTo>
                <a:lnTo>
                  <a:pt x="114" y="738"/>
                </a:lnTo>
                <a:lnTo>
                  <a:pt x="114" y="743"/>
                </a:lnTo>
                <a:lnTo>
                  <a:pt x="114" y="738"/>
                </a:lnTo>
                <a:lnTo>
                  <a:pt x="114" y="743"/>
                </a:lnTo>
                <a:lnTo>
                  <a:pt x="109" y="748"/>
                </a:lnTo>
                <a:lnTo>
                  <a:pt x="114" y="743"/>
                </a:lnTo>
                <a:lnTo>
                  <a:pt x="120" y="743"/>
                </a:lnTo>
                <a:lnTo>
                  <a:pt x="120" y="738"/>
                </a:lnTo>
                <a:lnTo>
                  <a:pt x="125" y="738"/>
                </a:lnTo>
                <a:lnTo>
                  <a:pt x="130" y="738"/>
                </a:lnTo>
                <a:lnTo>
                  <a:pt x="130" y="733"/>
                </a:lnTo>
                <a:lnTo>
                  <a:pt x="135" y="727"/>
                </a:lnTo>
                <a:lnTo>
                  <a:pt x="192" y="676"/>
                </a:lnTo>
                <a:lnTo>
                  <a:pt x="239" y="629"/>
                </a:lnTo>
                <a:lnTo>
                  <a:pt x="244" y="618"/>
                </a:lnTo>
                <a:lnTo>
                  <a:pt x="239" y="613"/>
                </a:lnTo>
                <a:lnTo>
                  <a:pt x="234" y="613"/>
                </a:lnTo>
                <a:lnTo>
                  <a:pt x="239" y="608"/>
                </a:lnTo>
                <a:lnTo>
                  <a:pt x="260" y="592"/>
                </a:lnTo>
                <a:lnTo>
                  <a:pt x="255" y="613"/>
                </a:lnTo>
                <a:lnTo>
                  <a:pt x="255" y="618"/>
                </a:lnTo>
                <a:lnTo>
                  <a:pt x="255" y="639"/>
                </a:lnTo>
                <a:lnTo>
                  <a:pt x="244" y="639"/>
                </a:lnTo>
                <a:lnTo>
                  <a:pt x="239" y="639"/>
                </a:lnTo>
                <a:lnTo>
                  <a:pt x="239" y="650"/>
                </a:lnTo>
                <a:lnTo>
                  <a:pt x="239" y="665"/>
                </a:lnTo>
                <a:lnTo>
                  <a:pt x="0" y="956"/>
                </a:lnTo>
                <a:lnTo>
                  <a:pt x="0" y="977"/>
                </a:lnTo>
                <a:lnTo>
                  <a:pt x="5" y="966"/>
                </a:lnTo>
                <a:lnTo>
                  <a:pt x="31" y="961"/>
                </a:lnTo>
                <a:lnTo>
                  <a:pt x="0" y="998"/>
                </a:lnTo>
                <a:lnTo>
                  <a:pt x="31" y="961"/>
                </a:lnTo>
                <a:lnTo>
                  <a:pt x="57" y="956"/>
                </a:lnTo>
                <a:lnTo>
                  <a:pt x="63" y="961"/>
                </a:lnTo>
                <a:lnTo>
                  <a:pt x="63" y="956"/>
                </a:lnTo>
                <a:lnTo>
                  <a:pt x="68" y="951"/>
                </a:lnTo>
                <a:lnTo>
                  <a:pt x="89" y="946"/>
                </a:lnTo>
                <a:lnTo>
                  <a:pt x="0" y="1044"/>
                </a:lnTo>
                <a:lnTo>
                  <a:pt x="0" y="1268"/>
                </a:lnTo>
                <a:lnTo>
                  <a:pt x="78" y="1221"/>
                </a:lnTo>
                <a:lnTo>
                  <a:pt x="52" y="1247"/>
                </a:lnTo>
                <a:lnTo>
                  <a:pt x="47" y="1252"/>
                </a:lnTo>
                <a:lnTo>
                  <a:pt x="11" y="1289"/>
                </a:lnTo>
                <a:lnTo>
                  <a:pt x="5" y="1289"/>
                </a:lnTo>
                <a:lnTo>
                  <a:pt x="5" y="1294"/>
                </a:lnTo>
                <a:lnTo>
                  <a:pt x="5" y="1289"/>
                </a:lnTo>
                <a:lnTo>
                  <a:pt x="0" y="1299"/>
                </a:lnTo>
                <a:lnTo>
                  <a:pt x="47" y="1252"/>
                </a:lnTo>
                <a:lnTo>
                  <a:pt x="47" y="1257"/>
                </a:lnTo>
                <a:lnTo>
                  <a:pt x="47" y="1252"/>
                </a:lnTo>
                <a:lnTo>
                  <a:pt x="52" y="1252"/>
                </a:lnTo>
                <a:lnTo>
                  <a:pt x="63" y="1247"/>
                </a:lnTo>
                <a:lnTo>
                  <a:pt x="63" y="1242"/>
                </a:lnTo>
                <a:lnTo>
                  <a:pt x="57" y="1247"/>
                </a:lnTo>
                <a:lnTo>
                  <a:pt x="52" y="1247"/>
                </a:lnTo>
                <a:lnTo>
                  <a:pt x="83" y="1221"/>
                </a:lnTo>
                <a:lnTo>
                  <a:pt x="120" y="1200"/>
                </a:lnTo>
                <a:lnTo>
                  <a:pt x="78" y="1252"/>
                </a:lnTo>
                <a:lnTo>
                  <a:pt x="0" y="1304"/>
                </a:lnTo>
                <a:lnTo>
                  <a:pt x="0" y="1309"/>
                </a:lnTo>
                <a:lnTo>
                  <a:pt x="68" y="1263"/>
                </a:lnTo>
                <a:lnTo>
                  <a:pt x="0" y="1346"/>
                </a:lnTo>
                <a:lnTo>
                  <a:pt x="0" y="1351"/>
                </a:lnTo>
                <a:lnTo>
                  <a:pt x="73" y="1283"/>
                </a:lnTo>
                <a:lnTo>
                  <a:pt x="73" y="1278"/>
                </a:lnTo>
                <a:lnTo>
                  <a:pt x="73" y="1283"/>
                </a:lnTo>
                <a:lnTo>
                  <a:pt x="83" y="1278"/>
                </a:lnTo>
                <a:lnTo>
                  <a:pt x="78" y="1278"/>
                </a:lnTo>
                <a:lnTo>
                  <a:pt x="140" y="1221"/>
                </a:lnTo>
                <a:lnTo>
                  <a:pt x="114" y="1257"/>
                </a:lnTo>
                <a:lnTo>
                  <a:pt x="47" y="1315"/>
                </a:lnTo>
                <a:lnTo>
                  <a:pt x="0" y="1351"/>
                </a:lnTo>
                <a:lnTo>
                  <a:pt x="0" y="1387"/>
                </a:lnTo>
                <a:lnTo>
                  <a:pt x="73" y="1335"/>
                </a:lnTo>
                <a:lnTo>
                  <a:pt x="125" y="1294"/>
                </a:lnTo>
                <a:lnTo>
                  <a:pt x="78" y="1341"/>
                </a:lnTo>
                <a:lnTo>
                  <a:pt x="208" y="1226"/>
                </a:lnTo>
                <a:lnTo>
                  <a:pt x="166" y="1283"/>
                </a:lnTo>
                <a:lnTo>
                  <a:pt x="161" y="1283"/>
                </a:lnTo>
                <a:lnTo>
                  <a:pt x="161" y="1289"/>
                </a:lnTo>
                <a:lnTo>
                  <a:pt x="161" y="1294"/>
                </a:lnTo>
                <a:lnTo>
                  <a:pt x="156" y="1294"/>
                </a:lnTo>
                <a:lnTo>
                  <a:pt x="104" y="1330"/>
                </a:lnTo>
                <a:lnTo>
                  <a:pt x="99" y="1330"/>
                </a:lnTo>
                <a:lnTo>
                  <a:pt x="94" y="1335"/>
                </a:lnTo>
                <a:lnTo>
                  <a:pt x="89" y="1335"/>
                </a:lnTo>
                <a:lnTo>
                  <a:pt x="89" y="1341"/>
                </a:lnTo>
                <a:lnTo>
                  <a:pt x="57" y="1361"/>
                </a:lnTo>
                <a:lnTo>
                  <a:pt x="42" y="1372"/>
                </a:lnTo>
                <a:lnTo>
                  <a:pt x="37" y="1372"/>
                </a:lnTo>
                <a:lnTo>
                  <a:pt x="31" y="1372"/>
                </a:lnTo>
                <a:lnTo>
                  <a:pt x="21" y="1377"/>
                </a:lnTo>
                <a:lnTo>
                  <a:pt x="26" y="1377"/>
                </a:lnTo>
                <a:lnTo>
                  <a:pt x="21" y="1382"/>
                </a:lnTo>
                <a:lnTo>
                  <a:pt x="26" y="1382"/>
                </a:lnTo>
                <a:lnTo>
                  <a:pt x="21" y="1387"/>
                </a:lnTo>
                <a:lnTo>
                  <a:pt x="21" y="1382"/>
                </a:lnTo>
                <a:lnTo>
                  <a:pt x="16" y="1387"/>
                </a:lnTo>
                <a:lnTo>
                  <a:pt x="11" y="1387"/>
                </a:lnTo>
                <a:lnTo>
                  <a:pt x="5" y="1392"/>
                </a:lnTo>
                <a:lnTo>
                  <a:pt x="0" y="1398"/>
                </a:lnTo>
                <a:lnTo>
                  <a:pt x="0" y="1418"/>
                </a:lnTo>
                <a:lnTo>
                  <a:pt x="99" y="1361"/>
                </a:lnTo>
                <a:lnTo>
                  <a:pt x="99" y="1356"/>
                </a:lnTo>
                <a:lnTo>
                  <a:pt x="104" y="1356"/>
                </a:lnTo>
                <a:lnTo>
                  <a:pt x="120" y="1346"/>
                </a:lnTo>
                <a:lnTo>
                  <a:pt x="89" y="1392"/>
                </a:lnTo>
                <a:lnTo>
                  <a:pt x="83" y="1392"/>
                </a:lnTo>
                <a:lnTo>
                  <a:pt x="83" y="1398"/>
                </a:lnTo>
                <a:lnTo>
                  <a:pt x="5" y="1507"/>
                </a:lnTo>
                <a:lnTo>
                  <a:pt x="63" y="1429"/>
                </a:lnTo>
                <a:lnTo>
                  <a:pt x="68" y="1429"/>
                </a:lnTo>
                <a:lnTo>
                  <a:pt x="78" y="1424"/>
                </a:lnTo>
                <a:lnTo>
                  <a:pt x="78" y="1418"/>
                </a:lnTo>
                <a:lnTo>
                  <a:pt x="68" y="1424"/>
                </a:lnTo>
                <a:lnTo>
                  <a:pt x="83" y="1403"/>
                </a:lnTo>
                <a:lnTo>
                  <a:pt x="89" y="1403"/>
                </a:lnTo>
                <a:lnTo>
                  <a:pt x="94" y="1403"/>
                </a:lnTo>
                <a:lnTo>
                  <a:pt x="99" y="1398"/>
                </a:lnTo>
                <a:lnTo>
                  <a:pt x="99" y="1392"/>
                </a:lnTo>
                <a:lnTo>
                  <a:pt x="104" y="1392"/>
                </a:lnTo>
                <a:lnTo>
                  <a:pt x="99" y="1392"/>
                </a:lnTo>
                <a:lnTo>
                  <a:pt x="104" y="1392"/>
                </a:lnTo>
                <a:lnTo>
                  <a:pt x="99" y="1392"/>
                </a:lnTo>
                <a:lnTo>
                  <a:pt x="99" y="1387"/>
                </a:lnTo>
                <a:lnTo>
                  <a:pt x="94" y="1387"/>
                </a:lnTo>
                <a:lnTo>
                  <a:pt x="135" y="1341"/>
                </a:lnTo>
                <a:lnTo>
                  <a:pt x="135" y="1335"/>
                </a:lnTo>
                <a:lnTo>
                  <a:pt x="140" y="1335"/>
                </a:lnTo>
                <a:lnTo>
                  <a:pt x="146" y="1330"/>
                </a:lnTo>
                <a:lnTo>
                  <a:pt x="2276" y="2364"/>
                </a:lnTo>
                <a:lnTo>
                  <a:pt x="499" y="1205"/>
                </a:lnTo>
                <a:lnTo>
                  <a:pt x="483" y="1216"/>
                </a:lnTo>
                <a:lnTo>
                  <a:pt x="494" y="1211"/>
                </a:lnTo>
                <a:lnTo>
                  <a:pt x="499" y="1200"/>
                </a:lnTo>
                <a:lnTo>
                  <a:pt x="504" y="1205"/>
                </a:lnTo>
                <a:lnTo>
                  <a:pt x="499" y="1205"/>
                </a:lnTo>
                <a:lnTo>
                  <a:pt x="2276" y="2364"/>
                </a:lnTo>
                <a:lnTo>
                  <a:pt x="499" y="1200"/>
                </a:lnTo>
                <a:lnTo>
                  <a:pt x="504" y="1195"/>
                </a:lnTo>
                <a:lnTo>
                  <a:pt x="504" y="1200"/>
                </a:lnTo>
                <a:lnTo>
                  <a:pt x="499" y="1200"/>
                </a:lnTo>
                <a:lnTo>
                  <a:pt x="2276" y="2364"/>
                </a:lnTo>
                <a:lnTo>
                  <a:pt x="785" y="618"/>
                </a:lnTo>
                <a:lnTo>
                  <a:pt x="785" y="629"/>
                </a:lnTo>
                <a:lnTo>
                  <a:pt x="785" y="634"/>
                </a:lnTo>
                <a:lnTo>
                  <a:pt x="790" y="748"/>
                </a:lnTo>
                <a:lnTo>
                  <a:pt x="790" y="753"/>
                </a:lnTo>
                <a:lnTo>
                  <a:pt x="785" y="753"/>
                </a:lnTo>
                <a:lnTo>
                  <a:pt x="790" y="753"/>
                </a:lnTo>
                <a:lnTo>
                  <a:pt x="785" y="816"/>
                </a:lnTo>
                <a:lnTo>
                  <a:pt x="785" y="795"/>
                </a:lnTo>
                <a:lnTo>
                  <a:pt x="779" y="774"/>
                </a:lnTo>
                <a:lnTo>
                  <a:pt x="779" y="696"/>
                </a:lnTo>
                <a:lnTo>
                  <a:pt x="774" y="582"/>
                </a:lnTo>
                <a:lnTo>
                  <a:pt x="779" y="582"/>
                </a:lnTo>
                <a:lnTo>
                  <a:pt x="785" y="618"/>
                </a:lnTo>
                <a:lnTo>
                  <a:pt x="2276" y="2364"/>
                </a:lnTo>
                <a:lnTo>
                  <a:pt x="779" y="577"/>
                </a:lnTo>
                <a:lnTo>
                  <a:pt x="774" y="577"/>
                </a:lnTo>
                <a:lnTo>
                  <a:pt x="774" y="582"/>
                </a:lnTo>
                <a:lnTo>
                  <a:pt x="769" y="535"/>
                </a:lnTo>
                <a:lnTo>
                  <a:pt x="764" y="515"/>
                </a:lnTo>
                <a:lnTo>
                  <a:pt x="764" y="478"/>
                </a:lnTo>
                <a:lnTo>
                  <a:pt x="779" y="577"/>
                </a:lnTo>
                <a:lnTo>
                  <a:pt x="2276" y="2364"/>
                </a:lnTo>
                <a:lnTo>
                  <a:pt x="728" y="556"/>
                </a:lnTo>
                <a:lnTo>
                  <a:pt x="738" y="551"/>
                </a:lnTo>
                <a:lnTo>
                  <a:pt x="738" y="546"/>
                </a:lnTo>
                <a:lnTo>
                  <a:pt x="738" y="587"/>
                </a:lnTo>
                <a:lnTo>
                  <a:pt x="728" y="556"/>
                </a:lnTo>
                <a:lnTo>
                  <a:pt x="2276" y="2364"/>
                </a:lnTo>
                <a:lnTo>
                  <a:pt x="728" y="1013"/>
                </a:lnTo>
                <a:lnTo>
                  <a:pt x="728" y="1013"/>
                </a:lnTo>
                <a:lnTo>
                  <a:pt x="728" y="1018"/>
                </a:lnTo>
                <a:lnTo>
                  <a:pt x="728" y="1013"/>
                </a:lnTo>
                <a:lnTo>
                  <a:pt x="2276" y="2364"/>
                </a:lnTo>
                <a:lnTo>
                  <a:pt x="509" y="857"/>
                </a:lnTo>
                <a:lnTo>
                  <a:pt x="504" y="863"/>
                </a:lnTo>
                <a:lnTo>
                  <a:pt x="504" y="857"/>
                </a:lnTo>
                <a:lnTo>
                  <a:pt x="509" y="857"/>
                </a:lnTo>
                <a:lnTo>
                  <a:pt x="2276" y="2364"/>
                </a:lnTo>
                <a:lnTo>
                  <a:pt x="509" y="1065"/>
                </a:lnTo>
                <a:lnTo>
                  <a:pt x="520" y="1060"/>
                </a:lnTo>
                <a:lnTo>
                  <a:pt x="504" y="1070"/>
                </a:lnTo>
                <a:lnTo>
                  <a:pt x="509" y="1065"/>
                </a:lnTo>
                <a:lnTo>
                  <a:pt x="2276" y="2364"/>
                </a:lnTo>
                <a:lnTo>
                  <a:pt x="494" y="1076"/>
                </a:lnTo>
                <a:lnTo>
                  <a:pt x="520" y="1070"/>
                </a:lnTo>
                <a:lnTo>
                  <a:pt x="489" y="1081"/>
                </a:lnTo>
                <a:lnTo>
                  <a:pt x="494" y="1076"/>
                </a:lnTo>
                <a:lnTo>
                  <a:pt x="2276" y="2364"/>
                </a:lnTo>
                <a:lnTo>
                  <a:pt x="483" y="1086"/>
                </a:lnTo>
                <a:lnTo>
                  <a:pt x="546" y="1070"/>
                </a:lnTo>
                <a:lnTo>
                  <a:pt x="504" y="1091"/>
                </a:lnTo>
                <a:lnTo>
                  <a:pt x="546" y="1081"/>
                </a:lnTo>
                <a:lnTo>
                  <a:pt x="447" y="1117"/>
                </a:lnTo>
                <a:lnTo>
                  <a:pt x="483" y="1086"/>
                </a:lnTo>
                <a:lnTo>
                  <a:pt x="2276" y="2364"/>
                </a:lnTo>
                <a:lnTo>
                  <a:pt x="395" y="1112"/>
                </a:lnTo>
                <a:lnTo>
                  <a:pt x="400" y="1107"/>
                </a:lnTo>
                <a:lnTo>
                  <a:pt x="400" y="1112"/>
                </a:lnTo>
                <a:lnTo>
                  <a:pt x="400" y="1107"/>
                </a:lnTo>
                <a:lnTo>
                  <a:pt x="400" y="1112"/>
                </a:lnTo>
                <a:lnTo>
                  <a:pt x="395" y="1112"/>
                </a:lnTo>
                <a:lnTo>
                  <a:pt x="2276" y="2364"/>
                </a:lnTo>
                <a:lnTo>
                  <a:pt x="421" y="1044"/>
                </a:lnTo>
                <a:lnTo>
                  <a:pt x="416" y="1055"/>
                </a:lnTo>
                <a:lnTo>
                  <a:pt x="390" y="1070"/>
                </a:lnTo>
                <a:lnTo>
                  <a:pt x="421" y="1044"/>
                </a:lnTo>
                <a:lnTo>
                  <a:pt x="2276" y="2364"/>
                </a:lnTo>
                <a:lnTo>
                  <a:pt x="317" y="733"/>
                </a:lnTo>
                <a:lnTo>
                  <a:pt x="322" y="727"/>
                </a:lnTo>
                <a:lnTo>
                  <a:pt x="322" y="733"/>
                </a:lnTo>
                <a:lnTo>
                  <a:pt x="317" y="727"/>
                </a:lnTo>
                <a:lnTo>
                  <a:pt x="317" y="733"/>
                </a:lnTo>
                <a:lnTo>
                  <a:pt x="2276" y="2364"/>
                </a:lnTo>
                <a:lnTo>
                  <a:pt x="281" y="546"/>
                </a:lnTo>
                <a:lnTo>
                  <a:pt x="281" y="540"/>
                </a:lnTo>
                <a:lnTo>
                  <a:pt x="286" y="546"/>
                </a:lnTo>
                <a:lnTo>
                  <a:pt x="281" y="551"/>
                </a:lnTo>
                <a:lnTo>
                  <a:pt x="281" y="546"/>
                </a:lnTo>
                <a:lnTo>
                  <a:pt x="2276" y="2364"/>
                </a:lnTo>
                <a:lnTo>
                  <a:pt x="270" y="582"/>
                </a:lnTo>
                <a:lnTo>
                  <a:pt x="281" y="577"/>
                </a:lnTo>
                <a:lnTo>
                  <a:pt x="286" y="603"/>
                </a:lnTo>
                <a:lnTo>
                  <a:pt x="281" y="613"/>
                </a:lnTo>
                <a:lnTo>
                  <a:pt x="276" y="618"/>
                </a:lnTo>
                <a:lnTo>
                  <a:pt x="265" y="613"/>
                </a:lnTo>
                <a:lnTo>
                  <a:pt x="270" y="582"/>
                </a:lnTo>
                <a:lnTo>
                  <a:pt x="2276" y="2364"/>
                </a:lnTo>
                <a:lnTo>
                  <a:pt x="260" y="629"/>
                </a:lnTo>
                <a:lnTo>
                  <a:pt x="265" y="634"/>
                </a:lnTo>
                <a:lnTo>
                  <a:pt x="260" y="644"/>
                </a:lnTo>
                <a:lnTo>
                  <a:pt x="255" y="639"/>
                </a:lnTo>
                <a:lnTo>
                  <a:pt x="260" y="629"/>
                </a:lnTo>
                <a:lnTo>
                  <a:pt x="2276" y="2364"/>
                </a:lnTo>
                <a:lnTo>
                  <a:pt x="244" y="696"/>
                </a:lnTo>
                <a:lnTo>
                  <a:pt x="286" y="644"/>
                </a:lnTo>
                <a:lnTo>
                  <a:pt x="281" y="676"/>
                </a:lnTo>
                <a:lnTo>
                  <a:pt x="234" y="727"/>
                </a:lnTo>
                <a:lnTo>
                  <a:pt x="244" y="696"/>
                </a:lnTo>
                <a:lnTo>
                  <a:pt x="2276" y="2364"/>
                </a:lnTo>
                <a:lnTo>
                  <a:pt x="11" y="961"/>
                </a:lnTo>
                <a:lnTo>
                  <a:pt x="239" y="702"/>
                </a:lnTo>
                <a:lnTo>
                  <a:pt x="229" y="733"/>
                </a:lnTo>
                <a:lnTo>
                  <a:pt x="192" y="769"/>
                </a:lnTo>
                <a:lnTo>
                  <a:pt x="187" y="769"/>
                </a:lnTo>
                <a:lnTo>
                  <a:pt x="172" y="774"/>
                </a:lnTo>
                <a:lnTo>
                  <a:pt x="172" y="779"/>
                </a:lnTo>
                <a:lnTo>
                  <a:pt x="177" y="785"/>
                </a:lnTo>
                <a:lnTo>
                  <a:pt x="161" y="800"/>
                </a:lnTo>
                <a:lnTo>
                  <a:pt x="52" y="940"/>
                </a:lnTo>
                <a:lnTo>
                  <a:pt x="11" y="961"/>
                </a:lnTo>
                <a:lnTo>
                  <a:pt x="2276" y="2364"/>
                </a:lnTo>
                <a:lnTo>
                  <a:pt x="224" y="743"/>
                </a:lnTo>
                <a:lnTo>
                  <a:pt x="213" y="774"/>
                </a:lnTo>
                <a:lnTo>
                  <a:pt x="198" y="774"/>
                </a:lnTo>
                <a:lnTo>
                  <a:pt x="224" y="743"/>
                </a:lnTo>
                <a:lnTo>
                  <a:pt x="2276" y="2364"/>
                </a:lnTo>
                <a:lnTo>
                  <a:pt x="135" y="883"/>
                </a:lnTo>
                <a:lnTo>
                  <a:pt x="114" y="899"/>
                </a:lnTo>
                <a:lnTo>
                  <a:pt x="52" y="935"/>
                </a:lnTo>
                <a:lnTo>
                  <a:pt x="182" y="790"/>
                </a:lnTo>
                <a:lnTo>
                  <a:pt x="192" y="795"/>
                </a:lnTo>
                <a:lnTo>
                  <a:pt x="198" y="795"/>
                </a:lnTo>
                <a:lnTo>
                  <a:pt x="203" y="790"/>
                </a:lnTo>
                <a:lnTo>
                  <a:pt x="192" y="821"/>
                </a:lnTo>
                <a:lnTo>
                  <a:pt x="213" y="785"/>
                </a:lnTo>
                <a:lnTo>
                  <a:pt x="218" y="774"/>
                </a:lnTo>
                <a:lnTo>
                  <a:pt x="234" y="738"/>
                </a:lnTo>
                <a:lnTo>
                  <a:pt x="281" y="681"/>
                </a:lnTo>
                <a:lnTo>
                  <a:pt x="260" y="738"/>
                </a:lnTo>
                <a:lnTo>
                  <a:pt x="255" y="738"/>
                </a:lnTo>
                <a:lnTo>
                  <a:pt x="244" y="748"/>
                </a:lnTo>
                <a:lnTo>
                  <a:pt x="250" y="748"/>
                </a:lnTo>
                <a:lnTo>
                  <a:pt x="255" y="743"/>
                </a:lnTo>
                <a:lnTo>
                  <a:pt x="229" y="779"/>
                </a:lnTo>
                <a:lnTo>
                  <a:pt x="198" y="821"/>
                </a:lnTo>
                <a:lnTo>
                  <a:pt x="192" y="826"/>
                </a:lnTo>
                <a:lnTo>
                  <a:pt x="192" y="821"/>
                </a:lnTo>
                <a:lnTo>
                  <a:pt x="187" y="826"/>
                </a:lnTo>
                <a:lnTo>
                  <a:pt x="135" y="883"/>
                </a:lnTo>
                <a:lnTo>
                  <a:pt x="2276" y="2364"/>
                </a:lnTo>
                <a:lnTo>
                  <a:pt x="213" y="951"/>
                </a:lnTo>
                <a:lnTo>
                  <a:pt x="218" y="946"/>
                </a:lnTo>
                <a:lnTo>
                  <a:pt x="213" y="946"/>
                </a:lnTo>
                <a:lnTo>
                  <a:pt x="218" y="946"/>
                </a:lnTo>
                <a:lnTo>
                  <a:pt x="213" y="951"/>
                </a:lnTo>
                <a:lnTo>
                  <a:pt x="2276" y="2364"/>
                </a:lnTo>
                <a:lnTo>
                  <a:pt x="203" y="1174"/>
                </a:lnTo>
                <a:lnTo>
                  <a:pt x="198" y="1169"/>
                </a:lnTo>
                <a:lnTo>
                  <a:pt x="192" y="1169"/>
                </a:lnTo>
                <a:lnTo>
                  <a:pt x="192" y="1174"/>
                </a:lnTo>
                <a:lnTo>
                  <a:pt x="187" y="1174"/>
                </a:lnTo>
                <a:lnTo>
                  <a:pt x="187" y="1179"/>
                </a:lnTo>
                <a:lnTo>
                  <a:pt x="192" y="1179"/>
                </a:lnTo>
                <a:lnTo>
                  <a:pt x="198" y="1179"/>
                </a:lnTo>
                <a:lnTo>
                  <a:pt x="192" y="1185"/>
                </a:lnTo>
                <a:lnTo>
                  <a:pt x="172" y="1195"/>
                </a:lnTo>
                <a:lnTo>
                  <a:pt x="187" y="1185"/>
                </a:lnTo>
                <a:lnTo>
                  <a:pt x="146" y="1226"/>
                </a:lnTo>
                <a:lnTo>
                  <a:pt x="172" y="1195"/>
                </a:lnTo>
                <a:lnTo>
                  <a:pt x="229" y="1117"/>
                </a:lnTo>
                <a:lnTo>
                  <a:pt x="281" y="1076"/>
                </a:lnTo>
                <a:lnTo>
                  <a:pt x="333" y="1029"/>
                </a:lnTo>
                <a:lnTo>
                  <a:pt x="374" y="977"/>
                </a:lnTo>
                <a:lnTo>
                  <a:pt x="379" y="977"/>
                </a:lnTo>
                <a:lnTo>
                  <a:pt x="307" y="1060"/>
                </a:lnTo>
                <a:lnTo>
                  <a:pt x="239" y="1138"/>
                </a:lnTo>
                <a:lnTo>
                  <a:pt x="234" y="1138"/>
                </a:lnTo>
                <a:lnTo>
                  <a:pt x="213" y="1164"/>
                </a:lnTo>
                <a:lnTo>
                  <a:pt x="213" y="1159"/>
                </a:lnTo>
                <a:lnTo>
                  <a:pt x="203" y="1159"/>
                </a:lnTo>
                <a:lnTo>
                  <a:pt x="208" y="1164"/>
                </a:lnTo>
                <a:lnTo>
                  <a:pt x="213" y="1164"/>
                </a:lnTo>
                <a:lnTo>
                  <a:pt x="203" y="1174"/>
                </a:lnTo>
                <a:lnTo>
                  <a:pt x="2276" y="2364"/>
                </a:lnTo>
                <a:lnTo>
                  <a:pt x="270" y="1164"/>
                </a:lnTo>
                <a:lnTo>
                  <a:pt x="250" y="1205"/>
                </a:lnTo>
                <a:lnTo>
                  <a:pt x="244" y="1226"/>
                </a:lnTo>
                <a:lnTo>
                  <a:pt x="250" y="1221"/>
                </a:lnTo>
                <a:lnTo>
                  <a:pt x="255" y="1221"/>
                </a:lnTo>
                <a:lnTo>
                  <a:pt x="255" y="1216"/>
                </a:lnTo>
                <a:lnTo>
                  <a:pt x="255" y="1211"/>
                </a:lnTo>
                <a:lnTo>
                  <a:pt x="281" y="1179"/>
                </a:lnTo>
                <a:lnTo>
                  <a:pt x="343" y="1107"/>
                </a:lnTo>
                <a:lnTo>
                  <a:pt x="400" y="1081"/>
                </a:lnTo>
                <a:lnTo>
                  <a:pt x="364" y="1128"/>
                </a:lnTo>
                <a:lnTo>
                  <a:pt x="265" y="1211"/>
                </a:lnTo>
                <a:lnTo>
                  <a:pt x="182" y="1278"/>
                </a:lnTo>
                <a:lnTo>
                  <a:pt x="270" y="1164"/>
                </a:lnTo>
                <a:lnTo>
                  <a:pt x="2276" y="2364"/>
                </a:lnTo>
                <a:lnTo>
                  <a:pt x="327" y="1143"/>
                </a:lnTo>
                <a:lnTo>
                  <a:pt x="317" y="1148"/>
                </a:lnTo>
                <a:lnTo>
                  <a:pt x="322" y="1148"/>
                </a:lnTo>
                <a:lnTo>
                  <a:pt x="327" y="1153"/>
                </a:lnTo>
                <a:lnTo>
                  <a:pt x="333" y="1148"/>
                </a:lnTo>
                <a:lnTo>
                  <a:pt x="333" y="1143"/>
                </a:lnTo>
                <a:lnTo>
                  <a:pt x="327" y="1143"/>
                </a:lnTo>
                <a:lnTo>
                  <a:pt x="2276" y="2364"/>
                </a:lnTo>
                <a:lnTo>
                  <a:pt x="909" y="390"/>
                </a:lnTo>
                <a:lnTo>
                  <a:pt x="904" y="395"/>
                </a:lnTo>
                <a:lnTo>
                  <a:pt x="904" y="390"/>
                </a:lnTo>
                <a:lnTo>
                  <a:pt x="904" y="395"/>
                </a:lnTo>
                <a:lnTo>
                  <a:pt x="899" y="395"/>
                </a:lnTo>
                <a:lnTo>
                  <a:pt x="904" y="395"/>
                </a:lnTo>
                <a:lnTo>
                  <a:pt x="909" y="390"/>
                </a:lnTo>
                <a:lnTo>
                  <a:pt x="2276" y="2364"/>
                </a:lnTo>
                <a:lnTo>
                  <a:pt x="343" y="2213"/>
                </a:lnTo>
                <a:lnTo>
                  <a:pt x="338" y="2234"/>
                </a:lnTo>
                <a:lnTo>
                  <a:pt x="333" y="2234"/>
                </a:lnTo>
                <a:lnTo>
                  <a:pt x="333" y="2224"/>
                </a:lnTo>
                <a:lnTo>
                  <a:pt x="327" y="2244"/>
                </a:lnTo>
                <a:lnTo>
                  <a:pt x="338" y="2234"/>
                </a:lnTo>
                <a:lnTo>
                  <a:pt x="343" y="2213"/>
                </a:lnTo>
                <a:lnTo>
                  <a:pt x="2276" y="2364"/>
                </a:lnTo>
                <a:lnTo>
                  <a:pt x="364" y="1252"/>
                </a:lnTo>
                <a:lnTo>
                  <a:pt x="369" y="1252"/>
                </a:lnTo>
                <a:lnTo>
                  <a:pt x="369" y="1247"/>
                </a:lnTo>
                <a:lnTo>
                  <a:pt x="369" y="1242"/>
                </a:lnTo>
                <a:lnTo>
                  <a:pt x="364" y="1242"/>
                </a:lnTo>
                <a:lnTo>
                  <a:pt x="364" y="1237"/>
                </a:lnTo>
                <a:lnTo>
                  <a:pt x="353" y="1242"/>
                </a:lnTo>
                <a:lnTo>
                  <a:pt x="348" y="1247"/>
                </a:lnTo>
                <a:lnTo>
                  <a:pt x="348" y="1252"/>
                </a:lnTo>
                <a:lnTo>
                  <a:pt x="348" y="1247"/>
                </a:lnTo>
                <a:lnTo>
                  <a:pt x="348" y="1252"/>
                </a:lnTo>
                <a:lnTo>
                  <a:pt x="353" y="1252"/>
                </a:lnTo>
                <a:lnTo>
                  <a:pt x="348" y="1252"/>
                </a:lnTo>
                <a:lnTo>
                  <a:pt x="353" y="1252"/>
                </a:lnTo>
                <a:lnTo>
                  <a:pt x="359" y="1252"/>
                </a:lnTo>
                <a:lnTo>
                  <a:pt x="353" y="1252"/>
                </a:lnTo>
                <a:lnTo>
                  <a:pt x="359" y="1252"/>
                </a:lnTo>
                <a:lnTo>
                  <a:pt x="353" y="1252"/>
                </a:lnTo>
                <a:lnTo>
                  <a:pt x="359" y="1252"/>
                </a:lnTo>
                <a:lnTo>
                  <a:pt x="353" y="1257"/>
                </a:lnTo>
                <a:lnTo>
                  <a:pt x="359" y="1252"/>
                </a:lnTo>
                <a:lnTo>
                  <a:pt x="359" y="1257"/>
                </a:lnTo>
                <a:lnTo>
                  <a:pt x="364" y="1252"/>
                </a:lnTo>
                <a:lnTo>
                  <a:pt x="2276" y="2364"/>
                </a:lnTo>
                <a:lnTo>
                  <a:pt x="338" y="1382"/>
                </a:lnTo>
                <a:lnTo>
                  <a:pt x="333" y="1387"/>
                </a:lnTo>
                <a:lnTo>
                  <a:pt x="338" y="1387"/>
                </a:lnTo>
                <a:lnTo>
                  <a:pt x="343" y="1382"/>
                </a:lnTo>
                <a:lnTo>
                  <a:pt x="338" y="1382"/>
                </a:lnTo>
                <a:lnTo>
                  <a:pt x="2276" y="2364"/>
                </a:lnTo>
                <a:lnTo>
                  <a:pt x="333" y="1974"/>
                </a:lnTo>
                <a:lnTo>
                  <a:pt x="338" y="1912"/>
                </a:lnTo>
                <a:lnTo>
                  <a:pt x="333" y="1922"/>
                </a:lnTo>
                <a:lnTo>
                  <a:pt x="333" y="1938"/>
                </a:lnTo>
                <a:lnTo>
                  <a:pt x="333" y="1974"/>
                </a:lnTo>
                <a:lnTo>
                  <a:pt x="2276" y="2364"/>
                </a:lnTo>
                <a:lnTo>
                  <a:pt x="333" y="1335"/>
                </a:lnTo>
                <a:lnTo>
                  <a:pt x="327" y="1341"/>
                </a:lnTo>
                <a:lnTo>
                  <a:pt x="333" y="1341"/>
                </a:lnTo>
                <a:lnTo>
                  <a:pt x="333" y="1335"/>
                </a:lnTo>
                <a:lnTo>
                  <a:pt x="2276" y="2364"/>
                </a:lnTo>
                <a:lnTo>
                  <a:pt x="343" y="1335"/>
                </a:lnTo>
                <a:lnTo>
                  <a:pt x="338" y="1335"/>
                </a:lnTo>
                <a:lnTo>
                  <a:pt x="333" y="1341"/>
                </a:lnTo>
                <a:lnTo>
                  <a:pt x="338" y="1341"/>
                </a:lnTo>
                <a:lnTo>
                  <a:pt x="343" y="1335"/>
                </a:lnTo>
                <a:lnTo>
                  <a:pt x="2276" y="2364"/>
                </a:lnTo>
                <a:lnTo>
                  <a:pt x="327" y="1974"/>
                </a:lnTo>
                <a:lnTo>
                  <a:pt x="327" y="1990"/>
                </a:lnTo>
                <a:lnTo>
                  <a:pt x="333" y="1979"/>
                </a:lnTo>
                <a:lnTo>
                  <a:pt x="327" y="1974"/>
                </a:lnTo>
                <a:lnTo>
                  <a:pt x="2276" y="2364"/>
                </a:lnTo>
                <a:lnTo>
                  <a:pt x="333" y="1330"/>
                </a:lnTo>
                <a:lnTo>
                  <a:pt x="327" y="1330"/>
                </a:lnTo>
                <a:lnTo>
                  <a:pt x="322" y="1335"/>
                </a:lnTo>
                <a:lnTo>
                  <a:pt x="327" y="1335"/>
                </a:lnTo>
                <a:lnTo>
                  <a:pt x="333" y="1335"/>
                </a:lnTo>
                <a:lnTo>
                  <a:pt x="333" y="1330"/>
                </a:lnTo>
                <a:lnTo>
                  <a:pt x="2276" y="2364"/>
                </a:lnTo>
                <a:lnTo>
                  <a:pt x="463" y="1122"/>
                </a:lnTo>
                <a:lnTo>
                  <a:pt x="463" y="1128"/>
                </a:lnTo>
                <a:lnTo>
                  <a:pt x="468" y="1122"/>
                </a:lnTo>
                <a:lnTo>
                  <a:pt x="473" y="1117"/>
                </a:lnTo>
                <a:lnTo>
                  <a:pt x="478" y="1112"/>
                </a:lnTo>
                <a:lnTo>
                  <a:pt x="483" y="1112"/>
                </a:lnTo>
                <a:lnTo>
                  <a:pt x="483" y="1107"/>
                </a:lnTo>
                <a:lnTo>
                  <a:pt x="478" y="1112"/>
                </a:lnTo>
                <a:lnTo>
                  <a:pt x="468" y="1117"/>
                </a:lnTo>
                <a:lnTo>
                  <a:pt x="463" y="1122"/>
                </a:lnTo>
                <a:lnTo>
                  <a:pt x="2276" y="2364"/>
                </a:lnTo>
                <a:lnTo>
                  <a:pt x="447" y="1221"/>
                </a:lnTo>
                <a:lnTo>
                  <a:pt x="452" y="1221"/>
                </a:lnTo>
                <a:lnTo>
                  <a:pt x="457" y="1221"/>
                </a:lnTo>
                <a:lnTo>
                  <a:pt x="457" y="1216"/>
                </a:lnTo>
                <a:lnTo>
                  <a:pt x="463" y="1216"/>
                </a:lnTo>
                <a:lnTo>
                  <a:pt x="457" y="1211"/>
                </a:lnTo>
                <a:lnTo>
                  <a:pt x="452" y="1211"/>
                </a:lnTo>
                <a:lnTo>
                  <a:pt x="447" y="1216"/>
                </a:lnTo>
                <a:lnTo>
                  <a:pt x="447" y="1221"/>
                </a:lnTo>
                <a:lnTo>
                  <a:pt x="2276" y="2364"/>
                </a:lnTo>
                <a:lnTo>
                  <a:pt x="379" y="1320"/>
                </a:lnTo>
                <a:lnTo>
                  <a:pt x="385" y="1315"/>
                </a:lnTo>
                <a:lnTo>
                  <a:pt x="374" y="1315"/>
                </a:lnTo>
                <a:lnTo>
                  <a:pt x="374" y="1320"/>
                </a:lnTo>
                <a:lnTo>
                  <a:pt x="379" y="1320"/>
                </a:lnTo>
                <a:lnTo>
                  <a:pt x="2276" y="2364"/>
                </a:lnTo>
                <a:lnTo>
                  <a:pt x="379" y="1372"/>
                </a:lnTo>
                <a:lnTo>
                  <a:pt x="390" y="1366"/>
                </a:lnTo>
                <a:lnTo>
                  <a:pt x="390" y="1361"/>
                </a:lnTo>
                <a:lnTo>
                  <a:pt x="379" y="1372"/>
                </a:lnTo>
                <a:lnTo>
                  <a:pt x="2276" y="2364"/>
                </a:lnTo>
                <a:lnTo>
                  <a:pt x="395" y="1325"/>
                </a:lnTo>
                <a:lnTo>
                  <a:pt x="390" y="1320"/>
                </a:lnTo>
                <a:lnTo>
                  <a:pt x="385" y="1320"/>
                </a:lnTo>
                <a:lnTo>
                  <a:pt x="379" y="1325"/>
                </a:lnTo>
                <a:lnTo>
                  <a:pt x="374" y="1330"/>
                </a:lnTo>
                <a:lnTo>
                  <a:pt x="379" y="1330"/>
                </a:lnTo>
                <a:lnTo>
                  <a:pt x="374" y="1330"/>
                </a:lnTo>
                <a:lnTo>
                  <a:pt x="374" y="1335"/>
                </a:lnTo>
                <a:lnTo>
                  <a:pt x="379" y="1330"/>
                </a:lnTo>
                <a:lnTo>
                  <a:pt x="374" y="1335"/>
                </a:lnTo>
                <a:lnTo>
                  <a:pt x="379" y="1335"/>
                </a:lnTo>
                <a:lnTo>
                  <a:pt x="385" y="1335"/>
                </a:lnTo>
                <a:lnTo>
                  <a:pt x="385" y="1330"/>
                </a:lnTo>
                <a:lnTo>
                  <a:pt x="390" y="1330"/>
                </a:lnTo>
                <a:lnTo>
                  <a:pt x="390" y="1325"/>
                </a:lnTo>
                <a:lnTo>
                  <a:pt x="395" y="1325"/>
                </a:lnTo>
                <a:lnTo>
                  <a:pt x="2276" y="2364"/>
                </a:lnTo>
                <a:lnTo>
                  <a:pt x="395" y="1283"/>
                </a:lnTo>
                <a:lnTo>
                  <a:pt x="390" y="1278"/>
                </a:lnTo>
                <a:lnTo>
                  <a:pt x="385" y="1278"/>
                </a:lnTo>
                <a:lnTo>
                  <a:pt x="385" y="1283"/>
                </a:lnTo>
                <a:lnTo>
                  <a:pt x="379" y="1283"/>
                </a:lnTo>
                <a:lnTo>
                  <a:pt x="374" y="1283"/>
                </a:lnTo>
                <a:lnTo>
                  <a:pt x="369" y="1289"/>
                </a:lnTo>
                <a:lnTo>
                  <a:pt x="374" y="1289"/>
                </a:lnTo>
                <a:lnTo>
                  <a:pt x="369" y="1289"/>
                </a:lnTo>
                <a:lnTo>
                  <a:pt x="369" y="1294"/>
                </a:lnTo>
                <a:lnTo>
                  <a:pt x="369" y="1299"/>
                </a:lnTo>
                <a:lnTo>
                  <a:pt x="369" y="1294"/>
                </a:lnTo>
                <a:lnTo>
                  <a:pt x="369" y="1299"/>
                </a:lnTo>
                <a:lnTo>
                  <a:pt x="374" y="1299"/>
                </a:lnTo>
                <a:lnTo>
                  <a:pt x="369" y="1299"/>
                </a:lnTo>
                <a:lnTo>
                  <a:pt x="374" y="1299"/>
                </a:lnTo>
                <a:lnTo>
                  <a:pt x="379" y="1299"/>
                </a:lnTo>
                <a:lnTo>
                  <a:pt x="385" y="1299"/>
                </a:lnTo>
                <a:lnTo>
                  <a:pt x="390" y="1294"/>
                </a:lnTo>
                <a:lnTo>
                  <a:pt x="390" y="1289"/>
                </a:lnTo>
                <a:lnTo>
                  <a:pt x="395" y="1289"/>
                </a:lnTo>
                <a:lnTo>
                  <a:pt x="395" y="1283"/>
                </a:lnTo>
                <a:lnTo>
                  <a:pt x="2276" y="2364"/>
                </a:lnTo>
                <a:lnTo>
                  <a:pt x="270" y="1361"/>
                </a:lnTo>
                <a:lnTo>
                  <a:pt x="270" y="1356"/>
                </a:lnTo>
                <a:lnTo>
                  <a:pt x="260" y="1356"/>
                </a:lnTo>
                <a:lnTo>
                  <a:pt x="255" y="1361"/>
                </a:lnTo>
                <a:lnTo>
                  <a:pt x="250" y="1366"/>
                </a:lnTo>
                <a:lnTo>
                  <a:pt x="244" y="1372"/>
                </a:lnTo>
                <a:lnTo>
                  <a:pt x="239" y="1377"/>
                </a:lnTo>
                <a:lnTo>
                  <a:pt x="244" y="1377"/>
                </a:lnTo>
                <a:lnTo>
                  <a:pt x="239" y="1377"/>
                </a:lnTo>
                <a:lnTo>
                  <a:pt x="244" y="1377"/>
                </a:lnTo>
                <a:lnTo>
                  <a:pt x="239" y="1382"/>
                </a:lnTo>
                <a:lnTo>
                  <a:pt x="244" y="1377"/>
                </a:lnTo>
                <a:lnTo>
                  <a:pt x="250" y="1377"/>
                </a:lnTo>
                <a:lnTo>
                  <a:pt x="250" y="1382"/>
                </a:lnTo>
                <a:lnTo>
                  <a:pt x="250" y="1377"/>
                </a:lnTo>
                <a:lnTo>
                  <a:pt x="255" y="1377"/>
                </a:lnTo>
                <a:lnTo>
                  <a:pt x="255" y="1382"/>
                </a:lnTo>
                <a:lnTo>
                  <a:pt x="255" y="1377"/>
                </a:lnTo>
                <a:lnTo>
                  <a:pt x="265" y="1372"/>
                </a:lnTo>
                <a:lnTo>
                  <a:pt x="265" y="1366"/>
                </a:lnTo>
                <a:lnTo>
                  <a:pt x="270" y="1366"/>
                </a:lnTo>
                <a:lnTo>
                  <a:pt x="270" y="1361"/>
                </a:lnTo>
                <a:lnTo>
                  <a:pt x="2276" y="2364"/>
                </a:lnTo>
                <a:lnTo>
                  <a:pt x="255" y="1289"/>
                </a:lnTo>
                <a:lnTo>
                  <a:pt x="244" y="1294"/>
                </a:lnTo>
                <a:lnTo>
                  <a:pt x="234" y="1299"/>
                </a:lnTo>
                <a:lnTo>
                  <a:pt x="239" y="1299"/>
                </a:lnTo>
                <a:lnTo>
                  <a:pt x="255" y="1294"/>
                </a:lnTo>
                <a:lnTo>
                  <a:pt x="255" y="1289"/>
                </a:lnTo>
                <a:lnTo>
                  <a:pt x="2276" y="2364"/>
                </a:lnTo>
                <a:lnTo>
                  <a:pt x="286" y="1278"/>
                </a:lnTo>
                <a:lnTo>
                  <a:pt x="286" y="1273"/>
                </a:lnTo>
                <a:lnTo>
                  <a:pt x="281" y="1278"/>
                </a:lnTo>
                <a:lnTo>
                  <a:pt x="286" y="1278"/>
                </a:lnTo>
                <a:lnTo>
                  <a:pt x="2276" y="2364"/>
                </a:lnTo>
                <a:lnTo>
                  <a:pt x="270" y="1283"/>
                </a:lnTo>
                <a:lnTo>
                  <a:pt x="276" y="1283"/>
                </a:lnTo>
                <a:lnTo>
                  <a:pt x="276" y="1278"/>
                </a:lnTo>
                <a:lnTo>
                  <a:pt x="270" y="1283"/>
                </a:lnTo>
                <a:lnTo>
                  <a:pt x="270" y="1289"/>
                </a:lnTo>
                <a:lnTo>
                  <a:pt x="270" y="1283"/>
                </a:lnTo>
                <a:lnTo>
                  <a:pt x="2276" y="2364"/>
                </a:lnTo>
                <a:lnTo>
                  <a:pt x="286" y="1341"/>
                </a:lnTo>
                <a:lnTo>
                  <a:pt x="286" y="1335"/>
                </a:lnTo>
                <a:lnTo>
                  <a:pt x="281" y="1335"/>
                </a:lnTo>
                <a:lnTo>
                  <a:pt x="276" y="1346"/>
                </a:lnTo>
                <a:lnTo>
                  <a:pt x="270" y="1346"/>
                </a:lnTo>
                <a:lnTo>
                  <a:pt x="281" y="1346"/>
                </a:lnTo>
                <a:lnTo>
                  <a:pt x="286" y="1341"/>
                </a:lnTo>
                <a:lnTo>
                  <a:pt x="2276" y="2364"/>
                </a:lnTo>
                <a:lnTo>
                  <a:pt x="296" y="1278"/>
                </a:lnTo>
                <a:lnTo>
                  <a:pt x="302" y="1273"/>
                </a:lnTo>
                <a:lnTo>
                  <a:pt x="307" y="1273"/>
                </a:lnTo>
                <a:lnTo>
                  <a:pt x="307" y="1268"/>
                </a:lnTo>
                <a:lnTo>
                  <a:pt x="317" y="1263"/>
                </a:lnTo>
                <a:lnTo>
                  <a:pt x="307" y="1263"/>
                </a:lnTo>
                <a:lnTo>
                  <a:pt x="307" y="1257"/>
                </a:lnTo>
                <a:lnTo>
                  <a:pt x="296" y="1263"/>
                </a:lnTo>
                <a:lnTo>
                  <a:pt x="291" y="1268"/>
                </a:lnTo>
                <a:lnTo>
                  <a:pt x="286" y="1268"/>
                </a:lnTo>
                <a:lnTo>
                  <a:pt x="291" y="1268"/>
                </a:lnTo>
                <a:lnTo>
                  <a:pt x="291" y="1273"/>
                </a:lnTo>
                <a:lnTo>
                  <a:pt x="291" y="1268"/>
                </a:lnTo>
                <a:lnTo>
                  <a:pt x="291" y="1273"/>
                </a:lnTo>
                <a:lnTo>
                  <a:pt x="286" y="1278"/>
                </a:lnTo>
                <a:lnTo>
                  <a:pt x="291" y="1273"/>
                </a:lnTo>
                <a:lnTo>
                  <a:pt x="291" y="1278"/>
                </a:lnTo>
                <a:lnTo>
                  <a:pt x="291" y="1273"/>
                </a:lnTo>
                <a:lnTo>
                  <a:pt x="296" y="1278"/>
                </a:lnTo>
                <a:lnTo>
                  <a:pt x="2276" y="2364"/>
                </a:lnTo>
                <a:lnTo>
                  <a:pt x="213" y="1382"/>
                </a:lnTo>
                <a:lnTo>
                  <a:pt x="224" y="1377"/>
                </a:lnTo>
                <a:lnTo>
                  <a:pt x="224" y="1372"/>
                </a:lnTo>
                <a:lnTo>
                  <a:pt x="218" y="1372"/>
                </a:lnTo>
                <a:lnTo>
                  <a:pt x="213" y="1382"/>
                </a:lnTo>
                <a:lnTo>
                  <a:pt x="213" y="1377"/>
                </a:lnTo>
                <a:lnTo>
                  <a:pt x="213" y="1382"/>
                </a:lnTo>
                <a:lnTo>
                  <a:pt x="2276" y="2364"/>
                </a:lnTo>
                <a:lnTo>
                  <a:pt x="317" y="1351"/>
                </a:lnTo>
                <a:lnTo>
                  <a:pt x="296" y="1361"/>
                </a:lnTo>
                <a:lnTo>
                  <a:pt x="307" y="1356"/>
                </a:lnTo>
                <a:lnTo>
                  <a:pt x="317" y="1351"/>
                </a:lnTo>
                <a:lnTo>
                  <a:pt x="2276" y="2364"/>
                </a:lnTo>
                <a:lnTo>
                  <a:pt x="302" y="1341"/>
                </a:lnTo>
                <a:lnTo>
                  <a:pt x="307" y="1335"/>
                </a:lnTo>
                <a:lnTo>
                  <a:pt x="302" y="1335"/>
                </a:lnTo>
                <a:lnTo>
                  <a:pt x="296" y="1341"/>
                </a:lnTo>
                <a:lnTo>
                  <a:pt x="302" y="1341"/>
                </a:lnTo>
                <a:lnTo>
                  <a:pt x="2276" y="2364"/>
                </a:lnTo>
                <a:lnTo>
                  <a:pt x="353" y="1195"/>
                </a:lnTo>
                <a:lnTo>
                  <a:pt x="359" y="1195"/>
                </a:lnTo>
                <a:lnTo>
                  <a:pt x="364" y="1190"/>
                </a:lnTo>
                <a:lnTo>
                  <a:pt x="353" y="1195"/>
                </a:lnTo>
                <a:lnTo>
                  <a:pt x="2276" y="2364"/>
                </a:lnTo>
                <a:lnTo>
                  <a:pt x="343" y="2052"/>
                </a:lnTo>
                <a:lnTo>
                  <a:pt x="343" y="2057"/>
                </a:lnTo>
                <a:lnTo>
                  <a:pt x="343" y="2068"/>
                </a:lnTo>
                <a:lnTo>
                  <a:pt x="343" y="2052"/>
                </a:lnTo>
                <a:lnTo>
                  <a:pt x="2276" y="2364"/>
                </a:lnTo>
                <a:lnTo>
                  <a:pt x="322" y="1964"/>
                </a:lnTo>
                <a:lnTo>
                  <a:pt x="322" y="1979"/>
                </a:lnTo>
                <a:lnTo>
                  <a:pt x="322" y="1974"/>
                </a:lnTo>
                <a:lnTo>
                  <a:pt x="322" y="1964"/>
                </a:lnTo>
                <a:lnTo>
                  <a:pt x="2276" y="2364"/>
                </a:lnTo>
                <a:lnTo>
                  <a:pt x="348" y="1289"/>
                </a:lnTo>
                <a:lnTo>
                  <a:pt x="348" y="1283"/>
                </a:lnTo>
                <a:lnTo>
                  <a:pt x="343" y="1289"/>
                </a:lnTo>
                <a:lnTo>
                  <a:pt x="348" y="1289"/>
                </a:lnTo>
                <a:lnTo>
                  <a:pt x="2276" y="2364"/>
                </a:lnTo>
                <a:lnTo>
                  <a:pt x="624" y="1122"/>
                </a:lnTo>
                <a:lnTo>
                  <a:pt x="624" y="1128"/>
                </a:lnTo>
                <a:lnTo>
                  <a:pt x="634" y="1122"/>
                </a:lnTo>
                <a:lnTo>
                  <a:pt x="629" y="1122"/>
                </a:lnTo>
                <a:lnTo>
                  <a:pt x="624" y="1122"/>
                </a:lnTo>
                <a:lnTo>
                  <a:pt x="2276" y="2364"/>
                </a:lnTo>
                <a:lnTo>
                  <a:pt x="779" y="1091"/>
                </a:lnTo>
                <a:lnTo>
                  <a:pt x="785" y="1086"/>
                </a:lnTo>
                <a:lnTo>
                  <a:pt x="790" y="1081"/>
                </a:lnTo>
                <a:lnTo>
                  <a:pt x="790" y="1076"/>
                </a:lnTo>
                <a:lnTo>
                  <a:pt x="785" y="1081"/>
                </a:lnTo>
                <a:lnTo>
                  <a:pt x="779" y="1091"/>
                </a:lnTo>
                <a:lnTo>
                  <a:pt x="779" y="1086"/>
                </a:lnTo>
                <a:lnTo>
                  <a:pt x="779" y="1091"/>
                </a:lnTo>
                <a:lnTo>
                  <a:pt x="2276" y="2364"/>
                </a:lnTo>
                <a:lnTo>
                  <a:pt x="790" y="1107"/>
                </a:lnTo>
                <a:lnTo>
                  <a:pt x="790" y="1102"/>
                </a:lnTo>
                <a:lnTo>
                  <a:pt x="790" y="1096"/>
                </a:lnTo>
                <a:lnTo>
                  <a:pt x="779" y="1102"/>
                </a:lnTo>
                <a:lnTo>
                  <a:pt x="769" y="1112"/>
                </a:lnTo>
                <a:lnTo>
                  <a:pt x="769" y="1117"/>
                </a:lnTo>
                <a:lnTo>
                  <a:pt x="779" y="1112"/>
                </a:lnTo>
                <a:lnTo>
                  <a:pt x="779" y="1117"/>
                </a:lnTo>
                <a:lnTo>
                  <a:pt x="790" y="1107"/>
                </a:lnTo>
                <a:lnTo>
                  <a:pt x="2276" y="2364"/>
                </a:lnTo>
                <a:lnTo>
                  <a:pt x="785" y="317"/>
                </a:lnTo>
                <a:lnTo>
                  <a:pt x="790" y="317"/>
                </a:lnTo>
                <a:lnTo>
                  <a:pt x="790" y="312"/>
                </a:lnTo>
                <a:lnTo>
                  <a:pt x="785" y="317"/>
                </a:lnTo>
                <a:lnTo>
                  <a:pt x="2276" y="2364"/>
                </a:lnTo>
                <a:lnTo>
                  <a:pt x="686" y="1242"/>
                </a:lnTo>
                <a:lnTo>
                  <a:pt x="691" y="1237"/>
                </a:lnTo>
                <a:lnTo>
                  <a:pt x="696" y="1231"/>
                </a:lnTo>
                <a:lnTo>
                  <a:pt x="686" y="1242"/>
                </a:lnTo>
                <a:lnTo>
                  <a:pt x="2276" y="2364"/>
                </a:lnTo>
                <a:lnTo>
                  <a:pt x="722" y="1133"/>
                </a:lnTo>
                <a:lnTo>
                  <a:pt x="707" y="1138"/>
                </a:lnTo>
                <a:lnTo>
                  <a:pt x="712" y="1138"/>
                </a:lnTo>
                <a:lnTo>
                  <a:pt x="707" y="1143"/>
                </a:lnTo>
                <a:lnTo>
                  <a:pt x="696" y="1143"/>
                </a:lnTo>
                <a:lnTo>
                  <a:pt x="686" y="1148"/>
                </a:lnTo>
                <a:lnTo>
                  <a:pt x="681" y="1153"/>
                </a:lnTo>
                <a:lnTo>
                  <a:pt x="686" y="1153"/>
                </a:lnTo>
                <a:lnTo>
                  <a:pt x="676" y="1159"/>
                </a:lnTo>
                <a:lnTo>
                  <a:pt x="681" y="1159"/>
                </a:lnTo>
                <a:lnTo>
                  <a:pt x="686" y="1159"/>
                </a:lnTo>
                <a:lnTo>
                  <a:pt x="686" y="1164"/>
                </a:lnTo>
                <a:lnTo>
                  <a:pt x="686" y="1159"/>
                </a:lnTo>
                <a:lnTo>
                  <a:pt x="702" y="1148"/>
                </a:lnTo>
                <a:lnTo>
                  <a:pt x="707" y="1143"/>
                </a:lnTo>
                <a:lnTo>
                  <a:pt x="712" y="1143"/>
                </a:lnTo>
                <a:lnTo>
                  <a:pt x="722" y="1133"/>
                </a:lnTo>
                <a:lnTo>
                  <a:pt x="2276" y="2364"/>
                </a:lnTo>
                <a:lnTo>
                  <a:pt x="728" y="1081"/>
                </a:lnTo>
                <a:lnTo>
                  <a:pt x="728" y="1076"/>
                </a:lnTo>
                <a:lnTo>
                  <a:pt x="733" y="1065"/>
                </a:lnTo>
                <a:lnTo>
                  <a:pt x="728" y="1065"/>
                </a:lnTo>
                <a:lnTo>
                  <a:pt x="728" y="1070"/>
                </a:lnTo>
                <a:lnTo>
                  <a:pt x="722" y="1076"/>
                </a:lnTo>
                <a:lnTo>
                  <a:pt x="712" y="1076"/>
                </a:lnTo>
                <a:lnTo>
                  <a:pt x="712" y="1081"/>
                </a:lnTo>
                <a:lnTo>
                  <a:pt x="717" y="1081"/>
                </a:lnTo>
                <a:lnTo>
                  <a:pt x="722" y="1081"/>
                </a:lnTo>
                <a:lnTo>
                  <a:pt x="728" y="1081"/>
                </a:lnTo>
                <a:lnTo>
                  <a:pt x="2276" y="2364"/>
                </a:lnTo>
                <a:lnTo>
                  <a:pt x="790" y="966"/>
                </a:lnTo>
                <a:lnTo>
                  <a:pt x="785" y="972"/>
                </a:lnTo>
                <a:lnTo>
                  <a:pt x="790" y="972"/>
                </a:lnTo>
                <a:lnTo>
                  <a:pt x="790" y="966"/>
                </a:lnTo>
                <a:lnTo>
                  <a:pt x="2276" y="2364"/>
                </a:lnTo>
                <a:lnTo>
                  <a:pt x="785" y="302"/>
                </a:lnTo>
                <a:lnTo>
                  <a:pt x="790" y="296"/>
                </a:lnTo>
                <a:lnTo>
                  <a:pt x="785" y="296"/>
                </a:lnTo>
                <a:lnTo>
                  <a:pt x="785" y="302"/>
                </a:lnTo>
                <a:lnTo>
                  <a:pt x="2276" y="2364"/>
                </a:lnTo>
                <a:lnTo>
                  <a:pt x="800" y="707"/>
                </a:lnTo>
                <a:lnTo>
                  <a:pt x="800" y="702"/>
                </a:lnTo>
                <a:lnTo>
                  <a:pt x="805" y="696"/>
                </a:lnTo>
                <a:lnTo>
                  <a:pt x="800" y="702"/>
                </a:lnTo>
                <a:lnTo>
                  <a:pt x="800" y="707"/>
                </a:lnTo>
                <a:lnTo>
                  <a:pt x="2276" y="2364"/>
                </a:lnTo>
                <a:lnTo>
                  <a:pt x="800" y="494"/>
                </a:lnTo>
                <a:lnTo>
                  <a:pt x="795" y="499"/>
                </a:lnTo>
                <a:lnTo>
                  <a:pt x="795" y="504"/>
                </a:lnTo>
                <a:lnTo>
                  <a:pt x="795" y="499"/>
                </a:lnTo>
                <a:lnTo>
                  <a:pt x="800" y="499"/>
                </a:lnTo>
                <a:lnTo>
                  <a:pt x="805" y="499"/>
                </a:lnTo>
                <a:lnTo>
                  <a:pt x="805" y="494"/>
                </a:lnTo>
                <a:lnTo>
                  <a:pt x="805" y="489"/>
                </a:lnTo>
                <a:lnTo>
                  <a:pt x="800" y="494"/>
                </a:lnTo>
                <a:lnTo>
                  <a:pt x="2276" y="2364"/>
                </a:lnTo>
                <a:lnTo>
                  <a:pt x="800" y="416"/>
                </a:lnTo>
                <a:lnTo>
                  <a:pt x="795" y="421"/>
                </a:lnTo>
                <a:lnTo>
                  <a:pt x="805" y="416"/>
                </a:lnTo>
                <a:lnTo>
                  <a:pt x="805" y="411"/>
                </a:lnTo>
                <a:lnTo>
                  <a:pt x="800" y="416"/>
                </a:lnTo>
                <a:lnTo>
                  <a:pt x="2276" y="2364"/>
                </a:lnTo>
                <a:lnTo>
                  <a:pt x="800" y="582"/>
                </a:lnTo>
                <a:lnTo>
                  <a:pt x="800" y="577"/>
                </a:lnTo>
                <a:lnTo>
                  <a:pt x="795" y="582"/>
                </a:lnTo>
                <a:lnTo>
                  <a:pt x="790" y="587"/>
                </a:lnTo>
                <a:lnTo>
                  <a:pt x="795" y="587"/>
                </a:lnTo>
                <a:lnTo>
                  <a:pt x="790" y="587"/>
                </a:lnTo>
                <a:lnTo>
                  <a:pt x="795" y="587"/>
                </a:lnTo>
                <a:lnTo>
                  <a:pt x="790" y="587"/>
                </a:lnTo>
                <a:lnTo>
                  <a:pt x="795" y="587"/>
                </a:lnTo>
                <a:lnTo>
                  <a:pt x="800" y="582"/>
                </a:lnTo>
                <a:lnTo>
                  <a:pt x="2276" y="2364"/>
                </a:lnTo>
                <a:lnTo>
                  <a:pt x="795" y="587"/>
                </a:lnTo>
                <a:lnTo>
                  <a:pt x="795" y="582"/>
                </a:lnTo>
                <a:lnTo>
                  <a:pt x="800" y="582"/>
                </a:lnTo>
                <a:lnTo>
                  <a:pt x="795" y="587"/>
                </a:lnTo>
                <a:lnTo>
                  <a:pt x="2276" y="2364"/>
                </a:lnTo>
                <a:lnTo>
                  <a:pt x="483" y="1299"/>
                </a:lnTo>
                <a:lnTo>
                  <a:pt x="489" y="1294"/>
                </a:lnTo>
                <a:lnTo>
                  <a:pt x="489" y="1289"/>
                </a:lnTo>
                <a:lnTo>
                  <a:pt x="483" y="1289"/>
                </a:lnTo>
                <a:lnTo>
                  <a:pt x="478" y="1294"/>
                </a:lnTo>
                <a:lnTo>
                  <a:pt x="473" y="1299"/>
                </a:lnTo>
                <a:lnTo>
                  <a:pt x="478" y="1294"/>
                </a:lnTo>
                <a:lnTo>
                  <a:pt x="478" y="1299"/>
                </a:lnTo>
                <a:lnTo>
                  <a:pt x="483" y="1294"/>
                </a:lnTo>
                <a:lnTo>
                  <a:pt x="483" y="1299"/>
                </a:lnTo>
                <a:lnTo>
                  <a:pt x="2276" y="2364"/>
                </a:lnTo>
                <a:lnTo>
                  <a:pt x="468" y="1278"/>
                </a:lnTo>
                <a:lnTo>
                  <a:pt x="468" y="1273"/>
                </a:lnTo>
                <a:lnTo>
                  <a:pt x="473" y="1273"/>
                </a:lnTo>
                <a:lnTo>
                  <a:pt x="473" y="1268"/>
                </a:lnTo>
                <a:lnTo>
                  <a:pt x="468" y="1263"/>
                </a:lnTo>
                <a:lnTo>
                  <a:pt x="457" y="1268"/>
                </a:lnTo>
                <a:lnTo>
                  <a:pt x="452" y="1273"/>
                </a:lnTo>
                <a:lnTo>
                  <a:pt x="452" y="1278"/>
                </a:lnTo>
                <a:lnTo>
                  <a:pt x="447" y="1283"/>
                </a:lnTo>
                <a:lnTo>
                  <a:pt x="452" y="1283"/>
                </a:lnTo>
                <a:lnTo>
                  <a:pt x="457" y="1283"/>
                </a:lnTo>
                <a:lnTo>
                  <a:pt x="457" y="1289"/>
                </a:lnTo>
                <a:lnTo>
                  <a:pt x="463" y="1289"/>
                </a:lnTo>
                <a:lnTo>
                  <a:pt x="468" y="1283"/>
                </a:lnTo>
                <a:lnTo>
                  <a:pt x="468" y="1278"/>
                </a:lnTo>
                <a:lnTo>
                  <a:pt x="2276" y="2364"/>
                </a:lnTo>
                <a:lnTo>
                  <a:pt x="515" y="1242"/>
                </a:lnTo>
                <a:lnTo>
                  <a:pt x="525" y="1237"/>
                </a:lnTo>
                <a:lnTo>
                  <a:pt x="530" y="1231"/>
                </a:lnTo>
                <a:lnTo>
                  <a:pt x="530" y="1226"/>
                </a:lnTo>
                <a:lnTo>
                  <a:pt x="515" y="1231"/>
                </a:lnTo>
                <a:lnTo>
                  <a:pt x="504" y="1242"/>
                </a:lnTo>
                <a:lnTo>
                  <a:pt x="509" y="1242"/>
                </a:lnTo>
                <a:lnTo>
                  <a:pt x="504" y="1247"/>
                </a:lnTo>
                <a:lnTo>
                  <a:pt x="515" y="1242"/>
                </a:lnTo>
                <a:lnTo>
                  <a:pt x="2276" y="2364"/>
                </a:lnTo>
                <a:lnTo>
                  <a:pt x="457" y="1372"/>
                </a:lnTo>
                <a:lnTo>
                  <a:pt x="463" y="1372"/>
                </a:lnTo>
                <a:lnTo>
                  <a:pt x="463" y="1366"/>
                </a:lnTo>
                <a:lnTo>
                  <a:pt x="457" y="1372"/>
                </a:lnTo>
                <a:lnTo>
                  <a:pt x="2276" y="2364"/>
                </a:lnTo>
                <a:lnTo>
                  <a:pt x="494" y="1330"/>
                </a:lnTo>
                <a:lnTo>
                  <a:pt x="499" y="1325"/>
                </a:lnTo>
                <a:lnTo>
                  <a:pt x="483" y="1335"/>
                </a:lnTo>
                <a:lnTo>
                  <a:pt x="483" y="1330"/>
                </a:lnTo>
                <a:lnTo>
                  <a:pt x="489" y="1330"/>
                </a:lnTo>
                <a:lnTo>
                  <a:pt x="483" y="1335"/>
                </a:lnTo>
                <a:lnTo>
                  <a:pt x="494" y="1330"/>
                </a:lnTo>
                <a:lnTo>
                  <a:pt x="2276" y="2364"/>
                </a:lnTo>
                <a:lnTo>
                  <a:pt x="437" y="1133"/>
                </a:lnTo>
                <a:lnTo>
                  <a:pt x="431" y="1133"/>
                </a:lnTo>
                <a:lnTo>
                  <a:pt x="431" y="1138"/>
                </a:lnTo>
                <a:lnTo>
                  <a:pt x="431" y="1133"/>
                </a:lnTo>
                <a:lnTo>
                  <a:pt x="431" y="1138"/>
                </a:lnTo>
                <a:lnTo>
                  <a:pt x="431" y="1133"/>
                </a:lnTo>
                <a:lnTo>
                  <a:pt x="437" y="1133"/>
                </a:lnTo>
                <a:lnTo>
                  <a:pt x="2276" y="2364"/>
                </a:lnTo>
                <a:lnTo>
                  <a:pt x="457" y="1257"/>
                </a:lnTo>
                <a:lnTo>
                  <a:pt x="463" y="1257"/>
                </a:lnTo>
                <a:lnTo>
                  <a:pt x="463" y="1252"/>
                </a:lnTo>
                <a:lnTo>
                  <a:pt x="457" y="1252"/>
                </a:lnTo>
                <a:lnTo>
                  <a:pt x="457" y="1257"/>
                </a:lnTo>
                <a:lnTo>
                  <a:pt x="457" y="1252"/>
                </a:lnTo>
                <a:lnTo>
                  <a:pt x="457" y="1257"/>
                </a:lnTo>
                <a:lnTo>
                  <a:pt x="2276" y="2364"/>
                </a:lnTo>
                <a:lnTo>
                  <a:pt x="473" y="1283"/>
                </a:lnTo>
                <a:lnTo>
                  <a:pt x="478" y="1283"/>
                </a:lnTo>
                <a:lnTo>
                  <a:pt x="483" y="1278"/>
                </a:lnTo>
                <a:lnTo>
                  <a:pt x="483" y="1273"/>
                </a:lnTo>
                <a:lnTo>
                  <a:pt x="478" y="1273"/>
                </a:lnTo>
                <a:lnTo>
                  <a:pt x="468" y="1283"/>
                </a:lnTo>
                <a:lnTo>
                  <a:pt x="473" y="1283"/>
                </a:lnTo>
                <a:lnTo>
                  <a:pt x="2276" y="2364"/>
                </a:lnTo>
                <a:lnTo>
                  <a:pt x="416" y="1315"/>
                </a:lnTo>
                <a:lnTo>
                  <a:pt x="411" y="1315"/>
                </a:lnTo>
                <a:lnTo>
                  <a:pt x="411" y="1320"/>
                </a:lnTo>
                <a:lnTo>
                  <a:pt x="416" y="1315"/>
                </a:lnTo>
                <a:lnTo>
                  <a:pt x="2276" y="2364"/>
                </a:lnTo>
                <a:lnTo>
                  <a:pt x="499" y="1346"/>
                </a:lnTo>
                <a:lnTo>
                  <a:pt x="504" y="1346"/>
                </a:lnTo>
                <a:lnTo>
                  <a:pt x="499" y="1341"/>
                </a:lnTo>
                <a:lnTo>
                  <a:pt x="494" y="1346"/>
                </a:lnTo>
                <a:lnTo>
                  <a:pt x="499" y="1346"/>
                </a:lnTo>
                <a:lnTo>
                  <a:pt x="2276" y="2364"/>
                </a:lnTo>
                <a:lnTo>
                  <a:pt x="587" y="1221"/>
                </a:lnTo>
                <a:lnTo>
                  <a:pt x="598" y="1221"/>
                </a:lnTo>
                <a:lnTo>
                  <a:pt x="603" y="1211"/>
                </a:lnTo>
                <a:lnTo>
                  <a:pt x="598" y="1211"/>
                </a:lnTo>
                <a:lnTo>
                  <a:pt x="592" y="1221"/>
                </a:lnTo>
                <a:lnTo>
                  <a:pt x="587" y="1221"/>
                </a:lnTo>
                <a:lnTo>
                  <a:pt x="2276" y="2364"/>
                </a:lnTo>
                <a:lnTo>
                  <a:pt x="187" y="1335"/>
                </a:lnTo>
                <a:lnTo>
                  <a:pt x="192" y="1335"/>
                </a:lnTo>
                <a:lnTo>
                  <a:pt x="192" y="1341"/>
                </a:lnTo>
                <a:lnTo>
                  <a:pt x="192" y="1335"/>
                </a:lnTo>
                <a:lnTo>
                  <a:pt x="192" y="1341"/>
                </a:lnTo>
                <a:lnTo>
                  <a:pt x="192" y="1335"/>
                </a:lnTo>
                <a:lnTo>
                  <a:pt x="192" y="1341"/>
                </a:lnTo>
                <a:lnTo>
                  <a:pt x="198" y="1335"/>
                </a:lnTo>
                <a:lnTo>
                  <a:pt x="198" y="1341"/>
                </a:lnTo>
                <a:lnTo>
                  <a:pt x="198" y="1335"/>
                </a:lnTo>
                <a:lnTo>
                  <a:pt x="203" y="1335"/>
                </a:lnTo>
                <a:lnTo>
                  <a:pt x="208" y="1335"/>
                </a:lnTo>
                <a:lnTo>
                  <a:pt x="208" y="1325"/>
                </a:lnTo>
                <a:lnTo>
                  <a:pt x="213" y="1330"/>
                </a:lnTo>
                <a:lnTo>
                  <a:pt x="208" y="1325"/>
                </a:lnTo>
                <a:lnTo>
                  <a:pt x="213" y="1325"/>
                </a:lnTo>
                <a:lnTo>
                  <a:pt x="213" y="1320"/>
                </a:lnTo>
                <a:lnTo>
                  <a:pt x="208" y="1320"/>
                </a:lnTo>
                <a:lnTo>
                  <a:pt x="213" y="1320"/>
                </a:lnTo>
                <a:lnTo>
                  <a:pt x="208" y="1320"/>
                </a:lnTo>
                <a:lnTo>
                  <a:pt x="208" y="1315"/>
                </a:lnTo>
                <a:lnTo>
                  <a:pt x="203" y="1315"/>
                </a:lnTo>
                <a:lnTo>
                  <a:pt x="198" y="1315"/>
                </a:lnTo>
                <a:lnTo>
                  <a:pt x="198" y="1320"/>
                </a:lnTo>
                <a:lnTo>
                  <a:pt x="198" y="1315"/>
                </a:lnTo>
                <a:lnTo>
                  <a:pt x="192" y="1320"/>
                </a:lnTo>
                <a:lnTo>
                  <a:pt x="187" y="1320"/>
                </a:lnTo>
                <a:lnTo>
                  <a:pt x="187" y="1325"/>
                </a:lnTo>
                <a:lnTo>
                  <a:pt x="182" y="1330"/>
                </a:lnTo>
                <a:lnTo>
                  <a:pt x="187" y="1330"/>
                </a:lnTo>
                <a:lnTo>
                  <a:pt x="182" y="1330"/>
                </a:lnTo>
                <a:lnTo>
                  <a:pt x="187" y="1330"/>
                </a:lnTo>
                <a:lnTo>
                  <a:pt x="182" y="1335"/>
                </a:lnTo>
                <a:lnTo>
                  <a:pt x="187" y="1330"/>
                </a:lnTo>
                <a:lnTo>
                  <a:pt x="182" y="1335"/>
                </a:lnTo>
                <a:lnTo>
                  <a:pt x="187" y="1335"/>
                </a:lnTo>
                <a:lnTo>
                  <a:pt x="182" y="1335"/>
                </a:lnTo>
                <a:lnTo>
                  <a:pt x="187" y="1335"/>
                </a:lnTo>
                <a:lnTo>
                  <a:pt x="2276" y="2364"/>
                </a:lnTo>
                <a:lnTo>
                  <a:pt x="613" y="1148"/>
                </a:lnTo>
                <a:lnTo>
                  <a:pt x="608" y="1148"/>
                </a:lnTo>
                <a:lnTo>
                  <a:pt x="608" y="1153"/>
                </a:lnTo>
                <a:lnTo>
                  <a:pt x="613" y="1148"/>
                </a:lnTo>
                <a:lnTo>
                  <a:pt x="2276" y="2364"/>
                </a:lnTo>
                <a:lnTo>
                  <a:pt x="530" y="1252"/>
                </a:lnTo>
                <a:lnTo>
                  <a:pt x="535" y="1252"/>
                </a:lnTo>
                <a:lnTo>
                  <a:pt x="541" y="1247"/>
                </a:lnTo>
                <a:lnTo>
                  <a:pt x="541" y="1242"/>
                </a:lnTo>
                <a:lnTo>
                  <a:pt x="530" y="1252"/>
                </a:lnTo>
                <a:lnTo>
                  <a:pt x="2276" y="2364"/>
                </a:lnTo>
                <a:lnTo>
                  <a:pt x="805" y="655"/>
                </a:lnTo>
                <a:lnTo>
                  <a:pt x="800" y="660"/>
                </a:lnTo>
                <a:lnTo>
                  <a:pt x="800" y="655"/>
                </a:lnTo>
                <a:lnTo>
                  <a:pt x="805" y="655"/>
                </a:lnTo>
                <a:lnTo>
                  <a:pt x="2276" y="2364"/>
                </a:lnTo>
                <a:lnTo>
                  <a:pt x="629" y="1128"/>
                </a:lnTo>
                <a:lnTo>
                  <a:pt x="624" y="1128"/>
                </a:lnTo>
                <a:lnTo>
                  <a:pt x="624" y="1133"/>
                </a:lnTo>
                <a:lnTo>
                  <a:pt x="629" y="1128"/>
                </a:lnTo>
                <a:lnTo>
                  <a:pt x="2276" y="2364"/>
                </a:lnTo>
                <a:lnTo>
                  <a:pt x="733" y="1133"/>
                </a:lnTo>
                <a:lnTo>
                  <a:pt x="738" y="1128"/>
                </a:lnTo>
                <a:lnTo>
                  <a:pt x="733" y="1128"/>
                </a:lnTo>
                <a:lnTo>
                  <a:pt x="728" y="1133"/>
                </a:lnTo>
                <a:lnTo>
                  <a:pt x="733" y="1133"/>
                </a:lnTo>
                <a:lnTo>
                  <a:pt x="2276" y="2364"/>
                </a:lnTo>
                <a:lnTo>
                  <a:pt x="608" y="1195"/>
                </a:lnTo>
                <a:lnTo>
                  <a:pt x="603" y="1200"/>
                </a:lnTo>
                <a:lnTo>
                  <a:pt x="608" y="1200"/>
                </a:lnTo>
                <a:lnTo>
                  <a:pt x="603" y="1200"/>
                </a:lnTo>
                <a:lnTo>
                  <a:pt x="608" y="1195"/>
                </a:lnTo>
                <a:lnTo>
                  <a:pt x="2276" y="2364"/>
                </a:lnTo>
                <a:lnTo>
                  <a:pt x="582" y="1221"/>
                </a:lnTo>
                <a:lnTo>
                  <a:pt x="577" y="1221"/>
                </a:lnTo>
                <a:lnTo>
                  <a:pt x="566" y="1231"/>
                </a:lnTo>
                <a:lnTo>
                  <a:pt x="572" y="1231"/>
                </a:lnTo>
                <a:lnTo>
                  <a:pt x="582" y="1226"/>
                </a:lnTo>
                <a:lnTo>
                  <a:pt x="582" y="1221"/>
                </a:lnTo>
                <a:lnTo>
                  <a:pt x="2276" y="2364"/>
                </a:lnTo>
                <a:lnTo>
                  <a:pt x="629" y="1179"/>
                </a:lnTo>
                <a:lnTo>
                  <a:pt x="629" y="1174"/>
                </a:lnTo>
                <a:lnTo>
                  <a:pt x="618" y="1179"/>
                </a:lnTo>
                <a:lnTo>
                  <a:pt x="618" y="1185"/>
                </a:lnTo>
                <a:lnTo>
                  <a:pt x="624" y="1179"/>
                </a:lnTo>
                <a:lnTo>
                  <a:pt x="624" y="1185"/>
                </a:lnTo>
                <a:lnTo>
                  <a:pt x="624" y="1179"/>
                </a:lnTo>
                <a:lnTo>
                  <a:pt x="629" y="1179"/>
                </a:lnTo>
                <a:lnTo>
                  <a:pt x="2276" y="2364"/>
                </a:lnTo>
                <a:lnTo>
                  <a:pt x="3912" y="192"/>
                </a:lnTo>
                <a:lnTo>
                  <a:pt x="3912" y="187"/>
                </a:lnTo>
                <a:lnTo>
                  <a:pt x="3907" y="182"/>
                </a:lnTo>
                <a:lnTo>
                  <a:pt x="3902" y="182"/>
                </a:lnTo>
                <a:lnTo>
                  <a:pt x="3902" y="187"/>
                </a:lnTo>
                <a:lnTo>
                  <a:pt x="3907" y="192"/>
                </a:lnTo>
                <a:lnTo>
                  <a:pt x="3912" y="192"/>
                </a:lnTo>
                <a:lnTo>
                  <a:pt x="2276" y="2364"/>
                </a:lnTo>
                <a:lnTo>
                  <a:pt x="3886" y="130"/>
                </a:lnTo>
                <a:lnTo>
                  <a:pt x="3886" y="125"/>
                </a:lnTo>
                <a:lnTo>
                  <a:pt x="3881" y="130"/>
                </a:lnTo>
                <a:lnTo>
                  <a:pt x="3886" y="130"/>
                </a:lnTo>
                <a:lnTo>
                  <a:pt x="2276" y="2364"/>
                </a:lnTo>
                <a:lnTo>
                  <a:pt x="3860" y="109"/>
                </a:lnTo>
                <a:lnTo>
                  <a:pt x="3860" y="104"/>
                </a:lnTo>
                <a:lnTo>
                  <a:pt x="3865" y="104"/>
                </a:lnTo>
                <a:lnTo>
                  <a:pt x="3865" y="109"/>
                </a:lnTo>
                <a:lnTo>
                  <a:pt x="3865" y="114"/>
                </a:lnTo>
                <a:lnTo>
                  <a:pt x="3871" y="109"/>
                </a:lnTo>
                <a:lnTo>
                  <a:pt x="3871" y="114"/>
                </a:lnTo>
                <a:lnTo>
                  <a:pt x="3871" y="109"/>
                </a:lnTo>
                <a:lnTo>
                  <a:pt x="3876" y="109"/>
                </a:lnTo>
                <a:lnTo>
                  <a:pt x="3871" y="109"/>
                </a:lnTo>
                <a:lnTo>
                  <a:pt x="3876" y="104"/>
                </a:lnTo>
                <a:lnTo>
                  <a:pt x="3871" y="104"/>
                </a:lnTo>
                <a:lnTo>
                  <a:pt x="3865" y="99"/>
                </a:lnTo>
                <a:lnTo>
                  <a:pt x="3860" y="104"/>
                </a:lnTo>
                <a:lnTo>
                  <a:pt x="3855" y="104"/>
                </a:lnTo>
                <a:lnTo>
                  <a:pt x="3860" y="109"/>
                </a:lnTo>
                <a:lnTo>
                  <a:pt x="2276" y="2364"/>
                </a:lnTo>
                <a:lnTo>
                  <a:pt x="3840" y="89"/>
                </a:lnTo>
                <a:lnTo>
                  <a:pt x="3845" y="89"/>
                </a:lnTo>
                <a:lnTo>
                  <a:pt x="3845" y="83"/>
                </a:lnTo>
                <a:lnTo>
                  <a:pt x="3845" y="78"/>
                </a:lnTo>
                <a:lnTo>
                  <a:pt x="3840" y="78"/>
                </a:lnTo>
                <a:lnTo>
                  <a:pt x="3834" y="89"/>
                </a:lnTo>
                <a:lnTo>
                  <a:pt x="3840" y="89"/>
                </a:lnTo>
                <a:lnTo>
                  <a:pt x="2276" y="2364"/>
                </a:lnTo>
                <a:lnTo>
                  <a:pt x="3798" y="57"/>
                </a:lnTo>
                <a:lnTo>
                  <a:pt x="3803" y="52"/>
                </a:lnTo>
                <a:lnTo>
                  <a:pt x="3803" y="57"/>
                </a:lnTo>
                <a:lnTo>
                  <a:pt x="3808" y="52"/>
                </a:lnTo>
                <a:lnTo>
                  <a:pt x="3814" y="52"/>
                </a:lnTo>
                <a:lnTo>
                  <a:pt x="3814" y="47"/>
                </a:lnTo>
                <a:lnTo>
                  <a:pt x="3819" y="42"/>
                </a:lnTo>
                <a:lnTo>
                  <a:pt x="3814" y="42"/>
                </a:lnTo>
                <a:lnTo>
                  <a:pt x="3819" y="37"/>
                </a:lnTo>
                <a:lnTo>
                  <a:pt x="3814" y="37"/>
                </a:lnTo>
                <a:lnTo>
                  <a:pt x="3819" y="31"/>
                </a:lnTo>
                <a:lnTo>
                  <a:pt x="3814" y="37"/>
                </a:lnTo>
                <a:lnTo>
                  <a:pt x="3814" y="31"/>
                </a:lnTo>
                <a:lnTo>
                  <a:pt x="3808" y="37"/>
                </a:lnTo>
                <a:lnTo>
                  <a:pt x="3803" y="37"/>
                </a:lnTo>
                <a:lnTo>
                  <a:pt x="3803" y="42"/>
                </a:lnTo>
                <a:lnTo>
                  <a:pt x="3798" y="42"/>
                </a:lnTo>
                <a:lnTo>
                  <a:pt x="3798" y="47"/>
                </a:lnTo>
                <a:lnTo>
                  <a:pt x="3798" y="52"/>
                </a:lnTo>
                <a:lnTo>
                  <a:pt x="3798" y="57"/>
                </a:lnTo>
                <a:lnTo>
                  <a:pt x="2276" y="2364"/>
                </a:lnTo>
                <a:lnTo>
                  <a:pt x="3829" y="156"/>
                </a:lnTo>
                <a:lnTo>
                  <a:pt x="3829" y="151"/>
                </a:lnTo>
                <a:lnTo>
                  <a:pt x="3834" y="151"/>
                </a:lnTo>
                <a:lnTo>
                  <a:pt x="3829" y="146"/>
                </a:lnTo>
                <a:lnTo>
                  <a:pt x="3834" y="146"/>
                </a:lnTo>
                <a:lnTo>
                  <a:pt x="3829" y="146"/>
                </a:lnTo>
                <a:lnTo>
                  <a:pt x="3829" y="140"/>
                </a:lnTo>
                <a:lnTo>
                  <a:pt x="3824" y="146"/>
                </a:lnTo>
                <a:lnTo>
                  <a:pt x="3824" y="151"/>
                </a:lnTo>
                <a:lnTo>
                  <a:pt x="3829" y="151"/>
                </a:lnTo>
                <a:lnTo>
                  <a:pt x="3829" y="156"/>
                </a:lnTo>
                <a:lnTo>
                  <a:pt x="2276" y="2364"/>
                </a:lnTo>
                <a:lnTo>
                  <a:pt x="3969" y="94"/>
                </a:lnTo>
                <a:lnTo>
                  <a:pt x="3969" y="89"/>
                </a:lnTo>
                <a:lnTo>
                  <a:pt x="3975" y="89"/>
                </a:lnTo>
                <a:lnTo>
                  <a:pt x="3969" y="89"/>
                </a:lnTo>
                <a:lnTo>
                  <a:pt x="3969" y="94"/>
                </a:lnTo>
                <a:lnTo>
                  <a:pt x="2276" y="2364"/>
                </a:lnTo>
                <a:lnTo>
                  <a:pt x="4333" y="2094"/>
                </a:lnTo>
                <a:lnTo>
                  <a:pt x="4338" y="2094"/>
                </a:lnTo>
                <a:lnTo>
                  <a:pt x="4343" y="2094"/>
                </a:lnTo>
                <a:lnTo>
                  <a:pt x="4343" y="2099"/>
                </a:lnTo>
                <a:lnTo>
                  <a:pt x="4349" y="2104"/>
                </a:lnTo>
                <a:lnTo>
                  <a:pt x="4354" y="2104"/>
                </a:lnTo>
                <a:lnTo>
                  <a:pt x="4359" y="2104"/>
                </a:lnTo>
                <a:lnTo>
                  <a:pt x="4354" y="2099"/>
                </a:lnTo>
                <a:lnTo>
                  <a:pt x="4359" y="2094"/>
                </a:lnTo>
                <a:lnTo>
                  <a:pt x="4364" y="2094"/>
                </a:lnTo>
                <a:lnTo>
                  <a:pt x="4354" y="2089"/>
                </a:lnTo>
                <a:lnTo>
                  <a:pt x="4359" y="2089"/>
                </a:lnTo>
                <a:lnTo>
                  <a:pt x="4364" y="2083"/>
                </a:lnTo>
                <a:lnTo>
                  <a:pt x="4364" y="2078"/>
                </a:lnTo>
                <a:lnTo>
                  <a:pt x="4354" y="2089"/>
                </a:lnTo>
                <a:lnTo>
                  <a:pt x="4349" y="2083"/>
                </a:lnTo>
                <a:lnTo>
                  <a:pt x="4349" y="2078"/>
                </a:lnTo>
                <a:lnTo>
                  <a:pt x="4349" y="2083"/>
                </a:lnTo>
                <a:lnTo>
                  <a:pt x="4343" y="2083"/>
                </a:lnTo>
                <a:lnTo>
                  <a:pt x="4343" y="2089"/>
                </a:lnTo>
                <a:lnTo>
                  <a:pt x="4333" y="2094"/>
                </a:lnTo>
                <a:lnTo>
                  <a:pt x="2276" y="2364"/>
                </a:lnTo>
                <a:lnTo>
                  <a:pt x="4369" y="2115"/>
                </a:lnTo>
                <a:lnTo>
                  <a:pt x="4364" y="2120"/>
                </a:lnTo>
                <a:lnTo>
                  <a:pt x="4354" y="2130"/>
                </a:lnTo>
                <a:lnTo>
                  <a:pt x="4354" y="2135"/>
                </a:lnTo>
                <a:lnTo>
                  <a:pt x="4354" y="2141"/>
                </a:lnTo>
                <a:lnTo>
                  <a:pt x="4338" y="2146"/>
                </a:lnTo>
                <a:lnTo>
                  <a:pt x="4349" y="2146"/>
                </a:lnTo>
                <a:lnTo>
                  <a:pt x="4354" y="2146"/>
                </a:lnTo>
                <a:lnTo>
                  <a:pt x="4354" y="2156"/>
                </a:lnTo>
                <a:lnTo>
                  <a:pt x="4359" y="2167"/>
                </a:lnTo>
                <a:lnTo>
                  <a:pt x="4364" y="2167"/>
                </a:lnTo>
                <a:lnTo>
                  <a:pt x="4364" y="2161"/>
                </a:lnTo>
                <a:lnTo>
                  <a:pt x="4369" y="2172"/>
                </a:lnTo>
                <a:lnTo>
                  <a:pt x="4380" y="2182"/>
                </a:lnTo>
                <a:lnTo>
                  <a:pt x="4385" y="2182"/>
                </a:lnTo>
                <a:lnTo>
                  <a:pt x="4395" y="2172"/>
                </a:lnTo>
                <a:lnTo>
                  <a:pt x="4390" y="2167"/>
                </a:lnTo>
                <a:lnTo>
                  <a:pt x="4385" y="2156"/>
                </a:lnTo>
                <a:lnTo>
                  <a:pt x="4385" y="2151"/>
                </a:lnTo>
                <a:lnTo>
                  <a:pt x="4390" y="2151"/>
                </a:lnTo>
                <a:lnTo>
                  <a:pt x="4395" y="2151"/>
                </a:lnTo>
                <a:lnTo>
                  <a:pt x="4395" y="2141"/>
                </a:lnTo>
                <a:lnTo>
                  <a:pt x="4385" y="2141"/>
                </a:lnTo>
                <a:lnTo>
                  <a:pt x="4390" y="2130"/>
                </a:lnTo>
                <a:lnTo>
                  <a:pt x="4395" y="2130"/>
                </a:lnTo>
                <a:lnTo>
                  <a:pt x="4395" y="2120"/>
                </a:lnTo>
                <a:lnTo>
                  <a:pt x="4375" y="2130"/>
                </a:lnTo>
                <a:lnTo>
                  <a:pt x="4375" y="2120"/>
                </a:lnTo>
                <a:lnTo>
                  <a:pt x="4375" y="2115"/>
                </a:lnTo>
                <a:lnTo>
                  <a:pt x="4369" y="2115"/>
                </a:lnTo>
                <a:lnTo>
                  <a:pt x="2276" y="2364"/>
                </a:lnTo>
                <a:lnTo>
                  <a:pt x="3315" y="899"/>
                </a:lnTo>
                <a:lnTo>
                  <a:pt x="3315" y="878"/>
                </a:lnTo>
                <a:lnTo>
                  <a:pt x="3310" y="857"/>
                </a:lnTo>
                <a:lnTo>
                  <a:pt x="3299" y="852"/>
                </a:lnTo>
                <a:lnTo>
                  <a:pt x="3284" y="842"/>
                </a:lnTo>
                <a:lnTo>
                  <a:pt x="3289" y="857"/>
                </a:lnTo>
                <a:lnTo>
                  <a:pt x="3294" y="889"/>
                </a:lnTo>
                <a:lnTo>
                  <a:pt x="3299" y="899"/>
                </a:lnTo>
                <a:lnTo>
                  <a:pt x="3304" y="904"/>
                </a:lnTo>
                <a:lnTo>
                  <a:pt x="3315" y="904"/>
                </a:lnTo>
                <a:lnTo>
                  <a:pt x="3315" y="899"/>
                </a:lnTo>
                <a:lnTo>
                  <a:pt x="2276" y="2364"/>
                </a:lnTo>
                <a:lnTo>
                  <a:pt x="3200" y="977"/>
                </a:lnTo>
                <a:lnTo>
                  <a:pt x="3206" y="992"/>
                </a:lnTo>
                <a:lnTo>
                  <a:pt x="3211" y="1003"/>
                </a:lnTo>
                <a:lnTo>
                  <a:pt x="3216" y="998"/>
                </a:lnTo>
                <a:lnTo>
                  <a:pt x="3226" y="972"/>
                </a:lnTo>
                <a:lnTo>
                  <a:pt x="3226" y="961"/>
                </a:lnTo>
                <a:lnTo>
                  <a:pt x="3206" y="946"/>
                </a:lnTo>
                <a:lnTo>
                  <a:pt x="3195" y="946"/>
                </a:lnTo>
                <a:lnTo>
                  <a:pt x="3190" y="946"/>
                </a:lnTo>
                <a:lnTo>
                  <a:pt x="3190" y="961"/>
                </a:lnTo>
                <a:lnTo>
                  <a:pt x="3200" y="977"/>
                </a:lnTo>
                <a:lnTo>
                  <a:pt x="2276" y="2364"/>
                </a:lnTo>
                <a:lnTo>
                  <a:pt x="3190" y="847"/>
                </a:lnTo>
                <a:lnTo>
                  <a:pt x="3195" y="857"/>
                </a:lnTo>
                <a:lnTo>
                  <a:pt x="3200" y="857"/>
                </a:lnTo>
                <a:lnTo>
                  <a:pt x="3200" y="852"/>
                </a:lnTo>
                <a:lnTo>
                  <a:pt x="3200" y="837"/>
                </a:lnTo>
                <a:lnTo>
                  <a:pt x="3195" y="831"/>
                </a:lnTo>
                <a:lnTo>
                  <a:pt x="3190" y="837"/>
                </a:lnTo>
                <a:lnTo>
                  <a:pt x="3185" y="842"/>
                </a:lnTo>
                <a:lnTo>
                  <a:pt x="3190" y="847"/>
                </a:lnTo>
                <a:lnTo>
                  <a:pt x="2276" y="2364"/>
                </a:lnTo>
                <a:lnTo>
                  <a:pt x="4369" y="2244"/>
                </a:lnTo>
                <a:lnTo>
                  <a:pt x="4364" y="2239"/>
                </a:lnTo>
                <a:lnTo>
                  <a:pt x="4359" y="2244"/>
                </a:lnTo>
                <a:lnTo>
                  <a:pt x="4354" y="2276"/>
                </a:lnTo>
                <a:lnTo>
                  <a:pt x="4349" y="2354"/>
                </a:lnTo>
                <a:lnTo>
                  <a:pt x="4349" y="2359"/>
                </a:lnTo>
                <a:lnTo>
                  <a:pt x="4354" y="2359"/>
                </a:lnTo>
                <a:lnTo>
                  <a:pt x="4369" y="2338"/>
                </a:lnTo>
                <a:lnTo>
                  <a:pt x="4375" y="2333"/>
                </a:lnTo>
                <a:lnTo>
                  <a:pt x="4375" y="2328"/>
                </a:lnTo>
                <a:lnTo>
                  <a:pt x="4369" y="2322"/>
                </a:lnTo>
                <a:lnTo>
                  <a:pt x="4369" y="2307"/>
                </a:lnTo>
                <a:lnTo>
                  <a:pt x="4369" y="2276"/>
                </a:lnTo>
                <a:lnTo>
                  <a:pt x="4369" y="2244"/>
                </a:lnTo>
                <a:lnTo>
                  <a:pt x="2276" y="2364"/>
                </a:lnTo>
                <a:lnTo>
                  <a:pt x="4385" y="1824"/>
                </a:lnTo>
                <a:lnTo>
                  <a:pt x="4380" y="1813"/>
                </a:lnTo>
                <a:lnTo>
                  <a:pt x="4380" y="1818"/>
                </a:lnTo>
                <a:lnTo>
                  <a:pt x="4369" y="1824"/>
                </a:lnTo>
                <a:lnTo>
                  <a:pt x="4369" y="1834"/>
                </a:lnTo>
                <a:lnTo>
                  <a:pt x="4375" y="1839"/>
                </a:lnTo>
                <a:lnTo>
                  <a:pt x="4390" y="1855"/>
                </a:lnTo>
                <a:lnTo>
                  <a:pt x="4395" y="1855"/>
                </a:lnTo>
                <a:lnTo>
                  <a:pt x="4395" y="1850"/>
                </a:lnTo>
                <a:lnTo>
                  <a:pt x="4380" y="1834"/>
                </a:lnTo>
                <a:lnTo>
                  <a:pt x="4375" y="1829"/>
                </a:lnTo>
                <a:lnTo>
                  <a:pt x="4380" y="1829"/>
                </a:lnTo>
                <a:lnTo>
                  <a:pt x="4385" y="1824"/>
                </a:lnTo>
                <a:lnTo>
                  <a:pt x="2276" y="2364"/>
                </a:lnTo>
                <a:lnTo>
                  <a:pt x="4380" y="385"/>
                </a:lnTo>
                <a:lnTo>
                  <a:pt x="4375" y="395"/>
                </a:lnTo>
                <a:lnTo>
                  <a:pt x="4380" y="405"/>
                </a:lnTo>
                <a:lnTo>
                  <a:pt x="4395" y="411"/>
                </a:lnTo>
                <a:lnTo>
                  <a:pt x="4395" y="353"/>
                </a:lnTo>
                <a:lnTo>
                  <a:pt x="4385" y="369"/>
                </a:lnTo>
                <a:lnTo>
                  <a:pt x="4380" y="385"/>
                </a:lnTo>
                <a:lnTo>
                  <a:pt x="2276" y="2364"/>
                </a:lnTo>
                <a:lnTo>
                  <a:pt x="4395" y="1434"/>
                </a:lnTo>
                <a:lnTo>
                  <a:pt x="4395" y="1424"/>
                </a:lnTo>
                <a:lnTo>
                  <a:pt x="4390" y="1424"/>
                </a:lnTo>
                <a:lnTo>
                  <a:pt x="4395" y="1434"/>
                </a:lnTo>
                <a:lnTo>
                  <a:pt x="2276" y="2364"/>
                </a:lnTo>
                <a:lnTo>
                  <a:pt x="3206" y="868"/>
                </a:lnTo>
                <a:lnTo>
                  <a:pt x="3216" y="868"/>
                </a:lnTo>
                <a:lnTo>
                  <a:pt x="3221" y="868"/>
                </a:lnTo>
                <a:lnTo>
                  <a:pt x="3216" y="863"/>
                </a:lnTo>
                <a:lnTo>
                  <a:pt x="3211" y="863"/>
                </a:lnTo>
                <a:lnTo>
                  <a:pt x="3221" y="857"/>
                </a:lnTo>
                <a:lnTo>
                  <a:pt x="3226" y="857"/>
                </a:lnTo>
                <a:lnTo>
                  <a:pt x="3221" y="852"/>
                </a:lnTo>
                <a:lnTo>
                  <a:pt x="3216" y="852"/>
                </a:lnTo>
                <a:lnTo>
                  <a:pt x="3216" y="847"/>
                </a:lnTo>
                <a:lnTo>
                  <a:pt x="3211" y="847"/>
                </a:lnTo>
                <a:lnTo>
                  <a:pt x="3211" y="852"/>
                </a:lnTo>
                <a:lnTo>
                  <a:pt x="3211" y="857"/>
                </a:lnTo>
                <a:lnTo>
                  <a:pt x="3206" y="863"/>
                </a:lnTo>
                <a:lnTo>
                  <a:pt x="3206" y="868"/>
                </a:lnTo>
                <a:lnTo>
                  <a:pt x="2276" y="2364"/>
                </a:lnTo>
                <a:lnTo>
                  <a:pt x="4375" y="1107"/>
                </a:lnTo>
                <a:lnTo>
                  <a:pt x="4380" y="1117"/>
                </a:lnTo>
                <a:lnTo>
                  <a:pt x="4390" y="1133"/>
                </a:lnTo>
                <a:lnTo>
                  <a:pt x="4390" y="1153"/>
                </a:lnTo>
                <a:lnTo>
                  <a:pt x="4375" y="1153"/>
                </a:lnTo>
                <a:lnTo>
                  <a:pt x="4369" y="1159"/>
                </a:lnTo>
                <a:lnTo>
                  <a:pt x="4375" y="1179"/>
                </a:lnTo>
                <a:lnTo>
                  <a:pt x="4380" y="1190"/>
                </a:lnTo>
                <a:lnTo>
                  <a:pt x="4395" y="1190"/>
                </a:lnTo>
                <a:lnTo>
                  <a:pt x="4395" y="1081"/>
                </a:lnTo>
                <a:lnTo>
                  <a:pt x="4375" y="1091"/>
                </a:lnTo>
                <a:lnTo>
                  <a:pt x="4369" y="1096"/>
                </a:lnTo>
                <a:lnTo>
                  <a:pt x="4375" y="1107"/>
                </a:lnTo>
                <a:lnTo>
                  <a:pt x="2276" y="2364"/>
                </a:lnTo>
                <a:lnTo>
                  <a:pt x="4390" y="2276"/>
                </a:lnTo>
                <a:lnTo>
                  <a:pt x="4395" y="2276"/>
                </a:lnTo>
                <a:lnTo>
                  <a:pt x="4395" y="2250"/>
                </a:lnTo>
                <a:lnTo>
                  <a:pt x="4385" y="2255"/>
                </a:lnTo>
                <a:lnTo>
                  <a:pt x="4380" y="2265"/>
                </a:lnTo>
                <a:lnTo>
                  <a:pt x="4385" y="2276"/>
                </a:lnTo>
                <a:lnTo>
                  <a:pt x="4385" y="2281"/>
                </a:lnTo>
                <a:lnTo>
                  <a:pt x="4390" y="2276"/>
                </a:lnTo>
                <a:lnTo>
                  <a:pt x="2276" y="2364"/>
                </a:lnTo>
                <a:lnTo>
                  <a:pt x="4177" y="1086"/>
                </a:lnTo>
                <a:lnTo>
                  <a:pt x="4177" y="1107"/>
                </a:lnTo>
                <a:lnTo>
                  <a:pt x="4182" y="1091"/>
                </a:lnTo>
                <a:lnTo>
                  <a:pt x="4177" y="1086"/>
                </a:lnTo>
                <a:lnTo>
                  <a:pt x="2276" y="2364"/>
                </a:lnTo>
                <a:lnTo>
                  <a:pt x="4240" y="972"/>
                </a:lnTo>
                <a:lnTo>
                  <a:pt x="4229" y="966"/>
                </a:lnTo>
                <a:lnTo>
                  <a:pt x="4229" y="972"/>
                </a:lnTo>
                <a:lnTo>
                  <a:pt x="4234" y="982"/>
                </a:lnTo>
                <a:lnTo>
                  <a:pt x="4234" y="987"/>
                </a:lnTo>
                <a:lnTo>
                  <a:pt x="4240" y="998"/>
                </a:lnTo>
                <a:lnTo>
                  <a:pt x="4240" y="1008"/>
                </a:lnTo>
                <a:lnTo>
                  <a:pt x="4240" y="1013"/>
                </a:lnTo>
                <a:lnTo>
                  <a:pt x="4240" y="1018"/>
                </a:lnTo>
                <a:lnTo>
                  <a:pt x="4240" y="1013"/>
                </a:lnTo>
                <a:lnTo>
                  <a:pt x="4240" y="972"/>
                </a:lnTo>
                <a:lnTo>
                  <a:pt x="2276" y="2364"/>
                </a:lnTo>
                <a:lnTo>
                  <a:pt x="4224" y="998"/>
                </a:lnTo>
                <a:lnTo>
                  <a:pt x="4219" y="1013"/>
                </a:lnTo>
                <a:lnTo>
                  <a:pt x="4214" y="1070"/>
                </a:lnTo>
                <a:lnTo>
                  <a:pt x="4214" y="1086"/>
                </a:lnTo>
                <a:lnTo>
                  <a:pt x="4219" y="1086"/>
                </a:lnTo>
                <a:lnTo>
                  <a:pt x="4224" y="998"/>
                </a:lnTo>
                <a:lnTo>
                  <a:pt x="2276" y="2364"/>
                </a:lnTo>
                <a:lnTo>
                  <a:pt x="4234" y="1065"/>
                </a:lnTo>
                <a:lnTo>
                  <a:pt x="4240" y="1055"/>
                </a:lnTo>
                <a:lnTo>
                  <a:pt x="4234" y="1024"/>
                </a:lnTo>
                <a:lnTo>
                  <a:pt x="4234" y="1018"/>
                </a:lnTo>
                <a:lnTo>
                  <a:pt x="4229" y="1039"/>
                </a:lnTo>
                <a:lnTo>
                  <a:pt x="4219" y="1070"/>
                </a:lnTo>
                <a:lnTo>
                  <a:pt x="4219" y="1086"/>
                </a:lnTo>
                <a:lnTo>
                  <a:pt x="4229" y="1081"/>
                </a:lnTo>
                <a:lnTo>
                  <a:pt x="4229" y="1091"/>
                </a:lnTo>
                <a:lnTo>
                  <a:pt x="4229" y="1102"/>
                </a:lnTo>
                <a:lnTo>
                  <a:pt x="4229" y="1096"/>
                </a:lnTo>
                <a:lnTo>
                  <a:pt x="4234" y="1065"/>
                </a:lnTo>
                <a:lnTo>
                  <a:pt x="2276" y="2364"/>
                </a:lnTo>
                <a:lnTo>
                  <a:pt x="4156" y="1003"/>
                </a:lnTo>
                <a:lnTo>
                  <a:pt x="4162" y="1013"/>
                </a:lnTo>
                <a:lnTo>
                  <a:pt x="4162" y="1003"/>
                </a:lnTo>
                <a:lnTo>
                  <a:pt x="4162" y="998"/>
                </a:lnTo>
                <a:lnTo>
                  <a:pt x="4156" y="1003"/>
                </a:lnTo>
                <a:lnTo>
                  <a:pt x="2276" y="2364"/>
                </a:lnTo>
                <a:lnTo>
                  <a:pt x="4203" y="1138"/>
                </a:lnTo>
                <a:lnTo>
                  <a:pt x="4214" y="1190"/>
                </a:lnTo>
                <a:lnTo>
                  <a:pt x="4214" y="1185"/>
                </a:lnTo>
                <a:lnTo>
                  <a:pt x="4203" y="1122"/>
                </a:lnTo>
                <a:lnTo>
                  <a:pt x="4203" y="1138"/>
                </a:lnTo>
                <a:lnTo>
                  <a:pt x="2276" y="2364"/>
                </a:lnTo>
                <a:lnTo>
                  <a:pt x="4167" y="1159"/>
                </a:lnTo>
                <a:lnTo>
                  <a:pt x="4156" y="1050"/>
                </a:lnTo>
                <a:lnTo>
                  <a:pt x="4162" y="1143"/>
                </a:lnTo>
                <a:lnTo>
                  <a:pt x="4167" y="1159"/>
                </a:lnTo>
                <a:lnTo>
                  <a:pt x="2276" y="2364"/>
                </a:lnTo>
                <a:lnTo>
                  <a:pt x="4110" y="909"/>
                </a:lnTo>
                <a:lnTo>
                  <a:pt x="4110" y="894"/>
                </a:lnTo>
                <a:lnTo>
                  <a:pt x="4104" y="904"/>
                </a:lnTo>
                <a:lnTo>
                  <a:pt x="4110" y="909"/>
                </a:lnTo>
                <a:lnTo>
                  <a:pt x="2276" y="2364"/>
                </a:lnTo>
                <a:lnTo>
                  <a:pt x="4146" y="961"/>
                </a:lnTo>
                <a:lnTo>
                  <a:pt x="4146" y="972"/>
                </a:lnTo>
                <a:lnTo>
                  <a:pt x="4151" y="951"/>
                </a:lnTo>
                <a:lnTo>
                  <a:pt x="4146" y="940"/>
                </a:lnTo>
                <a:lnTo>
                  <a:pt x="4141" y="935"/>
                </a:lnTo>
                <a:lnTo>
                  <a:pt x="4141" y="956"/>
                </a:lnTo>
                <a:lnTo>
                  <a:pt x="4146" y="982"/>
                </a:lnTo>
                <a:lnTo>
                  <a:pt x="4146" y="977"/>
                </a:lnTo>
                <a:lnTo>
                  <a:pt x="4146" y="972"/>
                </a:lnTo>
                <a:lnTo>
                  <a:pt x="4146" y="961"/>
                </a:lnTo>
                <a:lnTo>
                  <a:pt x="2276" y="2364"/>
                </a:lnTo>
                <a:lnTo>
                  <a:pt x="3741" y="63"/>
                </a:lnTo>
                <a:lnTo>
                  <a:pt x="3736" y="68"/>
                </a:lnTo>
                <a:lnTo>
                  <a:pt x="3741" y="68"/>
                </a:lnTo>
                <a:lnTo>
                  <a:pt x="3741" y="63"/>
                </a:lnTo>
                <a:lnTo>
                  <a:pt x="2276" y="2364"/>
                </a:lnTo>
                <a:lnTo>
                  <a:pt x="3730" y="31"/>
                </a:lnTo>
                <a:lnTo>
                  <a:pt x="3730" y="37"/>
                </a:lnTo>
                <a:lnTo>
                  <a:pt x="3736" y="42"/>
                </a:lnTo>
                <a:lnTo>
                  <a:pt x="3736" y="37"/>
                </a:lnTo>
                <a:lnTo>
                  <a:pt x="3741" y="37"/>
                </a:lnTo>
                <a:lnTo>
                  <a:pt x="3746" y="31"/>
                </a:lnTo>
                <a:lnTo>
                  <a:pt x="3746" y="26"/>
                </a:lnTo>
                <a:lnTo>
                  <a:pt x="3746" y="21"/>
                </a:lnTo>
                <a:lnTo>
                  <a:pt x="3746" y="16"/>
                </a:lnTo>
                <a:lnTo>
                  <a:pt x="3741" y="16"/>
                </a:lnTo>
                <a:lnTo>
                  <a:pt x="3736" y="16"/>
                </a:lnTo>
                <a:lnTo>
                  <a:pt x="3736" y="21"/>
                </a:lnTo>
                <a:lnTo>
                  <a:pt x="3730" y="21"/>
                </a:lnTo>
                <a:lnTo>
                  <a:pt x="3730" y="26"/>
                </a:lnTo>
                <a:lnTo>
                  <a:pt x="3730" y="31"/>
                </a:lnTo>
                <a:lnTo>
                  <a:pt x="2276" y="2364"/>
                </a:lnTo>
                <a:lnTo>
                  <a:pt x="3777" y="37"/>
                </a:lnTo>
                <a:lnTo>
                  <a:pt x="3777" y="42"/>
                </a:lnTo>
                <a:lnTo>
                  <a:pt x="3782" y="42"/>
                </a:lnTo>
                <a:lnTo>
                  <a:pt x="3782" y="37"/>
                </a:lnTo>
                <a:lnTo>
                  <a:pt x="3777" y="37"/>
                </a:lnTo>
                <a:lnTo>
                  <a:pt x="2276" y="2364"/>
                </a:lnTo>
                <a:lnTo>
                  <a:pt x="4037" y="265"/>
                </a:lnTo>
                <a:lnTo>
                  <a:pt x="4037" y="270"/>
                </a:lnTo>
                <a:lnTo>
                  <a:pt x="4042" y="270"/>
                </a:lnTo>
                <a:lnTo>
                  <a:pt x="4042" y="265"/>
                </a:lnTo>
                <a:lnTo>
                  <a:pt x="4037" y="265"/>
                </a:lnTo>
                <a:lnTo>
                  <a:pt x="2276" y="2364"/>
                </a:lnTo>
                <a:lnTo>
                  <a:pt x="4307" y="961"/>
                </a:lnTo>
                <a:lnTo>
                  <a:pt x="4281" y="1102"/>
                </a:lnTo>
                <a:lnTo>
                  <a:pt x="4271" y="1081"/>
                </a:lnTo>
                <a:lnTo>
                  <a:pt x="4271" y="1091"/>
                </a:lnTo>
                <a:lnTo>
                  <a:pt x="4271" y="1096"/>
                </a:lnTo>
                <a:lnTo>
                  <a:pt x="4271" y="1091"/>
                </a:lnTo>
                <a:lnTo>
                  <a:pt x="4266" y="1086"/>
                </a:lnTo>
                <a:lnTo>
                  <a:pt x="4271" y="1133"/>
                </a:lnTo>
                <a:lnTo>
                  <a:pt x="4271" y="1148"/>
                </a:lnTo>
                <a:lnTo>
                  <a:pt x="4276" y="1143"/>
                </a:lnTo>
                <a:lnTo>
                  <a:pt x="4276" y="1133"/>
                </a:lnTo>
                <a:lnTo>
                  <a:pt x="4281" y="1164"/>
                </a:lnTo>
                <a:lnTo>
                  <a:pt x="4286" y="1190"/>
                </a:lnTo>
                <a:lnTo>
                  <a:pt x="4286" y="1247"/>
                </a:lnTo>
                <a:lnTo>
                  <a:pt x="4286" y="1263"/>
                </a:lnTo>
                <a:lnTo>
                  <a:pt x="4292" y="1257"/>
                </a:lnTo>
                <a:lnTo>
                  <a:pt x="4292" y="1268"/>
                </a:lnTo>
                <a:lnTo>
                  <a:pt x="4292" y="1257"/>
                </a:lnTo>
                <a:lnTo>
                  <a:pt x="4292" y="1237"/>
                </a:lnTo>
                <a:lnTo>
                  <a:pt x="4302" y="1273"/>
                </a:lnTo>
                <a:lnTo>
                  <a:pt x="4307" y="1263"/>
                </a:lnTo>
                <a:lnTo>
                  <a:pt x="4312" y="1242"/>
                </a:lnTo>
                <a:lnTo>
                  <a:pt x="4312" y="1200"/>
                </a:lnTo>
                <a:lnTo>
                  <a:pt x="4302" y="1148"/>
                </a:lnTo>
                <a:lnTo>
                  <a:pt x="4297" y="1122"/>
                </a:lnTo>
                <a:lnTo>
                  <a:pt x="4281" y="1102"/>
                </a:lnTo>
                <a:lnTo>
                  <a:pt x="4312" y="956"/>
                </a:lnTo>
                <a:lnTo>
                  <a:pt x="4307" y="961"/>
                </a:lnTo>
                <a:lnTo>
                  <a:pt x="2276" y="2364"/>
                </a:lnTo>
                <a:lnTo>
                  <a:pt x="4276" y="1034"/>
                </a:lnTo>
                <a:lnTo>
                  <a:pt x="4276" y="1013"/>
                </a:lnTo>
                <a:lnTo>
                  <a:pt x="4271" y="998"/>
                </a:lnTo>
                <a:lnTo>
                  <a:pt x="4255" y="982"/>
                </a:lnTo>
                <a:lnTo>
                  <a:pt x="4240" y="972"/>
                </a:lnTo>
                <a:lnTo>
                  <a:pt x="4245" y="987"/>
                </a:lnTo>
                <a:lnTo>
                  <a:pt x="4245" y="1003"/>
                </a:lnTo>
                <a:lnTo>
                  <a:pt x="4245" y="998"/>
                </a:lnTo>
                <a:lnTo>
                  <a:pt x="4250" y="982"/>
                </a:lnTo>
                <a:lnTo>
                  <a:pt x="4250" y="998"/>
                </a:lnTo>
                <a:lnTo>
                  <a:pt x="4250" y="1024"/>
                </a:lnTo>
                <a:lnTo>
                  <a:pt x="4245" y="1050"/>
                </a:lnTo>
                <a:lnTo>
                  <a:pt x="4250" y="1060"/>
                </a:lnTo>
                <a:lnTo>
                  <a:pt x="4255" y="1055"/>
                </a:lnTo>
                <a:lnTo>
                  <a:pt x="4255" y="1086"/>
                </a:lnTo>
                <a:lnTo>
                  <a:pt x="4260" y="1122"/>
                </a:lnTo>
                <a:lnTo>
                  <a:pt x="4260" y="1128"/>
                </a:lnTo>
                <a:lnTo>
                  <a:pt x="4260" y="1122"/>
                </a:lnTo>
                <a:lnTo>
                  <a:pt x="4260" y="1107"/>
                </a:lnTo>
                <a:lnTo>
                  <a:pt x="4260" y="1060"/>
                </a:lnTo>
                <a:lnTo>
                  <a:pt x="4260" y="1050"/>
                </a:lnTo>
                <a:lnTo>
                  <a:pt x="4266" y="1070"/>
                </a:lnTo>
                <a:lnTo>
                  <a:pt x="4276" y="1034"/>
                </a:lnTo>
                <a:lnTo>
                  <a:pt x="2276" y="2364"/>
                </a:lnTo>
                <a:lnTo>
                  <a:pt x="4307" y="1361"/>
                </a:lnTo>
                <a:lnTo>
                  <a:pt x="4307" y="1382"/>
                </a:lnTo>
                <a:lnTo>
                  <a:pt x="4307" y="1372"/>
                </a:lnTo>
                <a:lnTo>
                  <a:pt x="4307" y="1361"/>
                </a:lnTo>
                <a:lnTo>
                  <a:pt x="2276" y="2364"/>
                </a:lnTo>
                <a:lnTo>
                  <a:pt x="4286" y="1263"/>
                </a:lnTo>
                <a:lnTo>
                  <a:pt x="4281" y="1190"/>
                </a:lnTo>
                <a:lnTo>
                  <a:pt x="4286" y="1252"/>
                </a:lnTo>
                <a:lnTo>
                  <a:pt x="4286" y="1263"/>
                </a:lnTo>
                <a:lnTo>
                  <a:pt x="2276" y="2364"/>
                </a:lnTo>
                <a:lnTo>
                  <a:pt x="31" y="1434"/>
                </a:lnTo>
                <a:lnTo>
                  <a:pt x="37" y="1434"/>
                </a:lnTo>
                <a:lnTo>
                  <a:pt x="37" y="1429"/>
                </a:lnTo>
                <a:lnTo>
                  <a:pt x="31" y="1434"/>
                </a:lnTo>
                <a:lnTo>
                  <a:pt x="2276" y="2364"/>
                </a:lnTo>
                <a:lnTo>
                  <a:pt x="16" y="1418"/>
                </a:lnTo>
                <a:lnTo>
                  <a:pt x="16" y="1413"/>
                </a:lnTo>
                <a:lnTo>
                  <a:pt x="0" y="1418"/>
                </a:lnTo>
                <a:lnTo>
                  <a:pt x="0" y="1429"/>
                </a:lnTo>
                <a:lnTo>
                  <a:pt x="11" y="1424"/>
                </a:lnTo>
                <a:lnTo>
                  <a:pt x="16" y="1418"/>
                </a:lnTo>
                <a:lnTo>
                  <a:pt x="2276" y="2364"/>
                </a:lnTo>
                <a:lnTo>
                  <a:pt x="11" y="1424"/>
                </a:lnTo>
                <a:lnTo>
                  <a:pt x="16" y="1424"/>
                </a:lnTo>
                <a:lnTo>
                  <a:pt x="21" y="1418"/>
                </a:lnTo>
                <a:lnTo>
                  <a:pt x="11" y="1424"/>
                </a:lnTo>
                <a:lnTo>
                  <a:pt x="2276" y="2364"/>
                </a:lnTo>
                <a:lnTo>
                  <a:pt x="11" y="1424"/>
                </a:lnTo>
                <a:lnTo>
                  <a:pt x="16" y="1418"/>
                </a:lnTo>
                <a:lnTo>
                  <a:pt x="16" y="1424"/>
                </a:lnTo>
                <a:lnTo>
                  <a:pt x="11" y="1424"/>
                </a:lnTo>
                <a:lnTo>
                  <a:pt x="2276" y="2364"/>
                </a:lnTo>
                <a:lnTo>
                  <a:pt x="63" y="1450"/>
                </a:lnTo>
                <a:lnTo>
                  <a:pt x="52" y="1455"/>
                </a:lnTo>
                <a:lnTo>
                  <a:pt x="57" y="1455"/>
                </a:lnTo>
                <a:lnTo>
                  <a:pt x="63" y="1450"/>
                </a:lnTo>
                <a:lnTo>
                  <a:pt x="2276" y="2364"/>
                </a:lnTo>
                <a:lnTo>
                  <a:pt x="42" y="1434"/>
                </a:lnTo>
                <a:lnTo>
                  <a:pt x="52" y="1429"/>
                </a:lnTo>
                <a:lnTo>
                  <a:pt x="57" y="1429"/>
                </a:lnTo>
                <a:lnTo>
                  <a:pt x="52" y="1429"/>
                </a:lnTo>
                <a:lnTo>
                  <a:pt x="42" y="1434"/>
                </a:lnTo>
                <a:lnTo>
                  <a:pt x="2276" y="2364"/>
                </a:lnTo>
                <a:lnTo>
                  <a:pt x="135" y="1476"/>
                </a:lnTo>
                <a:lnTo>
                  <a:pt x="125" y="1481"/>
                </a:lnTo>
                <a:lnTo>
                  <a:pt x="130" y="1481"/>
                </a:lnTo>
                <a:lnTo>
                  <a:pt x="135" y="1476"/>
                </a:lnTo>
                <a:lnTo>
                  <a:pt x="2276" y="2364"/>
                </a:lnTo>
                <a:lnTo>
                  <a:pt x="0" y="1450"/>
                </a:lnTo>
                <a:lnTo>
                  <a:pt x="5" y="1444"/>
                </a:lnTo>
                <a:lnTo>
                  <a:pt x="16" y="1444"/>
                </a:lnTo>
                <a:lnTo>
                  <a:pt x="16" y="1439"/>
                </a:lnTo>
                <a:lnTo>
                  <a:pt x="0" y="1450"/>
                </a:lnTo>
                <a:lnTo>
                  <a:pt x="2276" y="2364"/>
                </a:lnTo>
                <a:lnTo>
                  <a:pt x="42" y="1408"/>
                </a:lnTo>
                <a:lnTo>
                  <a:pt x="47" y="1403"/>
                </a:lnTo>
                <a:lnTo>
                  <a:pt x="42" y="1403"/>
                </a:lnTo>
                <a:lnTo>
                  <a:pt x="42" y="1408"/>
                </a:lnTo>
                <a:lnTo>
                  <a:pt x="2276" y="2364"/>
                </a:lnTo>
                <a:lnTo>
                  <a:pt x="229" y="1330"/>
                </a:lnTo>
                <a:lnTo>
                  <a:pt x="229" y="1325"/>
                </a:lnTo>
                <a:lnTo>
                  <a:pt x="224" y="1325"/>
                </a:lnTo>
                <a:lnTo>
                  <a:pt x="218" y="1330"/>
                </a:lnTo>
                <a:lnTo>
                  <a:pt x="213" y="1335"/>
                </a:lnTo>
                <a:lnTo>
                  <a:pt x="218" y="1335"/>
                </a:lnTo>
                <a:lnTo>
                  <a:pt x="213" y="1335"/>
                </a:lnTo>
                <a:lnTo>
                  <a:pt x="218" y="1335"/>
                </a:lnTo>
                <a:lnTo>
                  <a:pt x="224" y="1335"/>
                </a:lnTo>
                <a:lnTo>
                  <a:pt x="229" y="1330"/>
                </a:lnTo>
                <a:lnTo>
                  <a:pt x="2276" y="2364"/>
                </a:lnTo>
                <a:lnTo>
                  <a:pt x="156" y="1387"/>
                </a:lnTo>
                <a:lnTo>
                  <a:pt x="161" y="1387"/>
                </a:lnTo>
                <a:lnTo>
                  <a:pt x="161" y="1382"/>
                </a:lnTo>
                <a:lnTo>
                  <a:pt x="166" y="1377"/>
                </a:lnTo>
                <a:lnTo>
                  <a:pt x="161" y="1377"/>
                </a:lnTo>
                <a:lnTo>
                  <a:pt x="156" y="1377"/>
                </a:lnTo>
                <a:lnTo>
                  <a:pt x="151" y="1377"/>
                </a:lnTo>
                <a:lnTo>
                  <a:pt x="151" y="1382"/>
                </a:lnTo>
                <a:lnTo>
                  <a:pt x="146" y="1382"/>
                </a:lnTo>
                <a:lnTo>
                  <a:pt x="146" y="1387"/>
                </a:lnTo>
                <a:lnTo>
                  <a:pt x="146" y="1392"/>
                </a:lnTo>
                <a:lnTo>
                  <a:pt x="146" y="1387"/>
                </a:lnTo>
                <a:lnTo>
                  <a:pt x="146" y="1392"/>
                </a:lnTo>
                <a:lnTo>
                  <a:pt x="151" y="1392"/>
                </a:lnTo>
                <a:lnTo>
                  <a:pt x="151" y="1387"/>
                </a:lnTo>
                <a:lnTo>
                  <a:pt x="151" y="1392"/>
                </a:lnTo>
                <a:lnTo>
                  <a:pt x="151" y="1387"/>
                </a:lnTo>
                <a:lnTo>
                  <a:pt x="156" y="1387"/>
                </a:lnTo>
                <a:lnTo>
                  <a:pt x="2276" y="2364"/>
                </a:lnTo>
                <a:lnTo>
                  <a:pt x="172" y="1398"/>
                </a:lnTo>
                <a:lnTo>
                  <a:pt x="166" y="1403"/>
                </a:lnTo>
                <a:lnTo>
                  <a:pt x="156" y="1408"/>
                </a:lnTo>
                <a:lnTo>
                  <a:pt x="161" y="1408"/>
                </a:lnTo>
                <a:lnTo>
                  <a:pt x="161" y="1413"/>
                </a:lnTo>
                <a:lnTo>
                  <a:pt x="166" y="1408"/>
                </a:lnTo>
                <a:lnTo>
                  <a:pt x="161" y="1408"/>
                </a:lnTo>
                <a:lnTo>
                  <a:pt x="172" y="1403"/>
                </a:lnTo>
                <a:lnTo>
                  <a:pt x="172" y="1398"/>
                </a:lnTo>
                <a:lnTo>
                  <a:pt x="2276" y="2364"/>
                </a:lnTo>
                <a:lnTo>
                  <a:pt x="146" y="1341"/>
                </a:lnTo>
                <a:lnTo>
                  <a:pt x="151" y="1341"/>
                </a:lnTo>
                <a:lnTo>
                  <a:pt x="151" y="1335"/>
                </a:lnTo>
                <a:lnTo>
                  <a:pt x="156" y="1335"/>
                </a:lnTo>
                <a:lnTo>
                  <a:pt x="151" y="1335"/>
                </a:lnTo>
                <a:lnTo>
                  <a:pt x="146" y="1335"/>
                </a:lnTo>
                <a:lnTo>
                  <a:pt x="146" y="1341"/>
                </a:lnTo>
                <a:lnTo>
                  <a:pt x="2276" y="2364"/>
                </a:lnTo>
                <a:lnTo>
                  <a:pt x="94" y="1429"/>
                </a:lnTo>
                <a:lnTo>
                  <a:pt x="99" y="1429"/>
                </a:lnTo>
                <a:lnTo>
                  <a:pt x="99" y="1424"/>
                </a:lnTo>
                <a:lnTo>
                  <a:pt x="99" y="1418"/>
                </a:lnTo>
                <a:lnTo>
                  <a:pt x="89" y="1424"/>
                </a:lnTo>
                <a:lnTo>
                  <a:pt x="89" y="1429"/>
                </a:lnTo>
                <a:lnTo>
                  <a:pt x="83" y="1429"/>
                </a:lnTo>
                <a:lnTo>
                  <a:pt x="89" y="1429"/>
                </a:lnTo>
                <a:lnTo>
                  <a:pt x="94" y="1429"/>
                </a:lnTo>
                <a:lnTo>
                  <a:pt x="2276" y="2364"/>
                </a:lnTo>
                <a:lnTo>
                  <a:pt x="125" y="1418"/>
                </a:lnTo>
                <a:lnTo>
                  <a:pt x="114" y="1429"/>
                </a:lnTo>
                <a:lnTo>
                  <a:pt x="114" y="1424"/>
                </a:lnTo>
                <a:lnTo>
                  <a:pt x="114" y="1429"/>
                </a:lnTo>
                <a:lnTo>
                  <a:pt x="99" y="1429"/>
                </a:lnTo>
                <a:lnTo>
                  <a:pt x="99" y="1434"/>
                </a:lnTo>
                <a:lnTo>
                  <a:pt x="94" y="1434"/>
                </a:lnTo>
                <a:lnTo>
                  <a:pt x="99" y="1434"/>
                </a:lnTo>
                <a:lnTo>
                  <a:pt x="94" y="1439"/>
                </a:lnTo>
                <a:lnTo>
                  <a:pt x="99" y="1439"/>
                </a:lnTo>
                <a:lnTo>
                  <a:pt x="109" y="1434"/>
                </a:lnTo>
                <a:lnTo>
                  <a:pt x="114" y="1429"/>
                </a:lnTo>
                <a:lnTo>
                  <a:pt x="125" y="1424"/>
                </a:lnTo>
                <a:lnTo>
                  <a:pt x="125" y="1418"/>
                </a:lnTo>
                <a:lnTo>
                  <a:pt x="2276" y="2364"/>
                </a:lnTo>
                <a:lnTo>
                  <a:pt x="166" y="1341"/>
                </a:lnTo>
                <a:lnTo>
                  <a:pt x="166" y="1335"/>
                </a:lnTo>
                <a:lnTo>
                  <a:pt x="161" y="1335"/>
                </a:lnTo>
                <a:lnTo>
                  <a:pt x="156" y="1335"/>
                </a:lnTo>
                <a:lnTo>
                  <a:pt x="156" y="1341"/>
                </a:lnTo>
                <a:lnTo>
                  <a:pt x="151" y="1341"/>
                </a:lnTo>
                <a:lnTo>
                  <a:pt x="156" y="1346"/>
                </a:lnTo>
                <a:lnTo>
                  <a:pt x="161" y="1346"/>
                </a:lnTo>
                <a:lnTo>
                  <a:pt x="166" y="1341"/>
                </a:lnTo>
                <a:lnTo>
                  <a:pt x="2276" y="2364"/>
                </a:lnTo>
                <a:lnTo>
                  <a:pt x="114" y="1387"/>
                </a:lnTo>
                <a:lnTo>
                  <a:pt x="120" y="1387"/>
                </a:lnTo>
                <a:lnTo>
                  <a:pt x="125" y="1387"/>
                </a:lnTo>
                <a:lnTo>
                  <a:pt x="130" y="1382"/>
                </a:lnTo>
                <a:lnTo>
                  <a:pt x="135" y="1377"/>
                </a:lnTo>
                <a:lnTo>
                  <a:pt x="125" y="1377"/>
                </a:lnTo>
                <a:lnTo>
                  <a:pt x="120" y="1382"/>
                </a:lnTo>
                <a:lnTo>
                  <a:pt x="114" y="1382"/>
                </a:lnTo>
                <a:lnTo>
                  <a:pt x="114" y="1387"/>
                </a:lnTo>
                <a:lnTo>
                  <a:pt x="2276" y="2364"/>
                </a:lnTo>
                <a:lnTo>
                  <a:pt x="3076" y="2359"/>
                </a:lnTo>
                <a:lnTo>
                  <a:pt x="3081" y="2338"/>
                </a:lnTo>
                <a:lnTo>
                  <a:pt x="3081" y="2328"/>
                </a:lnTo>
                <a:lnTo>
                  <a:pt x="3071" y="2317"/>
                </a:lnTo>
                <a:lnTo>
                  <a:pt x="3065" y="2317"/>
                </a:lnTo>
                <a:lnTo>
                  <a:pt x="3065" y="2343"/>
                </a:lnTo>
                <a:lnTo>
                  <a:pt x="3071" y="2359"/>
                </a:lnTo>
                <a:lnTo>
                  <a:pt x="3076" y="2359"/>
                </a:lnTo>
                <a:lnTo>
                  <a:pt x="2276" y="2364"/>
                </a:lnTo>
                <a:lnTo>
                  <a:pt x="3200" y="1990"/>
                </a:lnTo>
                <a:lnTo>
                  <a:pt x="3195" y="2000"/>
                </a:lnTo>
                <a:lnTo>
                  <a:pt x="3195" y="2011"/>
                </a:lnTo>
                <a:lnTo>
                  <a:pt x="3211" y="1985"/>
                </a:lnTo>
                <a:lnTo>
                  <a:pt x="3200" y="1990"/>
                </a:lnTo>
                <a:lnTo>
                  <a:pt x="2276" y="2364"/>
                </a:lnTo>
                <a:lnTo>
                  <a:pt x="3221" y="2016"/>
                </a:lnTo>
                <a:lnTo>
                  <a:pt x="3200" y="2021"/>
                </a:lnTo>
                <a:lnTo>
                  <a:pt x="3206" y="2031"/>
                </a:lnTo>
                <a:lnTo>
                  <a:pt x="3221" y="2016"/>
                </a:lnTo>
                <a:lnTo>
                  <a:pt x="2276" y="2364"/>
                </a:lnTo>
                <a:lnTo>
                  <a:pt x="3206" y="1912"/>
                </a:lnTo>
                <a:lnTo>
                  <a:pt x="3185" y="1912"/>
                </a:lnTo>
                <a:lnTo>
                  <a:pt x="3175" y="1902"/>
                </a:lnTo>
                <a:lnTo>
                  <a:pt x="3169" y="1896"/>
                </a:lnTo>
                <a:lnTo>
                  <a:pt x="3169" y="1907"/>
                </a:lnTo>
                <a:lnTo>
                  <a:pt x="3175" y="1917"/>
                </a:lnTo>
                <a:lnTo>
                  <a:pt x="3180" y="1933"/>
                </a:lnTo>
                <a:lnTo>
                  <a:pt x="3185" y="1948"/>
                </a:lnTo>
                <a:lnTo>
                  <a:pt x="3180" y="1969"/>
                </a:lnTo>
                <a:lnTo>
                  <a:pt x="3180" y="1979"/>
                </a:lnTo>
                <a:lnTo>
                  <a:pt x="3190" y="1969"/>
                </a:lnTo>
                <a:lnTo>
                  <a:pt x="3195" y="1964"/>
                </a:lnTo>
                <a:lnTo>
                  <a:pt x="3206" y="1964"/>
                </a:lnTo>
                <a:lnTo>
                  <a:pt x="3211" y="1969"/>
                </a:lnTo>
                <a:lnTo>
                  <a:pt x="3216" y="1964"/>
                </a:lnTo>
                <a:lnTo>
                  <a:pt x="3226" y="1954"/>
                </a:lnTo>
                <a:lnTo>
                  <a:pt x="3237" y="1938"/>
                </a:lnTo>
                <a:lnTo>
                  <a:pt x="3232" y="1933"/>
                </a:lnTo>
                <a:lnTo>
                  <a:pt x="3226" y="1938"/>
                </a:lnTo>
                <a:lnTo>
                  <a:pt x="3211" y="1948"/>
                </a:lnTo>
                <a:lnTo>
                  <a:pt x="3211" y="1943"/>
                </a:lnTo>
                <a:lnTo>
                  <a:pt x="3211" y="1938"/>
                </a:lnTo>
                <a:lnTo>
                  <a:pt x="3221" y="1907"/>
                </a:lnTo>
                <a:lnTo>
                  <a:pt x="3206" y="1912"/>
                </a:lnTo>
                <a:lnTo>
                  <a:pt x="2276" y="2364"/>
                </a:lnTo>
                <a:lnTo>
                  <a:pt x="322" y="2322"/>
                </a:lnTo>
                <a:lnTo>
                  <a:pt x="327" y="2317"/>
                </a:lnTo>
                <a:lnTo>
                  <a:pt x="327" y="2302"/>
                </a:lnTo>
                <a:lnTo>
                  <a:pt x="327" y="2291"/>
                </a:lnTo>
                <a:lnTo>
                  <a:pt x="322" y="2307"/>
                </a:lnTo>
                <a:lnTo>
                  <a:pt x="322" y="2322"/>
                </a:lnTo>
                <a:lnTo>
                  <a:pt x="2276" y="2364"/>
                </a:lnTo>
                <a:lnTo>
                  <a:pt x="3029" y="1979"/>
                </a:lnTo>
                <a:lnTo>
                  <a:pt x="3029" y="1969"/>
                </a:lnTo>
                <a:lnTo>
                  <a:pt x="3034" y="1959"/>
                </a:lnTo>
                <a:lnTo>
                  <a:pt x="3034" y="1954"/>
                </a:lnTo>
                <a:lnTo>
                  <a:pt x="3034" y="1948"/>
                </a:lnTo>
                <a:lnTo>
                  <a:pt x="3024" y="1954"/>
                </a:lnTo>
                <a:lnTo>
                  <a:pt x="3019" y="1959"/>
                </a:lnTo>
                <a:lnTo>
                  <a:pt x="3019" y="1964"/>
                </a:lnTo>
                <a:lnTo>
                  <a:pt x="3024" y="1964"/>
                </a:lnTo>
                <a:lnTo>
                  <a:pt x="3024" y="1969"/>
                </a:lnTo>
                <a:lnTo>
                  <a:pt x="3024" y="1979"/>
                </a:lnTo>
                <a:lnTo>
                  <a:pt x="3019" y="1985"/>
                </a:lnTo>
                <a:lnTo>
                  <a:pt x="3029" y="1979"/>
                </a:lnTo>
                <a:lnTo>
                  <a:pt x="2276" y="2364"/>
                </a:lnTo>
                <a:lnTo>
                  <a:pt x="63" y="1398"/>
                </a:lnTo>
                <a:lnTo>
                  <a:pt x="63" y="1392"/>
                </a:lnTo>
                <a:lnTo>
                  <a:pt x="57" y="1392"/>
                </a:lnTo>
                <a:lnTo>
                  <a:pt x="63" y="1398"/>
                </a:lnTo>
                <a:lnTo>
                  <a:pt x="57" y="1398"/>
                </a:lnTo>
                <a:lnTo>
                  <a:pt x="63" y="1398"/>
                </a:lnTo>
                <a:lnTo>
                  <a:pt x="2276" y="2364"/>
                </a:lnTo>
                <a:lnTo>
                  <a:pt x="3388" y="1195"/>
                </a:lnTo>
                <a:lnTo>
                  <a:pt x="3393" y="1153"/>
                </a:lnTo>
                <a:lnTo>
                  <a:pt x="3382" y="1190"/>
                </a:lnTo>
                <a:lnTo>
                  <a:pt x="3377" y="1211"/>
                </a:lnTo>
                <a:lnTo>
                  <a:pt x="3377" y="1221"/>
                </a:lnTo>
                <a:lnTo>
                  <a:pt x="3382" y="1216"/>
                </a:lnTo>
                <a:lnTo>
                  <a:pt x="3388" y="1195"/>
                </a:lnTo>
                <a:lnTo>
                  <a:pt x="2276" y="2364"/>
                </a:lnTo>
                <a:lnTo>
                  <a:pt x="3465" y="1128"/>
                </a:lnTo>
                <a:lnTo>
                  <a:pt x="3471" y="1107"/>
                </a:lnTo>
                <a:lnTo>
                  <a:pt x="3476" y="1102"/>
                </a:lnTo>
                <a:lnTo>
                  <a:pt x="3481" y="1102"/>
                </a:lnTo>
                <a:lnTo>
                  <a:pt x="3481" y="1086"/>
                </a:lnTo>
                <a:lnTo>
                  <a:pt x="3481" y="1076"/>
                </a:lnTo>
                <a:lnTo>
                  <a:pt x="3476" y="1076"/>
                </a:lnTo>
                <a:lnTo>
                  <a:pt x="3476" y="1086"/>
                </a:lnTo>
                <a:lnTo>
                  <a:pt x="3471" y="1076"/>
                </a:lnTo>
                <a:lnTo>
                  <a:pt x="3471" y="1060"/>
                </a:lnTo>
                <a:lnTo>
                  <a:pt x="3465" y="1091"/>
                </a:lnTo>
                <a:lnTo>
                  <a:pt x="3460" y="1122"/>
                </a:lnTo>
                <a:lnTo>
                  <a:pt x="3465" y="1128"/>
                </a:lnTo>
                <a:lnTo>
                  <a:pt x="2276" y="2364"/>
                </a:lnTo>
                <a:lnTo>
                  <a:pt x="3263" y="1699"/>
                </a:lnTo>
                <a:lnTo>
                  <a:pt x="3263" y="1694"/>
                </a:lnTo>
                <a:lnTo>
                  <a:pt x="3252" y="1694"/>
                </a:lnTo>
                <a:lnTo>
                  <a:pt x="3237" y="1704"/>
                </a:lnTo>
                <a:lnTo>
                  <a:pt x="3232" y="1720"/>
                </a:lnTo>
                <a:lnTo>
                  <a:pt x="3242" y="1715"/>
                </a:lnTo>
                <a:lnTo>
                  <a:pt x="3263" y="1699"/>
                </a:lnTo>
                <a:lnTo>
                  <a:pt x="2276" y="2364"/>
                </a:lnTo>
                <a:lnTo>
                  <a:pt x="3237" y="2047"/>
                </a:lnTo>
                <a:lnTo>
                  <a:pt x="3247" y="2047"/>
                </a:lnTo>
                <a:lnTo>
                  <a:pt x="3237" y="2037"/>
                </a:lnTo>
                <a:lnTo>
                  <a:pt x="3226" y="2031"/>
                </a:lnTo>
                <a:lnTo>
                  <a:pt x="3226" y="2026"/>
                </a:lnTo>
                <a:lnTo>
                  <a:pt x="3221" y="2031"/>
                </a:lnTo>
                <a:lnTo>
                  <a:pt x="3216" y="2042"/>
                </a:lnTo>
                <a:lnTo>
                  <a:pt x="3226" y="2057"/>
                </a:lnTo>
                <a:lnTo>
                  <a:pt x="3237" y="2047"/>
                </a:lnTo>
                <a:lnTo>
                  <a:pt x="2276" y="2364"/>
                </a:lnTo>
                <a:lnTo>
                  <a:pt x="3159" y="1772"/>
                </a:lnTo>
                <a:lnTo>
                  <a:pt x="3159" y="1798"/>
                </a:lnTo>
                <a:lnTo>
                  <a:pt x="3164" y="1808"/>
                </a:lnTo>
                <a:lnTo>
                  <a:pt x="3169" y="1808"/>
                </a:lnTo>
                <a:lnTo>
                  <a:pt x="3175" y="1803"/>
                </a:lnTo>
                <a:lnTo>
                  <a:pt x="3190" y="1792"/>
                </a:lnTo>
                <a:lnTo>
                  <a:pt x="3200" y="1772"/>
                </a:lnTo>
                <a:lnTo>
                  <a:pt x="3211" y="1751"/>
                </a:lnTo>
                <a:lnTo>
                  <a:pt x="3200" y="1751"/>
                </a:lnTo>
                <a:lnTo>
                  <a:pt x="3190" y="1751"/>
                </a:lnTo>
                <a:lnTo>
                  <a:pt x="3175" y="1756"/>
                </a:lnTo>
                <a:lnTo>
                  <a:pt x="3159" y="1772"/>
                </a:lnTo>
                <a:lnTo>
                  <a:pt x="2276" y="2364"/>
                </a:lnTo>
                <a:lnTo>
                  <a:pt x="3517" y="1200"/>
                </a:lnTo>
                <a:lnTo>
                  <a:pt x="3507" y="1211"/>
                </a:lnTo>
                <a:lnTo>
                  <a:pt x="3507" y="1221"/>
                </a:lnTo>
                <a:lnTo>
                  <a:pt x="3512" y="1221"/>
                </a:lnTo>
                <a:lnTo>
                  <a:pt x="3523" y="1211"/>
                </a:lnTo>
                <a:lnTo>
                  <a:pt x="3523" y="1200"/>
                </a:lnTo>
                <a:lnTo>
                  <a:pt x="3517" y="1200"/>
                </a:lnTo>
                <a:lnTo>
                  <a:pt x="2276" y="2364"/>
                </a:lnTo>
                <a:lnTo>
                  <a:pt x="5" y="1460"/>
                </a:lnTo>
                <a:lnTo>
                  <a:pt x="5" y="1455"/>
                </a:lnTo>
                <a:lnTo>
                  <a:pt x="5" y="1450"/>
                </a:lnTo>
                <a:lnTo>
                  <a:pt x="11" y="1450"/>
                </a:lnTo>
                <a:lnTo>
                  <a:pt x="5" y="1450"/>
                </a:lnTo>
                <a:lnTo>
                  <a:pt x="0" y="1450"/>
                </a:lnTo>
                <a:lnTo>
                  <a:pt x="0" y="1460"/>
                </a:lnTo>
                <a:lnTo>
                  <a:pt x="5" y="1460"/>
                </a:lnTo>
                <a:lnTo>
                  <a:pt x="2276" y="2364"/>
                </a:lnTo>
                <a:lnTo>
                  <a:pt x="333" y="2946"/>
                </a:lnTo>
                <a:lnTo>
                  <a:pt x="327" y="2941"/>
                </a:lnTo>
                <a:lnTo>
                  <a:pt x="327" y="2961"/>
                </a:lnTo>
                <a:lnTo>
                  <a:pt x="333" y="2946"/>
                </a:lnTo>
                <a:lnTo>
                  <a:pt x="2276" y="2364"/>
                </a:lnTo>
                <a:lnTo>
                  <a:pt x="68" y="1392"/>
                </a:lnTo>
                <a:lnTo>
                  <a:pt x="63" y="1403"/>
                </a:lnTo>
                <a:lnTo>
                  <a:pt x="68" y="1403"/>
                </a:lnTo>
                <a:lnTo>
                  <a:pt x="78" y="1398"/>
                </a:lnTo>
                <a:lnTo>
                  <a:pt x="73" y="1398"/>
                </a:lnTo>
                <a:lnTo>
                  <a:pt x="73" y="1392"/>
                </a:lnTo>
                <a:lnTo>
                  <a:pt x="68" y="1392"/>
                </a:lnTo>
                <a:lnTo>
                  <a:pt x="2276" y="2364"/>
                </a:lnTo>
                <a:lnTo>
                  <a:pt x="322" y="2743"/>
                </a:lnTo>
                <a:lnTo>
                  <a:pt x="327" y="2743"/>
                </a:lnTo>
                <a:lnTo>
                  <a:pt x="327" y="2738"/>
                </a:lnTo>
                <a:lnTo>
                  <a:pt x="327" y="2728"/>
                </a:lnTo>
                <a:lnTo>
                  <a:pt x="322" y="2743"/>
                </a:lnTo>
                <a:lnTo>
                  <a:pt x="2276" y="2364"/>
                </a:lnTo>
                <a:lnTo>
                  <a:pt x="333" y="2889"/>
                </a:lnTo>
                <a:lnTo>
                  <a:pt x="338" y="2863"/>
                </a:lnTo>
                <a:lnTo>
                  <a:pt x="333" y="2868"/>
                </a:lnTo>
                <a:lnTo>
                  <a:pt x="333" y="2889"/>
                </a:lnTo>
                <a:lnTo>
                  <a:pt x="2276" y="2364"/>
                </a:lnTo>
                <a:lnTo>
                  <a:pt x="338" y="2670"/>
                </a:lnTo>
                <a:lnTo>
                  <a:pt x="343" y="2650"/>
                </a:lnTo>
                <a:lnTo>
                  <a:pt x="338" y="2660"/>
                </a:lnTo>
                <a:lnTo>
                  <a:pt x="338" y="2665"/>
                </a:lnTo>
                <a:lnTo>
                  <a:pt x="338" y="2670"/>
                </a:lnTo>
                <a:lnTo>
                  <a:pt x="2276" y="2364"/>
                </a:lnTo>
                <a:lnTo>
                  <a:pt x="2852" y="2629"/>
                </a:lnTo>
                <a:lnTo>
                  <a:pt x="2852" y="2608"/>
                </a:lnTo>
                <a:lnTo>
                  <a:pt x="2847" y="2587"/>
                </a:lnTo>
                <a:lnTo>
                  <a:pt x="2842" y="2582"/>
                </a:lnTo>
                <a:lnTo>
                  <a:pt x="2842" y="2593"/>
                </a:lnTo>
                <a:lnTo>
                  <a:pt x="2847" y="2618"/>
                </a:lnTo>
                <a:lnTo>
                  <a:pt x="2847" y="2629"/>
                </a:lnTo>
                <a:lnTo>
                  <a:pt x="2852" y="2629"/>
                </a:lnTo>
                <a:lnTo>
                  <a:pt x="2276" y="2364"/>
                </a:lnTo>
                <a:lnTo>
                  <a:pt x="852" y="779"/>
                </a:lnTo>
                <a:lnTo>
                  <a:pt x="847" y="785"/>
                </a:lnTo>
                <a:lnTo>
                  <a:pt x="852" y="785"/>
                </a:lnTo>
                <a:lnTo>
                  <a:pt x="857" y="779"/>
                </a:lnTo>
                <a:lnTo>
                  <a:pt x="852" y="779"/>
                </a:lnTo>
                <a:lnTo>
                  <a:pt x="2276" y="2364"/>
                </a:lnTo>
                <a:lnTo>
                  <a:pt x="863" y="650"/>
                </a:lnTo>
                <a:lnTo>
                  <a:pt x="852" y="650"/>
                </a:lnTo>
                <a:lnTo>
                  <a:pt x="852" y="660"/>
                </a:lnTo>
                <a:lnTo>
                  <a:pt x="852" y="655"/>
                </a:lnTo>
                <a:lnTo>
                  <a:pt x="852" y="660"/>
                </a:lnTo>
                <a:lnTo>
                  <a:pt x="857" y="655"/>
                </a:lnTo>
                <a:lnTo>
                  <a:pt x="863" y="650"/>
                </a:lnTo>
                <a:lnTo>
                  <a:pt x="2276" y="2364"/>
                </a:lnTo>
                <a:lnTo>
                  <a:pt x="847" y="520"/>
                </a:lnTo>
                <a:lnTo>
                  <a:pt x="852" y="520"/>
                </a:lnTo>
                <a:lnTo>
                  <a:pt x="857" y="515"/>
                </a:lnTo>
                <a:lnTo>
                  <a:pt x="847" y="520"/>
                </a:lnTo>
                <a:lnTo>
                  <a:pt x="847" y="525"/>
                </a:lnTo>
                <a:lnTo>
                  <a:pt x="847" y="520"/>
                </a:lnTo>
                <a:lnTo>
                  <a:pt x="2276" y="2364"/>
                </a:lnTo>
                <a:lnTo>
                  <a:pt x="847" y="774"/>
                </a:lnTo>
                <a:lnTo>
                  <a:pt x="847" y="774"/>
                </a:lnTo>
                <a:lnTo>
                  <a:pt x="842" y="774"/>
                </a:lnTo>
                <a:lnTo>
                  <a:pt x="842" y="774"/>
                </a:lnTo>
                <a:lnTo>
                  <a:pt x="847" y="774"/>
                </a:lnTo>
                <a:lnTo>
                  <a:pt x="2276" y="2364"/>
                </a:lnTo>
                <a:lnTo>
                  <a:pt x="894" y="551"/>
                </a:lnTo>
                <a:lnTo>
                  <a:pt x="899" y="551"/>
                </a:lnTo>
                <a:lnTo>
                  <a:pt x="899" y="546"/>
                </a:lnTo>
                <a:lnTo>
                  <a:pt x="894" y="551"/>
                </a:lnTo>
                <a:lnTo>
                  <a:pt x="2276" y="2364"/>
                </a:lnTo>
                <a:lnTo>
                  <a:pt x="904" y="629"/>
                </a:lnTo>
                <a:lnTo>
                  <a:pt x="899" y="634"/>
                </a:lnTo>
                <a:lnTo>
                  <a:pt x="899" y="639"/>
                </a:lnTo>
                <a:lnTo>
                  <a:pt x="904" y="634"/>
                </a:lnTo>
                <a:lnTo>
                  <a:pt x="904" y="629"/>
                </a:lnTo>
                <a:lnTo>
                  <a:pt x="2276" y="2364"/>
                </a:lnTo>
                <a:lnTo>
                  <a:pt x="868" y="889"/>
                </a:lnTo>
                <a:lnTo>
                  <a:pt x="873" y="883"/>
                </a:lnTo>
                <a:lnTo>
                  <a:pt x="878" y="878"/>
                </a:lnTo>
                <a:lnTo>
                  <a:pt x="868" y="878"/>
                </a:lnTo>
                <a:lnTo>
                  <a:pt x="868" y="883"/>
                </a:lnTo>
                <a:lnTo>
                  <a:pt x="863" y="883"/>
                </a:lnTo>
                <a:lnTo>
                  <a:pt x="857" y="889"/>
                </a:lnTo>
                <a:lnTo>
                  <a:pt x="863" y="889"/>
                </a:lnTo>
                <a:lnTo>
                  <a:pt x="868" y="889"/>
                </a:lnTo>
                <a:lnTo>
                  <a:pt x="2276" y="2364"/>
                </a:lnTo>
                <a:lnTo>
                  <a:pt x="894" y="546"/>
                </a:lnTo>
                <a:lnTo>
                  <a:pt x="899" y="540"/>
                </a:lnTo>
                <a:lnTo>
                  <a:pt x="894" y="540"/>
                </a:lnTo>
                <a:lnTo>
                  <a:pt x="894" y="546"/>
                </a:lnTo>
                <a:lnTo>
                  <a:pt x="2276" y="2364"/>
                </a:lnTo>
                <a:lnTo>
                  <a:pt x="889" y="676"/>
                </a:lnTo>
                <a:lnTo>
                  <a:pt x="904" y="665"/>
                </a:lnTo>
                <a:lnTo>
                  <a:pt x="883" y="676"/>
                </a:lnTo>
                <a:lnTo>
                  <a:pt x="889" y="676"/>
                </a:lnTo>
                <a:lnTo>
                  <a:pt x="2276" y="2364"/>
                </a:lnTo>
                <a:lnTo>
                  <a:pt x="883" y="738"/>
                </a:lnTo>
                <a:lnTo>
                  <a:pt x="889" y="738"/>
                </a:lnTo>
                <a:lnTo>
                  <a:pt x="889" y="733"/>
                </a:lnTo>
                <a:lnTo>
                  <a:pt x="883" y="733"/>
                </a:lnTo>
                <a:lnTo>
                  <a:pt x="883" y="738"/>
                </a:lnTo>
                <a:lnTo>
                  <a:pt x="2276" y="2364"/>
                </a:lnTo>
                <a:lnTo>
                  <a:pt x="889" y="577"/>
                </a:lnTo>
                <a:lnTo>
                  <a:pt x="883" y="577"/>
                </a:lnTo>
                <a:lnTo>
                  <a:pt x="878" y="582"/>
                </a:lnTo>
                <a:lnTo>
                  <a:pt x="889" y="577"/>
                </a:lnTo>
                <a:lnTo>
                  <a:pt x="2276" y="2364"/>
                </a:lnTo>
                <a:lnTo>
                  <a:pt x="894" y="727"/>
                </a:lnTo>
                <a:lnTo>
                  <a:pt x="899" y="722"/>
                </a:lnTo>
                <a:lnTo>
                  <a:pt x="889" y="727"/>
                </a:lnTo>
                <a:lnTo>
                  <a:pt x="894" y="727"/>
                </a:lnTo>
                <a:lnTo>
                  <a:pt x="2276" y="2364"/>
                </a:lnTo>
                <a:lnTo>
                  <a:pt x="883" y="707"/>
                </a:lnTo>
                <a:lnTo>
                  <a:pt x="883" y="712"/>
                </a:lnTo>
                <a:lnTo>
                  <a:pt x="889" y="712"/>
                </a:lnTo>
                <a:lnTo>
                  <a:pt x="894" y="712"/>
                </a:lnTo>
                <a:lnTo>
                  <a:pt x="899" y="707"/>
                </a:lnTo>
                <a:lnTo>
                  <a:pt x="899" y="702"/>
                </a:lnTo>
                <a:lnTo>
                  <a:pt x="894" y="702"/>
                </a:lnTo>
                <a:lnTo>
                  <a:pt x="889" y="702"/>
                </a:lnTo>
                <a:lnTo>
                  <a:pt x="889" y="707"/>
                </a:lnTo>
                <a:lnTo>
                  <a:pt x="883" y="707"/>
                </a:lnTo>
                <a:lnTo>
                  <a:pt x="2276" y="2364"/>
                </a:lnTo>
                <a:lnTo>
                  <a:pt x="1164" y="281"/>
                </a:lnTo>
                <a:lnTo>
                  <a:pt x="1164" y="286"/>
                </a:lnTo>
                <a:lnTo>
                  <a:pt x="1169" y="286"/>
                </a:lnTo>
                <a:lnTo>
                  <a:pt x="1174" y="286"/>
                </a:lnTo>
                <a:lnTo>
                  <a:pt x="1180" y="281"/>
                </a:lnTo>
                <a:lnTo>
                  <a:pt x="1185" y="281"/>
                </a:lnTo>
                <a:lnTo>
                  <a:pt x="1185" y="276"/>
                </a:lnTo>
                <a:lnTo>
                  <a:pt x="1190" y="270"/>
                </a:lnTo>
                <a:lnTo>
                  <a:pt x="1185" y="265"/>
                </a:lnTo>
                <a:lnTo>
                  <a:pt x="1174" y="270"/>
                </a:lnTo>
                <a:lnTo>
                  <a:pt x="1169" y="276"/>
                </a:lnTo>
                <a:lnTo>
                  <a:pt x="1164" y="276"/>
                </a:lnTo>
                <a:lnTo>
                  <a:pt x="1169" y="276"/>
                </a:lnTo>
                <a:lnTo>
                  <a:pt x="1164" y="281"/>
                </a:lnTo>
                <a:lnTo>
                  <a:pt x="2276" y="2364"/>
                </a:lnTo>
                <a:lnTo>
                  <a:pt x="1154" y="426"/>
                </a:lnTo>
                <a:lnTo>
                  <a:pt x="1159" y="426"/>
                </a:lnTo>
                <a:lnTo>
                  <a:pt x="1159" y="421"/>
                </a:lnTo>
                <a:lnTo>
                  <a:pt x="1164" y="421"/>
                </a:lnTo>
                <a:lnTo>
                  <a:pt x="1164" y="416"/>
                </a:lnTo>
                <a:lnTo>
                  <a:pt x="1159" y="416"/>
                </a:lnTo>
                <a:lnTo>
                  <a:pt x="1154" y="426"/>
                </a:lnTo>
                <a:lnTo>
                  <a:pt x="2276" y="2364"/>
                </a:lnTo>
                <a:lnTo>
                  <a:pt x="1128" y="364"/>
                </a:lnTo>
                <a:lnTo>
                  <a:pt x="1138" y="359"/>
                </a:lnTo>
                <a:lnTo>
                  <a:pt x="1148" y="348"/>
                </a:lnTo>
                <a:lnTo>
                  <a:pt x="1143" y="353"/>
                </a:lnTo>
                <a:lnTo>
                  <a:pt x="1143" y="348"/>
                </a:lnTo>
                <a:lnTo>
                  <a:pt x="1133" y="348"/>
                </a:lnTo>
                <a:lnTo>
                  <a:pt x="1128" y="364"/>
                </a:lnTo>
                <a:lnTo>
                  <a:pt x="2276" y="2364"/>
                </a:lnTo>
                <a:lnTo>
                  <a:pt x="1117" y="681"/>
                </a:lnTo>
                <a:lnTo>
                  <a:pt x="1117" y="686"/>
                </a:lnTo>
                <a:lnTo>
                  <a:pt x="1122" y="686"/>
                </a:lnTo>
                <a:lnTo>
                  <a:pt x="1128" y="686"/>
                </a:lnTo>
                <a:lnTo>
                  <a:pt x="1138" y="676"/>
                </a:lnTo>
                <a:lnTo>
                  <a:pt x="1138" y="670"/>
                </a:lnTo>
                <a:lnTo>
                  <a:pt x="1133" y="670"/>
                </a:lnTo>
                <a:lnTo>
                  <a:pt x="1117" y="676"/>
                </a:lnTo>
                <a:lnTo>
                  <a:pt x="1117" y="681"/>
                </a:lnTo>
                <a:lnTo>
                  <a:pt x="2276" y="2364"/>
                </a:lnTo>
                <a:lnTo>
                  <a:pt x="1096" y="743"/>
                </a:lnTo>
                <a:lnTo>
                  <a:pt x="1091" y="753"/>
                </a:lnTo>
                <a:lnTo>
                  <a:pt x="1091" y="748"/>
                </a:lnTo>
                <a:lnTo>
                  <a:pt x="1091" y="753"/>
                </a:lnTo>
                <a:lnTo>
                  <a:pt x="1091" y="759"/>
                </a:lnTo>
                <a:lnTo>
                  <a:pt x="1096" y="759"/>
                </a:lnTo>
                <a:lnTo>
                  <a:pt x="1091" y="759"/>
                </a:lnTo>
                <a:lnTo>
                  <a:pt x="1096" y="759"/>
                </a:lnTo>
                <a:lnTo>
                  <a:pt x="1096" y="753"/>
                </a:lnTo>
                <a:lnTo>
                  <a:pt x="1102" y="759"/>
                </a:lnTo>
                <a:lnTo>
                  <a:pt x="1107" y="759"/>
                </a:lnTo>
                <a:lnTo>
                  <a:pt x="1112" y="753"/>
                </a:lnTo>
                <a:lnTo>
                  <a:pt x="1117" y="753"/>
                </a:lnTo>
                <a:lnTo>
                  <a:pt x="1112" y="748"/>
                </a:lnTo>
                <a:lnTo>
                  <a:pt x="1107" y="748"/>
                </a:lnTo>
                <a:lnTo>
                  <a:pt x="1112" y="743"/>
                </a:lnTo>
                <a:lnTo>
                  <a:pt x="1107" y="743"/>
                </a:lnTo>
                <a:lnTo>
                  <a:pt x="1096" y="743"/>
                </a:lnTo>
                <a:lnTo>
                  <a:pt x="2276" y="2364"/>
                </a:lnTo>
                <a:lnTo>
                  <a:pt x="1133" y="774"/>
                </a:lnTo>
                <a:lnTo>
                  <a:pt x="1128" y="774"/>
                </a:lnTo>
                <a:lnTo>
                  <a:pt x="1133" y="774"/>
                </a:lnTo>
                <a:lnTo>
                  <a:pt x="1133" y="774"/>
                </a:lnTo>
                <a:lnTo>
                  <a:pt x="2276" y="2364"/>
                </a:lnTo>
                <a:lnTo>
                  <a:pt x="1154" y="530"/>
                </a:lnTo>
                <a:lnTo>
                  <a:pt x="1148" y="530"/>
                </a:lnTo>
                <a:lnTo>
                  <a:pt x="1148" y="535"/>
                </a:lnTo>
                <a:lnTo>
                  <a:pt x="1154" y="535"/>
                </a:lnTo>
                <a:lnTo>
                  <a:pt x="1159" y="530"/>
                </a:lnTo>
                <a:lnTo>
                  <a:pt x="1164" y="530"/>
                </a:lnTo>
                <a:lnTo>
                  <a:pt x="1164" y="525"/>
                </a:lnTo>
                <a:lnTo>
                  <a:pt x="1164" y="520"/>
                </a:lnTo>
                <a:lnTo>
                  <a:pt x="1159" y="525"/>
                </a:lnTo>
                <a:lnTo>
                  <a:pt x="1148" y="530"/>
                </a:lnTo>
                <a:lnTo>
                  <a:pt x="1154" y="530"/>
                </a:lnTo>
                <a:lnTo>
                  <a:pt x="2276" y="2364"/>
                </a:lnTo>
                <a:lnTo>
                  <a:pt x="1143" y="447"/>
                </a:lnTo>
                <a:lnTo>
                  <a:pt x="1148" y="442"/>
                </a:lnTo>
                <a:lnTo>
                  <a:pt x="1148" y="447"/>
                </a:lnTo>
                <a:lnTo>
                  <a:pt x="1154" y="442"/>
                </a:lnTo>
                <a:lnTo>
                  <a:pt x="1148" y="442"/>
                </a:lnTo>
                <a:lnTo>
                  <a:pt x="1143" y="447"/>
                </a:lnTo>
                <a:lnTo>
                  <a:pt x="2276" y="2364"/>
                </a:lnTo>
                <a:lnTo>
                  <a:pt x="982" y="598"/>
                </a:lnTo>
                <a:lnTo>
                  <a:pt x="977" y="603"/>
                </a:lnTo>
                <a:lnTo>
                  <a:pt x="982" y="603"/>
                </a:lnTo>
                <a:lnTo>
                  <a:pt x="977" y="603"/>
                </a:lnTo>
                <a:lnTo>
                  <a:pt x="982" y="603"/>
                </a:lnTo>
                <a:lnTo>
                  <a:pt x="982" y="598"/>
                </a:lnTo>
                <a:lnTo>
                  <a:pt x="2276" y="2364"/>
                </a:lnTo>
                <a:lnTo>
                  <a:pt x="982" y="447"/>
                </a:lnTo>
                <a:lnTo>
                  <a:pt x="987" y="447"/>
                </a:lnTo>
                <a:lnTo>
                  <a:pt x="987" y="452"/>
                </a:lnTo>
                <a:lnTo>
                  <a:pt x="992" y="447"/>
                </a:lnTo>
                <a:lnTo>
                  <a:pt x="1008" y="437"/>
                </a:lnTo>
                <a:lnTo>
                  <a:pt x="1008" y="431"/>
                </a:lnTo>
                <a:lnTo>
                  <a:pt x="1013" y="426"/>
                </a:lnTo>
                <a:lnTo>
                  <a:pt x="1029" y="421"/>
                </a:lnTo>
                <a:lnTo>
                  <a:pt x="1024" y="416"/>
                </a:lnTo>
                <a:lnTo>
                  <a:pt x="1013" y="426"/>
                </a:lnTo>
                <a:lnTo>
                  <a:pt x="1003" y="431"/>
                </a:lnTo>
                <a:lnTo>
                  <a:pt x="992" y="437"/>
                </a:lnTo>
                <a:lnTo>
                  <a:pt x="987" y="437"/>
                </a:lnTo>
                <a:lnTo>
                  <a:pt x="987" y="442"/>
                </a:lnTo>
                <a:lnTo>
                  <a:pt x="982" y="447"/>
                </a:lnTo>
                <a:lnTo>
                  <a:pt x="2276" y="2364"/>
                </a:lnTo>
                <a:lnTo>
                  <a:pt x="1102" y="374"/>
                </a:lnTo>
                <a:lnTo>
                  <a:pt x="1107" y="374"/>
                </a:lnTo>
                <a:lnTo>
                  <a:pt x="1102" y="369"/>
                </a:lnTo>
                <a:lnTo>
                  <a:pt x="1096" y="374"/>
                </a:lnTo>
                <a:lnTo>
                  <a:pt x="1102" y="374"/>
                </a:lnTo>
                <a:lnTo>
                  <a:pt x="1096" y="374"/>
                </a:lnTo>
                <a:lnTo>
                  <a:pt x="1096" y="379"/>
                </a:lnTo>
                <a:lnTo>
                  <a:pt x="1102" y="374"/>
                </a:lnTo>
                <a:lnTo>
                  <a:pt x="2276" y="2364"/>
                </a:lnTo>
                <a:lnTo>
                  <a:pt x="1039" y="281"/>
                </a:lnTo>
                <a:lnTo>
                  <a:pt x="1039" y="286"/>
                </a:lnTo>
                <a:lnTo>
                  <a:pt x="1044" y="286"/>
                </a:lnTo>
                <a:lnTo>
                  <a:pt x="1055" y="281"/>
                </a:lnTo>
                <a:lnTo>
                  <a:pt x="1060" y="276"/>
                </a:lnTo>
                <a:lnTo>
                  <a:pt x="1060" y="270"/>
                </a:lnTo>
                <a:lnTo>
                  <a:pt x="1055" y="265"/>
                </a:lnTo>
                <a:lnTo>
                  <a:pt x="1044" y="270"/>
                </a:lnTo>
                <a:lnTo>
                  <a:pt x="1039" y="276"/>
                </a:lnTo>
                <a:lnTo>
                  <a:pt x="1039" y="281"/>
                </a:lnTo>
                <a:lnTo>
                  <a:pt x="2276" y="2364"/>
                </a:lnTo>
                <a:lnTo>
                  <a:pt x="1013" y="369"/>
                </a:lnTo>
                <a:lnTo>
                  <a:pt x="1024" y="369"/>
                </a:lnTo>
                <a:lnTo>
                  <a:pt x="1029" y="369"/>
                </a:lnTo>
                <a:lnTo>
                  <a:pt x="1029" y="364"/>
                </a:lnTo>
                <a:lnTo>
                  <a:pt x="1034" y="364"/>
                </a:lnTo>
                <a:lnTo>
                  <a:pt x="1039" y="353"/>
                </a:lnTo>
                <a:lnTo>
                  <a:pt x="1034" y="353"/>
                </a:lnTo>
                <a:lnTo>
                  <a:pt x="1029" y="353"/>
                </a:lnTo>
                <a:lnTo>
                  <a:pt x="1024" y="359"/>
                </a:lnTo>
                <a:lnTo>
                  <a:pt x="1013" y="364"/>
                </a:lnTo>
                <a:lnTo>
                  <a:pt x="1013" y="369"/>
                </a:lnTo>
                <a:lnTo>
                  <a:pt x="2276" y="2364"/>
                </a:lnTo>
                <a:lnTo>
                  <a:pt x="998" y="426"/>
                </a:lnTo>
                <a:lnTo>
                  <a:pt x="992" y="426"/>
                </a:lnTo>
                <a:lnTo>
                  <a:pt x="1003" y="421"/>
                </a:lnTo>
                <a:lnTo>
                  <a:pt x="998" y="421"/>
                </a:lnTo>
                <a:lnTo>
                  <a:pt x="998" y="426"/>
                </a:lnTo>
                <a:lnTo>
                  <a:pt x="2276" y="2364"/>
                </a:lnTo>
                <a:lnTo>
                  <a:pt x="1133" y="748"/>
                </a:lnTo>
                <a:lnTo>
                  <a:pt x="1133" y="753"/>
                </a:lnTo>
                <a:lnTo>
                  <a:pt x="1138" y="753"/>
                </a:lnTo>
                <a:lnTo>
                  <a:pt x="1143" y="748"/>
                </a:lnTo>
                <a:lnTo>
                  <a:pt x="1148" y="748"/>
                </a:lnTo>
                <a:lnTo>
                  <a:pt x="1148" y="743"/>
                </a:lnTo>
                <a:lnTo>
                  <a:pt x="1154" y="743"/>
                </a:lnTo>
                <a:lnTo>
                  <a:pt x="1159" y="738"/>
                </a:lnTo>
                <a:lnTo>
                  <a:pt x="1159" y="733"/>
                </a:lnTo>
                <a:lnTo>
                  <a:pt x="1143" y="738"/>
                </a:lnTo>
                <a:lnTo>
                  <a:pt x="1138" y="743"/>
                </a:lnTo>
                <a:lnTo>
                  <a:pt x="1133" y="748"/>
                </a:lnTo>
                <a:lnTo>
                  <a:pt x="2276" y="2364"/>
                </a:lnTo>
                <a:lnTo>
                  <a:pt x="967" y="977"/>
                </a:lnTo>
                <a:lnTo>
                  <a:pt x="956" y="982"/>
                </a:lnTo>
                <a:lnTo>
                  <a:pt x="951" y="987"/>
                </a:lnTo>
                <a:lnTo>
                  <a:pt x="956" y="987"/>
                </a:lnTo>
                <a:lnTo>
                  <a:pt x="961" y="987"/>
                </a:lnTo>
                <a:lnTo>
                  <a:pt x="967" y="982"/>
                </a:lnTo>
                <a:lnTo>
                  <a:pt x="967" y="977"/>
                </a:lnTo>
                <a:lnTo>
                  <a:pt x="2276" y="2364"/>
                </a:lnTo>
                <a:lnTo>
                  <a:pt x="930" y="925"/>
                </a:lnTo>
                <a:lnTo>
                  <a:pt x="935" y="925"/>
                </a:lnTo>
                <a:lnTo>
                  <a:pt x="935" y="920"/>
                </a:lnTo>
                <a:lnTo>
                  <a:pt x="935" y="925"/>
                </a:lnTo>
                <a:lnTo>
                  <a:pt x="946" y="925"/>
                </a:lnTo>
                <a:lnTo>
                  <a:pt x="951" y="920"/>
                </a:lnTo>
                <a:lnTo>
                  <a:pt x="951" y="915"/>
                </a:lnTo>
                <a:lnTo>
                  <a:pt x="961" y="904"/>
                </a:lnTo>
                <a:lnTo>
                  <a:pt x="956" y="904"/>
                </a:lnTo>
                <a:lnTo>
                  <a:pt x="946" y="915"/>
                </a:lnTo>
                <a:lnTo>
                  <a:pt x="930" y="925"/>
                </a:lnTo>
                <a:lnTo>
                  <a:pt x="2276" y="2364"/>
                </a:lnTo>
                <a:lnTo>
                  <a:pt x="967" y="831"/>
                </a:lnTo>
                <a:lnTo>
                  <a:pt x="967" y="837"/>
                </a:lnTo>
                <a:lnTo>
                  <a:pt x="972" y="837"/>
                </a:lnTo>
                <a:lnTo>
                  <a:pt x="977" y="831"/>
                </a:lnTo>
                <a:lnTo>
                  <a:pt x="982" y="826"/>
                </a:lnTo>
                <a:lnTo>
                  <a:pt x="977" y="821"/>
                </a:lnTo>
                <a:lnTo>
                  <a:pt x="972" y="826"/>
                </a:lnTo>
                <a:lnTo>
                  <a:pt x="967" y="831"/>
                </a:lnTo>
                <a:lnTo>
                  <a:pt x="2276" y="2364"/>
                </a:lnTo>
                <a:lnTo>
                  <a:pt x="946" y="1034"/>
                </a:lnTo>
                <a:lnTo>
                  <a:pt x="935" y="1034"/>
                </a:lnTo>
                <a:lnTo>
                  <a:pt x="925" y="1034"/>
                </a:lnTo>
                <a:lnTo>
                  <a:pt x="920" y="1039"/>
                </a:lnTo>
                <a:lnTo>
                  <a:pt x="915" y="1039"/>
                </a:lnTo>
                <a:lnTo>
                  <a:pt x="915" y="1044"/>
                </a:lnTo>
                <a:lnTo>
                  <a:pt x="904" y="1050"/>
                </a:lnTo>
                <a:lnTo>
                  <a:pt x="909" y="1050"/>
                </a:lnTo>
                <a:lnTo>
                  <a:pt x="899" y="1055"/>
                </a:lnTo>
                <a:lnTo>
                  <a:pt x="894" y="1065"/>
                </a:lnTo>
                <a:lnTo>
                  <a:pt x="899" y="1065"/>
                </a:lnTo>
                <a:lnTo>
                  <a:pt x="894" y="1065"/>
                </a:lnTo>
                <a:lnTo>
                  <a:pt x="899" y="1065"/>
                </a:lnTo>
                <a:lnTo>
                  <a:pt x="894" y="1070"/>
                </a:lnTo>
                <a:lnTo>
                  <a:pt x="899" y="1070"/>
                </a:lnTo>
                <a:lnTo>
                  <a:pt x="904" y="1070"/>
                </a:lnTo>
                <a:lnTo>
                  <a:pt x="909" y="1070"/>
                </a:lnTo>
                <a:lnTo>
                  <a:pt x="904" y="1076"/>
                </a:lnTo>
                <a:lnTo>
                  <a:pt x="915" y="1065"/>
                </a:lnTo>
                <a:lnTo>
                  <a:pt x="915" y="1070"/>
                </a:lnTo>
                <a:lnTo>
                  <a:pt x="920" y="1065"/>
                </a:lnTo>
                <a:lnTo>
                  <a:pt x="930" y="1055"/>
                </a:lnTo>
                <a:lnTo>
                  <a:pt x="935" y="1050"/>
                </a:lnTo>
                <a:lnTo>
                  <a:pt x="946" y="1044"/>
                </a:lnTo>
                <a:lnTo>
                  <a:pt x="946" y="1039"/>
                </a:lnTo>
                <a:lnTo>
                  <a:pt x="946" y="1034"/>
                </a:lnTo>
                <a:lnTo>
                  <a:pt x="2276" y="2364"/>
                </a:lnTo>
                <a:lnTo>
                  <a:pt x="899" y="748"/>
                </a:lnTo>
                <a:lnTo>
                  <a:pt x="894" y="753"/>
                </a:lnTo>
                <a:lnTo>
                  <a:pt x="894" y="748"/>
                </a:lnTo>
                <a:lnTo>
                  <a:pt x="899" y="743"/>
                </a:lnTo>
                <a:lnTo>
                  <a:pt x="894" y="743"/>
                </a:lnTo>
                <a:lnTo>
                  <a:pt x="889" y="743"/>
                </a:lnTo>
                <a:lnTo>
                  <a:pt x="883" y="748"/>
                </a:lnTo>
                <a:lnTo>
                  <a:pt x="878" y="753"/>
                </a:lnTo>
                <a:lnTo>
                  <a:pt x="878" y="759"/>
                </a:lnTo>
                <a:lnTo>
                  <a:pt x="883" y="759"/>
                </a:lnTo>
                <a:lnTo>
                  <a:pt x="889" y="759"/>
                </a:lnTo>
                <a:lnTo>
                  <a:pt x="889" y="753"/>
                </a:lnTo>
                <a:lnTo>
                  <a:pt x="889" y="759"/>
                </a:lnTo>
                <a:lnTo>
                  <a:pt x="889" y="753"/>
                </a:lnTo>
                <a:lnTo>
                  <a:pt x="894" y="753"/>
                </a:lnTo>
                <a:lnTo>
                  <a:pt x="899" y="748"/>
                </a:lnTo>
                <a:lnTo>
                  <a:pt x="2276" y="2364"/>
                </a:lnTo>
                <a:lnTo>
                  <a:pt x="868" y="1003"/>
                </a:lnTo>
                <a:lnTo>
                  <a:pt x="873" y="998"/>
                </a:lnTo>
                <a:lnTo>
                  <a:pt x="878" y="998"/>
                </a:lnTo>
                <a:lnTo>
                  <a:pt x="878" y="992"/>
                </a:lnTo>
                <a:lnTo>
                  <a:pt x="878" y="987"/>
                </a:lnTo>
                <a:lnTo>
                  <a:pt x="873" y="987"/>
                </a:lnTo>
                <a:lnTo>
                  <a:pt x="868" y="987"/>
                </a:lnTo>
                <a:lnTo>
                  <a:pt x="863" y="992"/>
                </a:lnTo>
                <a:lnTo>
                  <a:pt x="857" y="998"/>
                </a:lnTo>
                <a:lnTo>
                  <a:pt x="857" y="1003"/>
                </a:lnTo>
                <a:lnTo>
                  <a:pt x="863" y="1003"/>
                </a:lnTo>
                <a:lnTo>
                  <a:pt x="868" y="1003"/>
                </a:lnTo>
                <a:lnTo>
                  <a:pt x="2276" y="2364"/>
                </a:lnTo>
                <a:lnTo>
                  <a:pt x="878" y="1039"/>
                </a:lnTo>
                <a:lnTo>
                  <a:pt x="878" y="1034"/>
                </a:lnTo>
                <a:lnTo>
                  <a:pt x="873" y="1034"/>
                </a:lnTo>
                <a:lnTo>
                  <a:pt x="873" y="1039"/>
                </a:lnTo>
                <a:lnTo>
                  <a:pt x="878" y="1039"/>
                </a:lnTo>
                <a:lnTo>
                  <a:pt x="2276" y="2364"/>
                </a:lnTo>
                <a:lnTo>
                  <a:pt x="889" y="821"/>
                </a:lnTo>
                <a:lnTo>
                  <a:pt x="878" y="826"/>
                </a:lnTo>
                <a:lnTo>
                  <a:pt x="878" y="831"/>
                </a:lnTo>
                <a:lnTo>
                  <a:pt x="878" y="837"/>
                </a:lnTo>
                <a:lnTo>
                  <a:pt x="883" y="837"/>
                </a:lnTo>
                <a:lnTo>
                  <a:pt x="889" y="831"/>
                </a:lnTo>
                <a:lnTo>
                  <a:pt x="889" y="826"/>
                </a:lnTo>
                <a:lnTo>
                  <a:pt x="889" y="821"/>
                </a:lnTo>
                <a:lnTo>
                  <a:pt x="2276" y="2364"/>
                </a:lnTo>
                <a:lnTo>
                  <a:pt x="837" y="946"/>
                </a:lnTo>
                <a:lnTo>
                  <a:pt x="842" y="946"/>
                </a:lnTo>
                <a:lnTo>
                  <a:pt x="847" y="946"/>
                </a:lnTo>
                <a:lnTo>
                  <a:pt x="857" y="940"/>
                </a:lnTo>
                <a:lnTo>
                  <a:pt x="863" y="925"/>
                </a:lnTo>
                <a:lnTo>
                  <a:pt x="868" y="920"/>
                </a:lnTo>
                <a:lnTo>
                  <a:pt x="857" y="925"/>
                </a:lnTo>
                <a:lnTo>
                  <a:pt x="863" y="925"/>
                </a:lnTo>
                <a:lnTo>
                  <a:pt x="857" y="925"/>
                </a:lnTo>
                <a:lnTo>
                  <a:pt x="847" y="935"/>
                </a:lnTo>
                <a:lnTo>
                  <a:pt x="842" y="940"/>
                </a:lnTo>
                <a:lnTo>
                  <a:pt x="837" y="946"/>
                </a:lnTo>
                <a:lnTo>
                  <a:pt x="2276" y="2364"/>
                </a:lnTo>
                <a:lnTo>
                  <a:pt x="1076" y="873"/>
                </a:lnTo>
                <a:lnTo>
                  <a:pt x="1081" y="868"/>
                </a:lnTo>
                <a:lnTo>
                  <a:pt x="1086" y="868"/>
                </a:lnTo>
                <a:lnTo>
                  <a:pt x="1086" y="863"/>
                </a:lnTo>
                <a:lnTo>
                  <a:pt x="1076" y="863"/>
                </a:lnTo>
                <a:lnTo>
                  <a:pt x="1081" y="857"/>
                </a:lnTo>
                <a:lnTo>
                  <a:pt x="1076" y="852"/>
                </a:lnTo>
                <a:lnTo>
                  <a:pt x="1076" y="847"/>
                </a:lnTo>
                <a:lnTo>
                  <a:pt x="1065" y="852"/>
                </a:lnTo>
                <a:lnTo>
                  <a:pt x="1060" y="857"/>
                </a:lnTo>
                <a:lnTo>
                  <a:pt x="1050" y="863"/>
                </a:lnTo>
                <a:lnTo>
                  <a:pt x="1055" y="863"/>
                </a:lnTo>
                <a:lnTo>
                  <a:pt x="1050" y="868"/>
                </a:lnTo>
                <a:lnTo>
                  <a:pt x="1055" y="868"/>
                </a:lnTo>
                <a:lnTo>
                  <a:pt x="1050" y="868"/>
                </a:lnTo>
                <a:lnTo>
                  <a:pt x="1055" y="873"/>
                </a:lnTo>
                <a:lnTo>
                  <a:pt x="1050" y="873"/>
                </a:lnTo>
                <a:lnTo>
                  <a:pt x="1055" y="873"/>
                </a:lnTo>
                <a:lnTo>
                  <a:pt x="1060" y="873"/>
                </a:lnTo>
                <a:lnTo>
                  <a:pt x="1055" y="873"/>
                </a:lnTo>
                <a:lnTo>
                  <a:pt x="1060" y="873"/>
                </a:lnTo>
                <a:lnTo>
                  <a:pt x="1065" y="873"/>
                </a:lnTo>
                <a:lnTo>
                  <a:pt x="1065" y="878"/>
                </a:lnTo>
                <a:lnTo>
                  <a:pt x="1070" y="873"/>
                </a:lnTo>
                <a:lnTo>
                  <a:pt x="1076" y="878"/>
                </a:lnTo>
                <a:lnTo>
                  <a:pt x="1076" y="873"/>
                </a:lnTo>
                <a:lnTo>
                  <a:pt x="2276" y="2364"/>
                </a:lnTo>
                <a:lnTo>
                  <a:pt x="1024" y="1008"/>
                </a:lnTo>
                <a:lnTo>
                  <a:pt x="1029" y="1008"/>
                </a:lnTo>
                <a:lnTo>
                  <a:pt x="1029" y="1003"/>
                </a:lnTo>
                <a:lnTo>
                  <a:pt x="1024" y="1008"/>
                </a:lnTo>
                <a:lnTo>
                  <a:pt x="2276" y="2364"/>
                </a:lnTo>
                <a:lnTo>
                  <a:pt x="1122" y="987"/>
                </a:lnTo>
                <a:lnTo>
                  <a:pt x="1117" y="982"/>
                </a:lnTo>
                <a:lnTo>
                  <a:pt x="1107" y="982"/>
                </a:lnTo>
                <a:lnTo>
                  <a:pt x="1096" y="987"/>
                </a:lnTo>
                <a:lnTo>
                  <a:pt x="1102" y="987"/>
                </a:lnTo>
                <a:lnTo>
                  <a:pt x="1096" y="992"/>
                </a:lnTo>
                <a:lnTo>
                  <a:pt x="1091" y="998"/>
                </a:lnTo>
                <a:lnTo>
                  <a:pt x="1096" y="998"/>
                </a:lnTo>
                <a:lnTo>
                  <a:pt x="1091" y="1003"/>
                </a:lnTo>
                <a:lnTo>
                  <a:pt x="1096" y="998"/>
                </a:lnTo>
                <a:lnTo>
                  <a:pt x="1096" y="1003"/>
                </a:lnTo>
                <a:lnTo>
                  <a:pt x="1096" y="998"/>
                </a:lnTo>
                <a:lnTo>
                  <a:pt x="1102" y="1003"/>
                </a:lnTo>
                <a:lnTo>
                  <a:pt x="1107" y="998"/>
                </a:lnTo>
                <a:lnTo>
                  <a:pt x="1107" y="1003"/>
                </a:lnTo>
                <a:lnTo>
                  <a:pt x="1107" y="998"/>
                </a:lnTo>
                <a:lnTo>
                  <a:pt x="1112" y="998"/>
                </a:lnTo>
                <a:lnTo>
                  <a:pt x="1117" y="987"/>
                </a:lnTo>
                <a:lnTo>
                  <a:pt x="1122" y="987"/>
                </a:lnTo>
                <a:lnTo>
                  <a:pt x="2276" y="2364"/>
                </a:lnTo>
                <a:lnTo>
                  <a:pt x="992" y="1008"/>
                </a:lnTo>
                <a:lnTo>
                  <a:pt x="998" y="1008"/>
                </a:lnTo>
                <a:lnTo>
                  <a:pt x="998" y="1003"/>
                </a:lnTo>
                <a:lnTo>
                  <a:pt x="987" y="1008"/>
                </a:lnTo>
                <a:lnTo>
                  <a:pt x="987" y="1013"/>
                </a:lnTo>
                <a:lnTo>
                  <a:pt x="992" y="1008"/>
                </a:lnTo>
                <a:lnTo>
                  <a:pt x="987" y="1013"/>
                </a:lnTo>
                <a:lnTo>
                  <a:pt x="992" y="1008"/>
                </a:lnTo>
                <a:lnTo>
                  <a:pt x="2276" y="2364"/>
                </a:lnTo>
                <a:lnTo>
                  <a:pt x="987" y="987"/>
                </a:lnTo>
                <a:lnTo>
                  <a:pt x="992" y="982"/>
                </a:lnTo>
                <a:lnTo>
                  <a:pt x="992" y="977"/>
                </a:lnTo>
                <a:lnTo>
                  <a:pt x="987" y="977"/>
                </a:lnTo>
                <a:lnTo>
                  <a:pt x="982" y="982"/>
                </a:lnTo>
                <a:lnTo>
                  <a:pt x="982" y="987"/>
                </a:lnTo>
                <a:lnTo>
                  <a:pt x="987" y="987"/>
                </a:lnTo>
                <a:lnTo>
                  <a:pt x="2276" y="2364"/>
                </a:lnTo>
                <a:lnTo>
                  <a:pt x="998" y="883"/>
                </a:lnTo>
                <a:lnTo>
                  <a:pt x="987" y="883"/>
                </a:lnTo>
                <a:lnTo>
                  <a:pt x="972" y="894"/>
                </a:lnTo>
                <a:lnTo>
                  <a:pt x="972" y="899"/>
                </a:lnTo>
                <a:lnTo>
                  <a:pt x="977" y="904"/>
                </a:lnTo>
                <a:lnTo>
                  <a:pt x="972" y="915"/>
                </a:lnTo>
                <a:lnTo>
                  <a:pt x="977" y="904"/>
                </a:lnTo>
                <a:lnTo>
                  <a:pt x="977" y="909"/>
                </a:lnTo>
                <a:lnTo>
                  <a:pt x="982" y="909"/>
                </a:lnTo>
                <a:lnTo>
                  <a:pt x="982" y="915"/>
                </a:lnTo>
                <a:lnTo>
                  <a:pt x="982" y="909"/>
                </a:lnTo>
                <a:lnTo>
                  <a:pt x="987" y="909"/>
                </a:lnTo>
                <a:lnTo>
                  <a:pt x="992" y="899"/>
                </a:lnTo>
                <a:lnTo>
                  <a:pt x="998" y="899"/>
                </a:lnTo>
                <a:lnTo>
                  <a:pt x="1003" y="894"/>
                </a:lnTo>
                <a:lnTo>
                  <a:pt x="1003" y="889"/>
                </a:lnTo>
                <a:lnTo>
                  <a:pt x="998" y="883"/>
                </a:lnTo>
                <a:lnTo>
                  <a:pt x="2276" y="2364"/>
                </a:lnTo>
                <a:lnTo>
                  <a:pt x="1018" y="863"/>
                </a:lnTo>
                <a:lnTo>
                  <a:pt x="1018" y="857"/>
                </a:lnTo>
                <a:lnTo>
                  <a:pt x="1013" y="857"/>
                </a:lnTo>
                <a:lnTo>
                  <a:pt x="1008" y="857"/>
                </a:lnTo>
                <a:lnTo>
                  <a:pt x="1003" y="863"/>
                </a:lnTo>
                <a:lnTo>
                  <a:pt x="998" y="863"/>
                </a:lnTo>
                <a:lnTo>
                  <a:pt x="992" y="868"/>
                </a:lnTo>
                <a:lnTo>
                  <a:pt x="998" y="873"/>
                </a:lnTo>
                <a:lnTo>
                  <a:pt x="987" y="878"/>
                </a:lnTo>
                <a:lnTo>
                  <a:pt x="992" y="878"/>
                </a:lnTo>
                <a:lnTo>
                  <a:pt x="992" y="873"/>
                </a:lnTo>
                <a:lnTo>
                  <a:pt x="992" y="878"/>
                </a:lnTo>
                <a:lnTo>
                  <a:pt x="998" y="878"/>
                </a:lnTo>
                <a:lnTo>
                  <a:pt x="1003" y="878"/>
                </a:lnTo>
                <a:lnTo>
                  <a:pt x="1008" y="878"/>
                </a:lnTo>
                <a:lnTo>
                  <a:pt x="1013" y="868"/>
                </a:lnTo>
                <a:lnTo>
                  <a:pt x="1018" y="868"/>
                </a:lnTo>
                <a:lnTo>
                  <a:pt x="1018" y="863"/>
                </a:lnTo>
                <a:lnTo>
                  <a:pt x="2276" y="2364"/>
                </a:lnTo>
                <a:lnTo>
                  <a:pt x="1018" y="1008"/>
                </a:lnTo>
                <a:lnTo>
                  <a:pt x="1018" y="1003"/>
                </a:lnTo>
                <a:lnTo>
                  <a:pt x="1008" y="1013"/>
                </a:lnTo>
                <a:lnTo>
                  <a:pt x="1013" y="1013"/>
                </a:lnTo>
                <a:lnTo>
                  <a:pt x="1008" y="1013"/>
                </a:lnTo>
                <a:lnTo>
                  <a:pt x="1018" y="1008"/>
                </a:lnTo>
                <a:lnTo>
                  <a:pt x="2276" y="2364"/>
                </a:lnTo>
                <a:lnTo>
                  <a:pt x="925" y="847"/>
                </a:lnTo>
                <a:lnTo>
                  <a:pt x="920" y="847"/>
                </a:lnTo>
                <a:lnTo>
                  <a:pt x="920" y="852"/>
                </a:lnTo>
                <a:lnTo>
                  <a:pt x="915" y="852"/>
                </a:lnTo>
                <a:lnTo>
                  <a:pt x="925" y="847"/>
                </a:lnTo>
                <a:lnTo>
                  <a:pt x="2276" y="2364"/>
                </a:lnTo>
                <a:lnTo>
                  <a:pt x="946" y="624"/>
                </a:lnTo>
                <a:lnTo>
                  <a:pt x="951" y="618"/>
                </a:lnTo>
                <a:lnTo>
                  <a:pt x="946" y="618"/>
                </a:lnTo>
                <a:lnTo>
                  <a:pt x="946" y="624"/>
                </a:lnTo>
                <a:lnTo>
                  <a:pt x="2276" y="2364"/>
                </a:lnTo>
                <a:lnTo>
                  <a:pt x="909" y="483"/>
                </a:lnTo>
                <a:lnTo>
                  <a:pt x="904" y="483"/>
                </a:lnTo>
                <a:lnTo>
                  <a:pt x="899" y="489"/>
                </a:lnTo>
                <a:lnTo>
                  <a:pt x="904" y="483"/>
                </a:lnTo>
                <a:lnTo>
                  <a:pt x="899" y="489"/>
                </a:lnTo>
                <a:lnTo>
                  <a:pt x="909" y="483"/>
                </a:lnTo>
                <a:lnTo>
                  <a:pt x="2276" y="2364"/>
                </a:lnTo>
                <a:lnTo>
                  <a:pt x="904" y="909"/>
                </a:lnTo>
                <a:lnTo>
                  <a:pt x="909" y="909"/>
                </a:lnTo>
                <a:lnTo>
                  <a:pt x="915" y="904"/>
                </a:lnTo>
                <a:lnTo>
                  <a:pt x="915" y="899"/>
                </a:lnTo>
                <a:lnTo>
                  <a:pt x="909" y="899"/>
                </a:lnTo>
                <a:lnTo>
                  <a:pt x="904" y="909"/>
                </a:lnTo>
                <a:lnTo>
                  <a:pt x="2276" y="2364"/>
                </a:lnTo>
                <a:lnTo>
                  <a:pt x="925" y="359"/>
                </a:lnTo>
                <a:lnTo>
                  <a:pt x="930" y="353"/>
                </a:lnTo>
                <a:lnTo>
                  <a:pt x="925" y="353"/>
                </a:lnTo>
                <a:lnTo>
                  <a:pt x="920" y="359"/>
                </a:lnTo>
                <a:lnTo>
                  <a:pt x="925" y="359"/>
                </a:lnTo>
                <a:lnTo>
                  <a:pt x="2276" y="2364"/>
                </a:lnTo>
                <a:lnTo>
                  <a:pt x="915" y="348"/>
                </a:lnTo>
                <a:lnTo>
                  <a:pt x="920" y="348"/>
                </a:lnTo>
                <a:lnTo>
                  <a:pt x="915" y="343"/>
                </a:lnTo>
                <a:lnTo>
                  <a:pt x="915" y="348"/>
                </a:lnTo>
                <a:lnTo>
                  <a:pt x="2276" y="2364"/>
                </a:lnTo>
                <a:lnTo>
                  <a:pt x="925" y="457"/>
                </a:lnTo>
                <a:lnTo>
                  <a:pt x="915" y="468"/>
                </a:lnTo>
                <a:lnTo>
                  <a:pt x="920" y="468"/>
                </a:lnTo>
                <a:lnTo>
                  <a:pt x="915" y="468"/>
                </a:lnTo>
                <a:lnTo>
                  <a:pt x="920" y="468"/>
                </a:lnTo>
                <a:lnTo>
                  <a:pt x="925" y="468"/>
                </a:lnTo>
                <a:lnTo>
                  <a:pt x="930" y="463"/>
                </a:lnTo>
                <a:lnTo>
                  <a:pt x="925" y="457"/>
                </a:lnTo>
                <a:lnTo>
                  <a:pt x="2276" y="2364"/>
                </a:lnTo>
                <a:lnTo>
                  <a:pt x="842" y="717"/>
                </a:lnTo>
                <a:lnTo>
                  <a:pt x="837" y="717"/>
                </a:lnTo>
                <a:lnTo>
                  <a:pt x="837" y="722"/>
                </a:lnTo>
                <a:lnTo>
                  <a:pt x="842" y="717"/>
                </a:lnTo>
                <a:lnTo>
                  <a:pt x="2276" y="2364"/>
                </a:lnTo>
                <a:lnTo>
                  <a:pt x="878" y="722"/>
                </a:lnTo>
                <a:lnTo>
                  <a:pt x="883" y="717"/>
                </a:lnTo>
                <a:lnTo>
                  <a:pt x="878" y="717"/>
                </a:lnTo>
                <a:lnTo>
                  <a:pt x="873" y="722"/>
                </a:lnTo>
                <a:lnTo>
                  <a:pt x="878" y="722"/>
                </a:lnTo>
                <a:lnTo>
                  <a:pt x="2276" y="2364"/>
                </a:lnTo>
                <a:lnTo>
                  <a:pt x="920" y="1024"/>
                </a:lnTo>
                <a:lnTo>
                  <a:pt x="920" y="1018"/>
                </a:lnTo>
                <a:lnTo>
                  <a:pt x="915" y="1024"/>
                </a:lnTo>
                <a:lnTo>
                  <a:pt x="920" y="1024"/>
                </a:lnTo>
                <a:lnTo>
                  <a:pt x="2276" y="2364"/>
                </a:lnTo>
                <a:lnTo>
                  <a:pt x="852" y="426"/>
                </a:lnTo>
                <a:lnTo>
                  <a:pt x="863" y="421"/>
                </a:lnTo>
                <a:lnTo>
                  <a:pt x="863" y="416"/>
                </a:lnTo>
                <a:lnTo>
                  <a:pt x="857" y="416"/>
                </a:lnTo>
                <a:lnTo>
                  <a:pt x="852" y="421"/>
                </a:lnTo>
                <a:lnTo>
                  <a:pt x="852" y="426"/>
                </a:lnTo>
                <a:lnTo>
                  <a:pt x="2276" y="2364"/>
                </a:lnTo>
                <a:lnTo>
                  <a:pt x="935" y="681"/>
                </a:lnTo>
                <a:lnTo>
                  <a:pt x="930" y="686"/>
                </a:lnTo>
                <a:lnTo>
                  <a:pt x="925" y="686"/>
                </a:lnTo>
                <a:lnTo>
                  <a:pt x="920" y="686"/>
                </a:lnTo>
                <a:lnTo>
                  <a:pt x="920" y="691"/>
                </a:lnTo>
                <a:lnTo>
                  <a:pt x="920" y="696"/>
                </a:lnTo>
                <a:lnTo>
                  <a:pt x="915" y="696"/>
                </a:lnTo>
                <a:lnTo>
                  <a:pt x="920" y="696"/>
                </a:lnTo>
                <a:lnTo>
                  <a:pt x="915" y="696"/>
                </a:lnTo>
                <a:lnTo>
                  <a:pt x="920" y="696"/>
                </a:lnTo>
                <a:lnTo>
                  <a:pt x="915" y="702"/>
                </a:lnTo>
                <a:lnTo>
                  <a:pt x="920" y="702"/>
                </a:lnTo>
                <a:lnTo>
                  <a:pt x="915" y="702"/>
                </a:lnTo>
                <a:lnTo>
                  <a:pt x="920" y="702"/>
                </a:lnTo>
                <a:lnTo>
                  <a:pt x="915" y="702"/>
                </a:lnTo>
                <a:lnTo>
                  <a:pt x="920" y="702"/>
                </a:lnTo>
                <a:lnTo>
                  <a:pt x="920" y="707"/>
                </a:lnTo>
                <a:lnTo>
                  <a:pt x="920" y="702"/>
                </a:lnTo>
                <a:lnTo>
                  <a:pt x="920" y="707"/>
                </a:lnTo>
                <a:lnTo>
                  <a:pt x="925" y="707"/>
                </a:lnTo>
                <a:lnTo>
                  <a:pt x="930" y="707"/>
                </a:lnTo>
                <a:lnTo>
                  <a:pt x="935" y="702"/>
                </a:lnTo>
                <a:lnTo>
                  <a:pt x="946" y="702"/>
                </a:lnTo>
                <a:lnTo>
                  <a:pt x="946" y="696"/>
                </a:lnTo>
                <a:lnTo>
                  <a:pt x="951" y="696"/>
                </a:lnTo>
                <a:lnTo>
                  <a:pt x="946" y="691"/>
                </a:lnTo>
                <a:lnTo>
                  <a:pt x="951" y="691"/>
                </a:lnTo>
                <a:lnTo>
                  <a:pt x="951" y="686"/>
                </a:lnTo>
                <a:lnTo>
                  <a:pt x="946" y="686"/>
                </a:lnTo>
                <a:lnTo>
                  <a:pt x="951" y="686"/>
                </a:lnTo>
                <a:lnTo>
                  <a:pt x="946" y="686"/>
                </a:lnTo>
                <a:lnTo>
                  <a:pt x="946" y="681"/>
                </a:lnTo>
                <a:lnTo>
                  <a:pt x="946" y="686"/>
                </a:lnTo>
                <a:lnTo>
                  <a:pt x="935" y="681"/>
                </a:lnTo>
                <a:lnTo>
                  <a:pt x="2276" y="2364"/>
                </a:lnTo>
                <a:lnTo>
                  <a:pt x="951" y="608"/>
                </a:lnTo>
                <a:lnTo>
                  <a:pt x="956" y="608"/>
                </a:lnTo>
                <a:lnTo>
                  <a:pt x="956" y="603"/>
                </a:lnTo>
                <a:lnTo>
                  <a:pt x="951" y="608"/>
                </a:lnTo>
                <a:lnTo>
                  <a:pt x="2276" y="2364"/>
                </a:lnTo>
                <a:lnTo>
                  <a:pt x="930" y="390"/>
                </a:lnTo>
                <a:lnTo>
                  <a:pt x="946" y="390"/>
                </a:lnTo>
                <a:lnTo>
                  <a:pt x="956" y="385"/>
                </a:lnTo>
                <a:lnTo>
                  <a:pt x="956" y="379"/>
                </a:lnTo>
                <a:lnTo>
                  <a:pt x="951" y="379"/>
                </a:lnTo>
                <a:lnTo>
                  <a:pt x="946" y="379"/>
                </a:lnTo>
                <a:lnTo>
                  <a:pt x="930" y="390"/>
                </a:lnTo>
                <a:lnTo>
                  <a:pt x="2276" y="2364"/>
                </a:lnTo>
                <a:lnTo>
                  <a:pt x="878" y="707"/>
                </a:lnTo>
                <a:lnTo>
                  <a:pt x="883" y="707"/>
                </a:lnTo>
                <a:lnTo>
                  <a:pt x="889" y="702"/>
                </a:lnTo>
                <a:lnTo>
                  <a:pt x="883" y="702"/>
                </a:lnTo>
                <a:lnTo>
                  <a:pt x="878" y="707"/>
                </a:lnTo>
                <a:lnTo>
                  <a:pt x="2276" y="2364"/>
                </a:lnTo>
                <a:lnTo>
                  <a:pt x="992" y="644"/>
                </a:lnTo>
                <a:lnTo>
                  <a:pt x="987" y="650"/>
                </a:lnTo>
                <a:lnTo>
                  <a:pt x="987" y="655"/>
                </a:lnTo>
                <a:lnTo>
                  <a:pt x="992" y="650"/>
                </a:lnTo>
                <a:lnTo>
                  <a:pt x="987" y="655"/>
                </a:lnTo>
                <a:lnTo>
                  <a:pt x="992" y="650"/>
                </a:lnTo>
                <a:lnTo>
                  <a:pt x="998" y="650"/>
                </a:lnTo>
                <a:lnTo>
                  <a:pt x="992" y="644"/>
                </a:lnTo>
                <a:lnTo>
                  <a:pt x="2276" y="2364"/>
                </a:lnTo>
                <a:lnTo>
                  <a:pt x="1268" y="587"/>
                </a:lnTo>
                <a:lnTo>
                  <a:pt x="1268" y="582"/>
                </a:lnTo>
                <a:lnTo>
                  <a:pt x="1263" y="582"/>
                </a:lnTo>
                <a:lnTo>
                  <a:pt x="1268" y="587"/>
                </a:lnTo>
                <a:lnTo>
                  <a:pt x="2276" y="2364"/>
                </a:lnTo>
                <a:lnTo>
                  <a:pt x="1335" y="208"/>
                </a:lnTo>
                <a:lnTo>
                  <a:pt x="1341" y="208"/>
                </a:lnTo>
                <a:lnTo>
                  <a:pt x="1346" y="208"/>
                </a:lnTo>
                <a:lnTo>
                  <a:pt x="1351" y="203"/>
                </a:lnTo>
                <a:lnTo>
                  <a:pt x="1351" y="198"/>
                </a:lnTo>
                <a:lnTo>
                  <a:pt x="1356" y="198"/>
                </a:lnTo>
                <a:lnTo>
                  <a:pt x="1356" y="192"/>
                </a:lnTo>
                <a:lnTo>
                  <a:pt x="1346" y="187"/>
                </a:lnTo>
                <a:lnTo>
                  <a:pt x="1341" y="192"/>
                </a:lnTo>
                <a:lnTo>
                  <a:pt x="1335" y="198"/>
                </a:lnTo>
                <a:lnTo>
                  <a:pt x="1335" y="203"/>
                </a:lnTo>
                <a:lnTo>
                  <a:pt x="1330" y="208"/>
                </a:lnTo>
                <a:lnTo>
                  <a:pt x="1335" y="208"/>
                </a:lnTo>
                <a:lnTo>
                  <a:pt x="2276" y="2364"/>
                </a:lnTo>
                <a:lnTo>
                  <a:pt x="1257" y="540"/>
                </a:lnTo>
                <a:lnTo>
                  <a:pt x="1263" y="535"/>
                </a:lnTo>
                <a:lnTo>
                  <a:pt x="1257" y="535"/>
                </a:lnTo>
                <a:lnTo>
                  <a:pt x="1257" y="540"/>
                </a:lnTo>
                <a:lnTo>
                  <a:pt x="2276" y="2364"/>
                </a:lnTo>
                <a:lnTo>
                  <a:pt x="1263" y="639"/>
                </a:lnTo>
                <a:lnTo>
                  <a:pt x="1263" y="644"/>
                </a:lnTo>
                <a:lnTo>
                  <a:pt x="1268" y="644"/>
                </a:lnTo>
                <a:lnTo>
                  <a:pt x="1273" y="644"/>
                </a:lnTo>
                <a:lnTo>
                  <a:pt x="1278" y="639"/>
                </a:lnTo>
                <a:lnTo>
                  <a:pt x="1283" y="634"/>
                </a:lnTo>
                <a:lnTo>
                  <a:pt x="1283" y="629"/>
                </a:lnTo>
                <a:lnTo>
                  <a:pt x="1273" y="624"/>
                </a:lnTo>
                <a:lnTo>
                  <a:pt x="1268" y="629"/>
                </a:lnTo>
                <a:lnTo>
                  <a:pt x="1263" y="634"/>
                </a:lnTo>
                <a:lnTo>
                  <a:pt x="1263" y="639"/>
                </a:lnTo>
                <a:lnTo>
                  <a:pt x="2276" y="2364"/>
                </a:lnTo>
                <a:lnTo>
                  <a:pt x="1273" y="489"/>
                </a:lnTo>
                <a:lnTo>
                  <a:pt x="1278" y="483"/>
                </a:lnTo>
                <a:lnTo>
                  <a:pt x="1273" y="483"/>
                </a:lnTo>
                <a:lnTo>
                  <a:pt x="1268" y="483"/>
                </a:lnTo>
                <a:lnTo>
                  <a:pt x="1268" y="489"/>
                </a:lnTo>
                <a:lnTo>
                  <a:pt x="1273" y="489"/>
                </a:lnTo>
                <a:lnTo>
                  <a:pt x="2276" y="2364"/>
                </a:lnTo>
                <a:lnTo>
                  <a:pt x="1356" y="156"/>
                </a:lnTo>
                <a:lnTo>
                  <a:pt x="1356" y="161"/>
                </a:lnTo>
                <a:lnTo>
                  <a:pt x="1361" y="161"/>
                </a:lnTo>
                <a:lnTo>
                  <a:pt x="1367" y="156"/>
                </a:lnTo>
                <a:lnTo>
                  <a:pt x="1367" y="161"/>
                </a:lnTo>
                <a:lnTo>
                  <a:pt x="1367" y="166"/>
                </a:lnTo>
                <a:lnTo>
                  <a:pt x="1372" y="161"/>
                </a:lnTo>
                <a:lnTo>
                  <a:pt x="1367" y="166"/>
                </a:lnTo>
                <a:lnTo>
                  <a:pt x="1372" y="166"/>
                </a:lnTo>
                <a:lnTo>
                  <a:pt x="1377" y="161"/>
                </a:lnTo>
                <a:lnTo>
                  <a:pt x="1387" y="156"/>
                </a:lnTo>
                <a:lnTo>
                  <a:pt x="1387" y="151"/>
                </a:lnTo>
                <a:lnTo>
                  <a:pt x="1387" y="146"/>
                </a:lnTo>
                <a:lnTo>
                  <a:pt x="1382" y="146"/>
                </a:lnTo>
                <a:lnTo>
                  <a:pt x="1382" y="140"/>
                </a:lnTo>
                <a:lnTo>
                  <a:pt x="1382" y="135"/>
                </a:lnTo>
                <a:lnTo>
                  <a:pt x="1377" y="135"/>
                </a:lnTo>
                <a:lnTo>
                  <a:pt x="1372" y="140"/>
                </a:lnTo>
                <a:lnTo>
                  <a:pt x="1367" y="140"/>
                </a:lnTo>
                <a:lnTo>
                  <a:pt x="1356" y="151"/>
                </a:lnTo>
                <a:lnTo>
                  <a:pt x="1356" y="156"/>
                </a:lnTo>
                <a:lnTo>
                  <a:pt x="1356" y="161"/>
                </a:lnTo>
                <a:lnTo>
                  <a:pt x="1356" y="156"/>
                </a:lnTo>
                <a:lnTo>
                  <a:pt x="2276" y="2364"/>
                </a:lnTo>
                <a:lnTo>
                  <a:pt x="1408" y="99"/>
                </a:lnTo>
                <a:lnTo>
                  <a:pt x="1413" y="104"/>
                </a:lnTo>
                <a:lnTo>
                  <a:pt x="1413" y="109"/>
                </a:lnTo>
                <a:lnTo>
                  <a:pt x="1413" y="104"/>
                </a:lnTo>
                <a:lnTo>
                  <a:pt x="1419" y="104"/>
                </a:lnTo>
                <a:lnTo>
                  <a:pt x="1424" y="104"/>
                </a:lnTo>
                <a:lnTo>
                  <a:pt x="1424" y="109"/>
                </a:lnTo>
                <a:lnTo>
                  <a:pt x="1424" y="104"/>
                </a:lnTo>
                <a:lnTo>
                  <a:pt x="1429" y="99"/>
                </a:lnTo>
                <a:lnTo>
                  <a:pt x="1434" y="94"/>
                </a:lnTo>
                <a:lnTo>
                  <a:pt x="1439" y="94"/>
                </a:lnTo>
                <a:lnTo>
                  <a:pt x="1434" y="89"/>
                </a:lnTo>
                <a:lnTo>
                  <a:pt x="1439" y="89"/>
                </a:lnTo>
                <a:lnTo>
                  <a:pt x="1439" y="83"/>
                </a:lnTo>
                <a:lnTo>
                  <a:pt x="1439" y="78"/>
                </a:lnTo>
                <a:lnTo>
                  <a:pt x="1429" y="83"/>
                </a:lnTo>
                <a:lnTo>
                  <a:pt x="1429" y="78"/>
                </a:lnTo>
                <a:lnTo>
                  <a:pt x="1419" y="83"/>
                </a:lnTo>
                <a:lnTo>
                  <a:pt x="1408" y="94"/>
                </a:lnTo>
                <a:lnTo>
                  <a:pt x="1408" y="99"/>
                </a:lnTo>
                <a:lnTo>
                  <a:pt x="2276" y="2364"/>
                </a:lnTo>
                <a:lnTo>
                  <a:pt x="1387" y="130"/>
                </a:lnTo>
                <a:lnTo>
                  <a:pt x="1393" y="125"/>
                </a:lnTo>
                <a:lnTo>
                  <a:pt x="1398" y="120"/>
                </a:lnTo>
                <a:lnTo>
                  <a:pt x="1393" y="120"/>
                </a:lnTo>
                <a:lnTo>
                  <a:pt x="1387" y="125"/>
                </a:lnTo>
                <a:lnTo>
                  <a:pt x="1387" y="130"/>
                </a:lnTo>
                <a:lnTo>
                  <a:pt x="2276" y="2364"/>
                </a:lnTo>
                <a:lnTo>
                  <a:pt x="1304" y="530"/>
                </a:lnTo>
                <a:lnTo>
                  <a:pt x="1309" y="530"/>
                </a:lnTo>
                <a:lnTo>
                  <a:pt x="1315" y="530"/>
                </a:lnTo>
                <a:lnTo>
                  <a:pt x="1320" y="530"/>
                </a:lnTo>
                <a:lnTo>
                  <a:pt x="1320" y="525"/>
                </a:lnTo>
                <a:lnTo>
                  <a:pt x="1320" y="520"/>
                </a:lnTo>
                <a:lnTo>
                  <a:pt x="1315" y="520"/>
                </a:lnTo>
                <a:lnTo>
                  <a:pt x="1304" y="525"/>
                </a:lnTo>
                <a:lnTo>
                  <a:pt x="1309" y="525"/>
                </a:lnTo>
                <a:lnTo>
                  <a:pt x="1304" y="525"/>
                </a:lnTo>
                <a:lnTo>
                  <a:pt x="1304" y="530"/>
                </a:lnTo>
                <a:lnTo>
                  <a:pt x="2276" y="2364"/>
                </a:lnTo>
                <a:lnTo>
                  <a:pt x="1273" y="187"/>
                </a:lnTo>
                <a:lnTo>
                  <a:pt x="1278" y="187"/>
                </a:lnTo>
                <a:lnTo>
                  <a:pt x="1278" y="192"/>
                </a:lnTo>
                <a:lnTo>
                  <a:pt x="1273" y="198"/>
                </a:lnTo>
                <a:lnTo>
                  <a:pt x="1278" y="192"/>
                </a:lnTo>
                <a:lnTo>
                  <a:pt x="1278" y="198"/>
                </a:lnTo>
                <a:lnTo>
                  <a:pt x="1283" y="192"/>
                </a:lnTo>
                <a:lnTo>
                  <a:pt x="1283" y="198"/>
                </a:lnTo>
                <a:lnTo>
                  <a:pt x="1289" y="198"/>
                </a:lnTo>
                <a:lnTo>
                  <a:pt x="1289" y="192"/>
                </a:lnTo>
                <a:lnTo>
                  <a:pt x="1299" y="187"/>
                </a:lnTo>
                <a:lnTo>
                  <a:pt x="1299" y="182"/>
                </a:lnTo>
                <a:lnTo>
                  <a:pt x="1304" y="182"/>
                </a:lnTo>
                <a:lnTo>
                  <a:pt x="1304" y="177"/>
                </a:lnTo>
                <a:lnTo>
                  <a:pt x="1299" y="172"/>
                </a:lnTo>
                <a:lnTo>
                  <a:pt x="1289" y="172"/>
                </a:lnTo>
                <a:lnTo>
                  <a:pt x="1278" y="182"/>
                </a:lnTo>
                <a:lnTo>
                  <a:pt x="1273" y="187"/>
                </a:lnTo>
                <a:lnTo>
                  <a:pt x="1278" y="187"/>
                </a:lnTo>
                <a:lnTo>
                  <a:pt x="1273" y="187"/>
                </a:lnTo>
                <a:lnTo>
                  <a:pt x="2276" y="2364"/>
                </a:lnTo>
                <a:lnTo>
                  <a:pt x="1315" y="478"/>
                </a:lnTo>
                <a:lnTo>
                  <a:pt x="1309" y="478"/>
                </a:lnTo>
                <a:lnTo>
                  <a:pt x="1304" y="483"/>
                </a:lnTo>
                <a:lnTo>
                  <a:pt x="1299" y="483"/>
                </a:lnTo>
                <a:lnTo>
                  <a:pt x="1299" y="489"/>
                </a:lnTo>
                <a:lnTo>
                  <a:pt x="1294" y="494"/>
                </a:lnTo>
                <a:lnTo>
                  <a:pt x="1299" y="494"/>
                </a:lnTo>
                <a:lnTo>
                  <a:pt x="1299" y="499"/>
                </a:lnTo>
                <a:lnTo>
                  <a:pt x="1304" y="494"/>
                </a:lnTo>
                <a:lnTo>
                  <a:pt x="1304" y="499"/>
                </a:lnTo>
                <a:lnTo>
                  <a:pt x="1304" y="494"/>
                </a:lnTo>
                <a:lnTo>
                  <a:pt x="1304" y="499"/>
                </a:lnTo>
                <a:lnTo>
                  <a:pt x="1309" y="499"/>
                </a:lnTo>
                <a:lnTo>
                  <a:pt x="1309" y="494"/>
                </a:lnTo>
                <a:lnTo>
                  <a:pt x="1315" y="494"/>
                </a:lnTo>
                <a:lnTo>
                  <a:pt x="1320" y="489"/>
                </a:lnTo>
                <a:lnTo>
                  <a:pt x="1325" y="483"/>
                </a:lnTo>
                <a:lnTo>
                  <a:pt x="1320" y="483"/>
                </a:lnTo>
                <a:lnTo>
                  <a:pt x="1325" y="483"/>
                </a:lnTo>
                <a:lnTo>
                  <a:pt x="1320" y="483"/>
                </a:lnTo>
                <a:lnTo>
                  <a:pt x="1320" y="478"/>
                </a:lnTo>
                <a:lnTo>
                  <a:pt x="1315" y="478"/>
                </a:lnTo>
                <a:lnTo>
                  <a:pt x="2276" y="2364"/>
                </a:lnTo>
                <a:lnTo>
                  <a:pt x="1294" y="322"/>
                </a:lnTo>
                <a:lnTo>
                  <a:pt x="1299" y="327"/>
                </a:lnTo>
                <a:lnTo>
                  <a:pt x="1304" y="322"/>
                </a:lnTo>
                <a:lnTo>
                  <a:pt x="1315" y="312"/>
                </a:lnTo>
                <a:lnTo>
                  <a:pt x="1315" y="302"/>
                </a:lnTo>
                <a:lnTo>
                  <a:pt x="1309" y="302"/>
                </a:lnTo>
                <a:lnTo>
                  <a:pt x="1299" y="312"/>
                </a:lnTo>
                <a:lnTo>
                  <a:pt x="1294" y="317"/>
                </a:lnTo>
                <a:lnTo>
                  <a:pt x="1294" y="322"/>
                </a:lnTo>
                <a:lnTo>
                  <a:pt x="2276" y="2364"/>
                </a:lnTo>
                <a:lnTo>
                  <a:pt x="1206" y="317"/>
                </a:lnTo>
                <a:lnTo>
                  <a:pt x="1206" y="322"/>
                </a:lnTo>
                <a:lnTo>
                  <a:pt x="1216" y="317"/>
                </a:lnTo>
                <a:lnTo>
                  <a:pt x="1221" y="317"/>
                </a:lnTo>
                <a:lnTo>
                  <a:pt x="1226" y="312"/>
                </a:lnTo>
                <a:lnTo>
                  <a:pt x="1231" y="302"/>
                </a:lnTo>
                <a:lnTo>
                  <a:pt x="1231" y="296"/>
                </a:lnTo>
                <a:lnTo>
                  <a:pt x="1216" y="302"/>
                </a:lnTo>
                <a:lnTo>
                  <a:pt x="1211" y="312"/>
                </a:lnTo>
                <a:lnTo>
                  <a:pt x="1206" y="317"/>
                </a:lnTo>
                <a:lnTo>
                  <a:pt x="2276" y="2364"/>
                </a:lnTo>
                <a:lnTo>
                  <a:pt x="1221" y="878"/>
                </a:lnTo>
                <a:lnTo>
                  <a:pt x="1226" y="873"/>
                </a:lnTo>
                <a:lnTo>
                  <a:pt x="1221" y="873"/>
                </a:lnTo>
                <a:lnTo>
                  <a:pt x="1221" y="878"/>
                </a:lnTo>
                <a:lnTo>
                  <a:pt x="2276" y="2364"/>
                </a:lnTo>
                <a:lnTo>
                  <a:pt x="1320" y="556"/>
                </a:lnTo>
                <a:lnTo>
                  <a:pt x="1315" y="561"/>
                </a:lnTo>
                <a:lnTo>
                  <a:pt x="1315" y="566"/>
                </a:lnTo>
                <a:lnTo>
                  <a:pt x="1320" y="561"/>
                </a:lnTo>
                <a:lnTo>
                  <a:pt x="1325" y="556"/>
                </a:lnTo>
                <a:lnTo>
                  <a:pt x="1320" y="556"/>
                </a:lnTo>
                <a:lnTo>
                  <a:pt x="2276" y="2364"/>
                </a:lnTo>
                <a:lnTo>
                  <a:pt x="1289" y="291"/>
                </a:lnTo>
                <a:lnTo>
                  <a:pt x="1294" y="291"/>
                </a:lnTo>
                <a:lnTo>
                  <a:pt x="1299" y="286"/>
                </a:lnTo>
                <a:lnTo>
                  <a:pt x="1289" y="286"/>
                </a:lnTo>
                <a:lnTo>
                  <a:pt x="1289" y="291"/>
                </a:lnTo>
                <a:lnTo>
                  <a:pt x="2276" y="2364"/>
                </a:lnTo>
                <a:lnTo>
                  <a:pt x="1283" y="447"/>
                </a:lnTo>
                <a:lnTo>
                  <a:pt x="1283" y="452"/>
                </a:lnTo>
                <a:lnTo>
                  <a:pt x="1289" y="452"/>
                </a:lnTo>
                <a:lnTo>
                  <a:pt x="1283" y="452"/>
                </a:lnTo>
                <a:lnTo>
                  <a:pt x="1289" y="452"/>
                </a:lnTo>
                <a:lnTo>
                  <a:pt x="1294" y="452"/>
                </a:lnTo>
                <a:lnTo>
                  <a:pt x="1299" y="447"/>
                </a:lnTo>
                <a:lnTo>
                  <a:pt x="1299" y="442"/>
                </a:lnTo>
                <a:lnTo>
                  <a:pt x="1294" y="442"/>
                </a:lnTo>
                <a:lnTo>
                  <a:pt x="1294" y="437"/>
                </a:lnTo>
                <a:lnTo>
                  <a:pt x="1289" y="437"/>
                </a:lnTo>
                <a:lnTo>
                  <a:pt x="1283" y="437"/>
                </a:lnTo>
                <a:lnTo>
                  <a:pt x="1278" y="442"/>
                </a:lnTo>
                <a:lnTo>
                  <a:pt x="1278" y="447"/>
                </a:lnTo>
                <a:lnTo>
                  <a:pt x="1273" y="447"/>
                </a:lnTo>
                <a:lnTo>
                  <a:pt x="1278" y="447"/>
                </a:lnTo>
                <a:lnTo>
                  <a:pt x="1273" y="452"/>
                </a:lnTo>
                <a:lnTo>
                  <a:pt x="1278" y="447"/>
                </a:lnTo>
                <a:lnTo>
                  <a:pt x="1278" y="452"/>
                </a:lnTo>
                <a:lnTo>
                  <a:pt x="1278" y="447"/>
                </a:lnTo>
                <a:lnTo>
                  <a:pt x="1278" y="452"/>
                </a:lnTo>
                <a:lnTo>
                  <a:pt x="1283" y="447"/>
                </a:lnTo>
                <a:lnTo>
                  <a:pt x="2276" y="2364"/>
                </a:lnTo>
                <a:lnTo>
                  <a:pt x="1398" y="281"/>
                </a:lnTo>
                <a:lnTo>
                  <a:pt x="1403" y="286"/>
                </a:lnTo>
                <a:lnTo>
                  <a:pt x="1408" y="281"/>
                </a:lnTo>
                <a:lnTo>
                  <a:pt x="1413" y="281"/>
                </a:lnTo>
                <a:lnTo>
                  <a:pt x="1419" y="276"/>
                </a:lnTo>
                <a:lnTo>
                  <a:pt x="1424" y="270"/>
                </a:lnTo>
                <a:lnTo>
                  <a:pt x="1424" y="265"/>
                </a:lnTo>
                <a:lnTo>
                  <a:pt x="1413" y="265"/>
                </a:lnTo>
                <a:lnTo>
                  <a:pt x="1403" y="270"/>
                </a:lnTo>
                <a:lnTo>
                  <a:pt x="1398" y="276"/>
                </a:lnTo>
                <a:lnTo>
                  <a:pt x="1398" y="281"/>
                </a:lnTo>
                <a:lnTo>
                  <a:pt x="1398" y="276"/>
                </a:lnTo>
                <a:lnTo>
                  <a:pt x="1398" y="281"/>
                </a:lnTo>
                <a:lnTo>
                  <a:pt x="2276" y="2364"/>
                </a:lnTo>
                <a:lnTo>
                  <a:pt x="1112" y="795"/>
                </a:lnTo>
                <a:lnTo>
                  <a:pt x="1117" y="795"/>
                </a:lnTo>
                <a:lnTo>
                  <a:pt x="1112" y="800"/>
                </a:lnTo>
                <a:lnTo>
                  <a:pt x="1117" y="795"/>
                </a:lnTo>
                <a:lnTo>
                  <a:pt x="1117" y="800"/>
                </a:lnTo>
                <a:lnTo>
                  <a:pt x="1122" y="800"/>
                </a:lnTo>
                <a:lnTo>
                  <a:pt x="1128" y="795"/>
                </a:lnTo>
                <a:lnTo>
                  <a:pt x="1133" y="795"/>
                </a:lnTo>
                <a:lnTo>
                  <a:pt x="1138" y="790"/>
                </a:lnTo>
                <a:lnTo>
                  <a:pt x="1138" y="785"/>
                </a:lnTo>
                <a:lnTo>
                  <a:pt x="1138" y="779"/>
                </a:lnTo>
                <a:lnTo>
                  <a:pt x="1133" y="779"/>
                </a:lnTo>
                <a:lnTo>
                  <a:pt x="1128" y="779"/>
                </a:lnTo>
                <a:lnTo>
                  <a:pt x="1117" y="785"/>
                </a:lnTo>
                <a:lnTo>
                  <a:pt x="1117" y="790"/>
                </a:lnTo>
                <a:lnTo>
                  <a:pt x="1112" y="790"/>
                </a:lnTo>
                <a:lnTo>
                  <a:pt x="1112" y="795"/>
                </a:lnTo>
                <a:lnTo>
                  <a:pt x="2276" y="2364"/>
                </a:lnTo>
                <a:lnTo>
                  <a:pt x="805" y="956"/>
                </a:lnTo>
                <a:lnTo>
                  <a:pt x="805" y="951"/>
                </a:lnTo>
                <a:lnTo>
                  <a:pt x="795" y="961"/>
                </a:lnTo>
                <a:lnTo>
                  <a:pt x="800" y="961"/>
                </a:lnTo>
                <a:lnTo>
                  <a:pt x="800" y="956"/>
                </a:lnTo>
                <a:lnTo>
                  <a:pt x="805" y="956"/>
                </a:lnTo>
                <a:lnTo>
                  <a:pt x="2276" y="2364"/>
                </a:lnTo>
                <a:lnTo>
                  <a:pt x="1330" y="546"/>
                </a:lnTo>
                <a:lnTo>
                  <a:pt x="1335" y="546"/>
                </a:lnTo>
                <a:lnTo>
                  <a:pt x="1335" y="540"/>
                </a:lnTo>
                <a:lnTo>
                  <a:pt x="1330" y="546"/>
                </a:lnTo>
                <a:lnTo>
                  <a:pt x="2276" y="2364"/>
                </a:lnTo>
                <a:lnTo>
                  <a:pt x="1335" y="535"/>
                </a:lnTo>
                <a:lnTo>
                  <a:pt x="1341" y="540"/>
                </a:lnTo>
                <a:lnTo>
                  <a:pt x="1341" y="546"/>
                </a:lnTo>
                <a:lnTo>
                  <a:pt x="1346" y="540"/>
                </a:lnTo>
                <a:lnTo>
                  <a:pt x="1351" y="540"/>
                </a:lnTo>
                <a:lnTo>
                  <a:pt x="1351" y="546"/>
                </a:lnTo>
                <a:lnTo>
                  <a:pt x="1356" y="540"/>
                </a:lnTo>
                <a:lnTo>
                  <a:pt x="1356" y="535"/>
                </a:lnTo>
                <a:lnTo>
                  <a:pt x="1361" y="530"/>
                </a:lnTo>
                <a:lnTo>
                  <a:pt x="1367" y="530"/>
                </a:lnTo>
                <a:lnTo>
                  <a:pt x="1367" y="525"/>
                </a:lnTo>
                <a:lnTo>
                  <a:pt x="1367" y="520"/>
                </a:lnTo>
                <a:lnTo>
                  <a:pt x="1367" y="515"/>
                </a:lnTo>
                <a:lnTo>
                  <a:pt x="1356" y="515"/>
                </a:lnTo>
                <a:lnTo>
                  <a:pt x="1346" y="520"/>
                </a:lnTo>
                <a:lnTo>
                  <a:pt x="1335" y="530"/>
                </a:lnTo>
                <a:lnTo>
                  <a:pt x="1335" y="535"/>
                </a:lnTo>
                <a:lnTo>
                  <a:pt x="2276" y="2364"/>
                </a:lnTo>
                <a:lnTo>
                  <a:pt x="821" y="894"/>
                </a:lnTo>
                <a:lnTo>
                  <a:pt x="816" y="894"/>
                </a:lnTo>
                <a:lnTo>
                  <a:pt x="805" y="904"/>
                </a:lnTo>
                <a:lnTo>
                  <a:pt x="811" y="899"/>
                </a:lnTo>
                <a:lnTo>
                  <a:pt x="805" y="904"/>
                </a:lnTo>
                <a:lnTo>
                  <a:pt x="816" y="899"/>
                </a:lnTo>
                <a:lnTo>
                  <a:pt x="821" y="899"/>
                </a:lnTo>
                <a:lnTo>
                  <a:pt x="821" y="894"/>
                </a:lnTo>
                <a:lnTo>
                  <a:pt x="2276" y="2364"/>
                </a:lnTo>
                <a:lnTo>
                  <a:pt x="816" y="764"/>
                </a:lnTo>
                <a:lnTo>
                  <a:pt x="811" y="769"/>
                </a:lnTo>
                <a:lnTo>
                  <a:pt x="816" y="769"/>
                </a:lnTo>
                <a:lnTo>
                  <a:pt x="821" y="769"/>
                </a:lnTo>
                <a:lnTo>
                  <a:pt x="826" y="769"/>
                </a:lnTo>
                <a:lnTo>
                  <a:pt x="831" y="764"/>
                </a:lnTo>
                <a:lnTo>
                  <a:pt x="831" y="759"/>
                </a:lnTo>
                <a:lnTo>
                  <a:pt x="837" y="759"/>
                </a:lnTo>
                <a:lnTo>
                  <a:pt x="831" y="759"/>
                </a:lnTo>
                <a:lnTo>
                  <a:pt x="831" y="753"/>
                </a:lnTo>
                <a:lnTo>
                  <a:pt x="826" y="753"/>
                </a:lnTo>
                <a:lnTo>
                  <a:pt x="826" y="759"/>
                </a:lnTo>
                <a:lnTo>
                  <a:pt x="821" y="759"/>
                </a:lnTo>
                <a:lnTo>
                  <a:pt x="816" y="759"/>
                </a:lnTo>
                <a:lnTo>
                  <a:pt x="816" y="764"/>
                </a:lnTo>
                <a:lnTo>
                  <a:pt x="2276" y="2364"/>
                </a:lnTo>
                <a:lnTo>
                  <a:pt x="826" y="1065"/>
                </a:lnTo>
                <a:lnTo>
                  <a:pt x="831" y="1065"/>
                </a:lnTo>
                <a:lnTo>
                  <a:pt x="837" y="1060"/>
                </a:lnTo>
                <a:lnTo>
                  <a:pt x="831" y="1060"/>
                </a:lnTo>
                <a:lnTo>
                  <a:pt x="826" y="1065"/>
                </a:lnTo>
                <a:lnTo>
                  <a:pt x="2276" y="2364"/>
                </a:lnTo>
                <a:lnTo>
                  <a:pt x="1351" y="218"/>
                </a:lnTo>
                <a:lnTo>
                  <a:pt x="1356" y="213"/>
                </a:lnTo>
                <a:lnTo>
                  <a:pt x="1351" y="208"/>
                </a:lnTo>
                <a:lnTo>
                  <a:pt x="1346" y="213"/>
                </a:lnTo>
                <a:lnTo>
                  <a:pt x="1346" y="218"/>
                </a:lnTo>
                <a:lnTo>
                  <a:pt x="1351" y="218"/>
                </a:lnTo>
                <a:lnTo>
                  <a:pt x="2276" y="2364"/>
                </a:lnTo>
                <a:lnTo>
                  <a:pt x="1387" y="213"/>
                </a:lnTo>
                <a:lnTo>
                  <a:pt x="1393" y="213"/>
                </a:lnTo>
                <a:lnTo>
                  <a:pt x="1387" y="218"/>
                </a:lnTo>
                <a:lnTo>
                  <a:pt x="1387" y="224"/>
                </a:lnTo>
                <a:lnTo>
                  <a:pt x="1387" y="229"/>
                </a:lnTo>
                <a:lnTo>
                  <a:pt x="1393" y="224"/>
                </a:lnTo>
                <a:lnTo>
                  <a:pt x="1387" y="229"/>
                </a:lnTo>
                <a:lnTo>
                  <a:pt x="1393" y="229"/>
                </a:lnTo>
                <a:lnTo>
                  <a:pt x="1393" y="234"/>
                </a:lnTo>
                <a:lnTo>
                  <a:pt x="1393" y="229"/>
                </a:lnTo>
                <a:lnTo>
                  <a:pt x="1398" y="229"/>
                </a:lnTo>
                <a:lnTo>
                  <a:pt x="1398" y="234"/>
                </a:lnTo>
                <a:lnTo>
                  <a:pt x="1398" y="229"/>
                </a:lnTo>
                <a:lnTo>
                  <a:pt x="1403" y="229"/>
                </a:lnTo>
                <a:lnTo>
                  <a:pt x="1398" y="234"/>
                </a:lnTo>
                <a:lnTo>
                  <a:pt x="1403" y="229"/>
                </a:lnTo>
                <a:lnTo>
                  <a:pt x="1408" y="229"/>
                </a:lnTo>
                <a:lnTo>
                  <a:pt x="1413" y="224"/>
                </a:lnTo>
                <a:lnTo>
                  <a:pt x="1413" y="234"/>
                </a:lnTo>
                <a:lnTo>
                  <a:pt x="1413" y="239"/>
                </a:lnTo>
                <a:lnTo>
                  <a:pt x="1408" y="244"/>
                </a:lnTo>
                <a:lnTo>
                  <a:pt x="1413" y="239"/>
                </a:lnTo>
                <a:lnTo>
                  <a:pt x="1408" y="244"/>
                </a:lnTo>
                <a:lnTo>
                  <a:pt x="1419" y="239"/>
                </a:lnTo>
                <a:lnTo>
                  <a:pt x="1413" y="244"/>
                </a:lnTo>
                <a:lnTo>
                  <a:pt x="1419" y="239"/>
                </a:lnTo>
                <a:lnTo>
                  <a:pt x="1424" y="239"/>
                </a:lnTo>
                <a:lnTo>
                  <a:pt x="1424" y="244"/>
                </a:lnTo>
                <a:lnTo>
                  <a:pt x="1429" y="239"/>
                </a:lnTo>
                <a:lnTo>
                  <a:pt x="1434" y="234"/>
                </a:lnTo>
                <a:lnTo>
                  <a:pt x="1434" y="239"/>
                </a:lnTo>
                <a:lnTo>
                  <a:pt x="1434" y="234"/>
                </a:lnTo>
                <a:lnTo>
                  <a:pt x="1439" y="234"/>
                </a:lnTo>
                <a:lnTo>
                  <a:pt x="1444" y="224"/>
                </a:lnTo>
                <a:lnTo>
                  <a:pt x="1450" y="218"/>
                </a:lnTo>
                <a:lnTo>
                  <a:pt x="1444" y="218"/>
                </a:lnTo>
                <a:lnTo>
                  <a:pt x="1450" y="213"/>
                </a:lnTo>
                <a:lnTo>
                  <a:pt x="1444" y="208"/>
                </a:lnTo>
                <a:lnTo>
                  <a:pt x="1450" y="208"/>
                </a:lnTo>
                <a:lnTo>
                  <a:pt x="1444" y="208"/>
                </a:lnTo>
                <a:lnTo>
                  <a:pt x="1429" y="208"/>
                </a:lnTo>
                <a:lnTo>
                  <a:pt x="1424" y="213"/>
                </a:lnTo>
                <a:lnTo>
                  <a:pt x="1424" y="208"/>
                </a:lnTo>
                <a:lnTo>
                  <a:pt x="1429" y="208"/>
                </a:lnTo>
                <a:lnTo>
                  <a:pt x="1424" y="208"/>
                </a:lnTo>
                <a:lnTo>
                  <a:pt x="1424" y="203"/>
                </a:lnTo>
                <a:lnTo>
                  <a:pt x="1419" y="203"/>
                </a:lnTo>
                <a:lnTo>
                  <a:pt x="1413" y="203"/>
                </a:lnTo>
                <a:lnTo>
                  <a:pt x="1408" y="203"/>
                </a:lnTo>
                <a:lnTo>
                  <a:pt x="1403" y="208"/>
                </a:lnTo>
                <a:lnTo>
                  <a:pt x="1398" y="208"/>
                </a:lnTo>
                <a:lnTo>
                  <a:pt x="1387" y="213"/>
                </a:lnTo>
                <a:lnTo>
                  <a:pt x="2276" y="2364"/>
                </a:lnTo>
                <a:lnTo>
                  <a:pt x="1211" y="390"/>
                </a:lnTo>
                <a:lnTo>
                  <a:pt x="1216" y="390"/>
                </a:lnTo>
                <a:lnTo>
                  <a:pt x="1221" y="385"/>
                </a:lnTo>
                <a:lnTo>
                  <a:pt x="1231" y="374"/>
                </a:lnTo>
                <a:lnTo>
                  <a:pt x="1231" y="369"/>
                </a:lnTo>
                <a:lnTo>
                  <a:pt x="1237" y="364"/>
                </a:lnTo>
                <a:lnTo>
                  <a:pt x="1247" y="353"/>
                </a:lnTo>
                <a:lnTo>
                  <a:pt x="1242" y="353"/>
                </a:lnTo>
                <a:lnTo>
                  <a:pt x="1231" y="364"/>
                </a:lnTo>
                <a:lnTo>
                  <a:pt x="1237" y="364"/>
                </a:lnTo>
                <a:lnTo>
                  <a:pt x="1226" y="369"/>
                </a:lnTo>
                <a:lnTo>
                  <a:pt x="1216" y="379"/>
                </a:lnTo>
                <a:lnTo>
                  <a:pt x="1211" y="385"/>
                </a:lnTo>
                <a:lnTo>
                  <a:pt x="1216" y="385"/>
                </a:lnTo>
                <a:lnTo>
                  <a:pt x="1211" y="390"/>
                </a:lnTo>
                <a:lnTo>
                  <a:pt x="2276" y="2364"/>
                </a:lnTo>
                <a:lnTo>
                  <a:pt x="1330" y="291"/>
                </a:lnTo>
                <a:lnTo>
                  <a:pt x="1335" y="286"/>
                </a:lnTo>
                <a:lnTo>
                  <a:pt x="1330" y="286"/>
                </a:lnTo>
                <a:lnTo>
                  <a:pt x="1330" y="291"/>
                </a:lnTo>
                <a:lnTo>
                  <a:pt x="2276" y="2364"/>
                </a:lnTo>
                <a:lnTo>
                  <a:pt x="1341" y="369"/>
                </a:lnTo>
                <a:lnTo>
                  <a:pt x="1346" y="364"/>
                </a:lnTo>
                <a:lnTo>
                  <a:pt x="1341" y="364"/>
                </a:lnTo>
                <a:lnTo>
                  <a:pt x="1335" y="369"/>
                </a:lnTo>
                <a:lnTo>
                  <a:pt x="1341" y="369"/>
                </a:lnTo>
                <a:lnTo>
                  <a:pt x="2276" y="2364"/>
                </a:lnTo>
                <a:lnTo>
                  <a:pt x="826" y="790"/>
                </a:lnTo>
                <a:lnTo>
                  <a:pt x="831" y="790"/>
                </a:lnTo>
                <a:lnTo>
                  <a:pt x="831" y="785"/>
                </a:lnTo>
                <a:lnTo>
                  <a:pt x="821" y="785"/>
                </a:lnTo>
                <a:lnTo>
                  <a:pt x="821" y="790"/>
                </a:lnTo>
                <a:lnTo>
                  <a:pt x="816" y="790"/>
                </a:lnTo>
                <a:lnTo>
                  <a:pt x="821" y="790"/>
                </a:lnTo>
                <a:lnTo>
                  <a:pt x="821" y="795"/>
                </a:lnTo>
                <a:lnTo>
                  <a:pt x="821" y="790"/>
                </a:lnTo>
                <a:lnTo>
                  <a:pt x="821" y="795"/>
                </a:lnTo>
                <a:lnTo>
                  <a:pt x="826" y="790"/>
                </a:lnTo>
                <a:lnTo>
                  <a:pt x="826" y="795"/>
                </a:lnTo>
                <a:lnTo>
                  <a:pt x="826" y="790"/>
                </a:lnTo>
                <a:lnTo>
                  <a:pt x="2276" y="2364"/>
                </a:lnTo>
                <a:lnTo>
                  <a:pt x="1122" y="920"/>
                </a:lnTo>
                <a:lnTo>
                  <a:pt x="1122" y="915"/>
                </a:lnTo>
                <a:lnTo>
                  <a:pt x="1117" y="915"/>
                </a:lnTo>
                <a:lnTo>
                  <a:pt x="1107" y="915"/>
                </a:lnTo>
                <a:lnTo>
                  <a:pt x="1102" y="915"/>
                </a:lnTo>
                <a:lnTo>
                  <a:pt x="1096" y="920"/>
                </a:lnTo>
                <a:lnTo>
                  <a:pt x="1091" y="925"/>
                </a:lnTo>
                <a:lnTo>
                  <a:pt x="1086" y="925"/>
                </a:lnTo>
                <a:lnTo>
                  <a:pt x="1091" y="925"/>
                </a:lnTo>
                <a:lnTo>
                  <a:pt x="1086" y="935"/>
                </a:lnTo>
                <a:lnTo>
                  <a:pt x="1086" y="940"/>
                </a:lnTo>
                <a:lnTo>
                  <a:pt x="1081" y="946"/>
                </a:lnTo>
                <a:lnTo>
                  <a:pt x="1086" y="946"/>
                </a:lnTo>
                <a:lnTo>
                  <a:pt x="1091" y="946"/>
                </a:lnTo>
                <a:lnTo>
                  <a:pt x="1086" y="951"/>
                </a:lnTo>
                <a:lnTo>
                  <a:pt x="1091" y="946"/>
                </a:lnTo>
                <a:lnTo>
                  <a:pt x="1096" y="946"/>
                </a:lnTo>
                <a:lnTo>
                  <a:pt x="1091" y="951"/>
                </a:lnTo>
                <a:lnTo>
                  <a:pt x="1096" y="946"/>
                </a:lnTo>
                <a:lnTo>
                  <a:pt x="1096" y="951"/>
                </a:lnTo>
                <a:lnTo>
                  <a:pt x="1102" y="946"/>
                </a:lnTo>
                <a:lnTo>
                  <a:pt x="1107" y="946"/>
                </a:lnTo>
                <a:lnTo>
                  <a:pt x="1112" y="940"/>
                </a:lnTo>
                <a:lnTo>
                  <a:pt x="1117" y="935"/>
                </a:lnTo>
                <a:lnTo>
                  <a:pt x="1122" y="935"/>
                </a:lnTo>
                <a:lnTo>
                  <a:pt x="1122" y="925"/>
                </a:lnTo>
                <a:lnTo>
                  <a:pt x="1122" y="920"/>
                </a:lnTo>
                <a:lnTo>
                  <a:pt x="2276" y="2364"/>
                </a:lnTo>
                <a:lnTo>
                  <a:pt x="1029" y="551"/>
                </a:lnTo>
                <a:lnTo>
                  <a:pt x="1024" y="556"/>
                </a:lnTo>
                <a:lnTo>
                  <a:pt x="1029" y="556"/>
                </a:lnTo>
                <a:lnTo>
                  <a:pt x="1034" y="556"/>
                </a:lnTo>
                <a:lnTo>
                  <a:pt x="1034" y="551"/>
                </a:lnTo>
                <a:lnTo>
                  <a:pt x="1039" y="546"/>
                </a:lnTo>
                <a:lnTo>
                  <a:pt x="1029" y="551"/>
                </a:lnTo>
                <a:lnTo>
                  <a:pt x="2276" y="2364"/>
                </a:lnTo>
                <a:lnTo>
                  <a:pt x="1055" y="842"/>
                </a:lnTo>
                <a:lnTo>
                  <a:pt x="1055" y="837"/>
                </a:lnTo>
                <a:lnTo>
                  <a:pt x="1050" y="837"/>
                </a:lnTo>
                <a:lnTo>
                  <a:pt x="1050" y="842"/>
                </a:lnTo>
                <a:lnTo>
                  <a:pt x="1055" y="842"/>
                </a:lnTo>
                <a:lnTo>
                  <a:pt x="2276" y="2364"/>
                </a:lnTo>
                <a:lnTo>
                  <a:pt x="1003" y="592"/>
                </a:lnTo>
                <a:lnTo>
                  <a:pt x="998" y="598"/>
                </a:lnTo>
                <a:lnTo>
                  <a:pt x="998" y="603"/>
                </a:lnTo>
                <a:lnTo>
                  <a:pt x="1003" y="598"/>
                </a:lnTo>
                <a:lnTo>
                  <a:pt x="1013" y="592"/>
                </a:lnTo>
                <a:lnTo>
                  <a:pt x="1008" y="592"/>
                </a:lnTo>
                <a:lnTo>
                  <a:pt x="1003" y="592"/>
                </a:lnTo>
                <a:lnTo>
                  <a:pt x="2276" y="2364"/>
                </a:lnTo>
                <a:lnTo>
                  <a:pt x="1034" y="629"/>
                </a:lnTo>
                <a:lnTo>
                  <a:pt x="1034" y="634"/>
                </a:lnTo>
                <a:lnTo>
                  <a:pt x="1029" y="634"/>
                </a:lnTo>
                <a:lnTo>
                  <a:pt x="1034" y="634"/>
                </a:lnTo>
                <a:lnTo>
                  <a:pt x="1029" y="639"/>
                </a:lnTo>
                <a:lnTo>
                  <a:pt x="1029" y="634"/>
                </a:lnTo>
                <a:lnTo>
                  <a:pt x="1029" y="639"/>
                </a:lnTo>
                <a:lnTo>
                  <a:pt x="1034" y="639"/>
                </a:lnTo>
                <a:lnTo>
                  <a:pt x="1044" y="629"/>
                </a:lnTo>
                <a:lnTo>
                  <a:pt x="1050" y="624"/>
                </a:lnTo>
                <a:lnTo>
                  <a:pt x="1060" y="618"/>
                </a:lnTo>
                <a:lnTo>
                  <a:pt x="1055" y="618"/>
                </a:lnTo>
                <a:lnTo>
                  <a:pt x="1050" y="624"/>
                </a:lnTo>
                <a:lnTo>
                  <a:pt x="1034" y="629"/>
                </a:lnTo>
                <a:lnTo>
                  <a:pt x="2276" y="2364"/>
                </a:lnTo>
                <a:lnTo>
                  <a:pt x="1008" y="499"/>
                </a:lnTo>
                <a:lnTo>
                  <a:pt x="1013" y="499"/>
                </a:lnTo>
                <a:lnTo>
                  <a:pt x="1024" y="489"/>
                </a:lnTo>
                <a:lnTo>
                  <a:pt x="1034" y="478"/>
                </a:lnTo>
                <a:lnTo>
                  <a:pt x="1029" y="478"/>
                </a:lnTo>
                <a:lnTo>
                  <a:pt x="1018" y="489"/>
                </a:lnTo>
                <a:lnTo>
                  <a:pt x="1008" y="499"/>
                </a:lnTo>
                <a:lnTo>
                  <a:pt x="2276" y="2364"/>
                </a:lnTo>
                <a:lnTo>
                  <a:pt x="982" y="644"/>
                </a:lnTo>
                <a:lnTo>
                  <a:pt x="992" y="639"/>
                </a:lnTo>
                <a:lnTo>
                  <a:pt x="992" y="634"/>
                </a:lnTo>
                <a:lnTo>
                  <a:pt x="987" y="634"/>
                </a:lnTo>
                <a:lnTo>
                  <a:pt x="982" y="644"/>
                </a:lnTo>
                <a:lnTo>
                  <a:pt x="2276" y="2364"/>
                </a:lnTo>
                <a:lnTo>
                  <a:pt x="998" y="587"/>
                </a:lnTo>
                <a:lnTo>
                  <a:pt x="987" y="592"/>
                </a:lnTo>
                <a:lnTo>
                  <a:pt x="992" y="592"/>
                </a:lnTo>
                <a:lnTo>
                  <a:pt x="998" y="592"/>
                </a:lnTo>
                <a:lnTo>
                  <a:pt x="998" y="587"/>
                </a:lnTo>
                <a:lnTo>
                  <a:pt x="2276" y="2364"/>
                </a:lnTo>
                <a:lnTo>
                  <a:pt x="992" y="816"/>
                </a:lnTo>
                <a:lnTo>
                  <a:pt x="992" y="821"/>
                </a:lnTo>
                <a:lnTo>
                  <a:pt x="987" y="821"/>
                </a:lnTo>
                <a:lnTo>
                  <a:pt x="992" y="821"/>
                </a:lnTo>
                <a:lnTo>
                  <a:pt x="992" y="816"/>
                </a:lnTo>
                <a:lnTo>
                  <a:pt x="2276" y="2364"/>
                </a:lnTo>
                <a:lnTo>
                  <a:pt x="992" y="837"/>
                </a:lnTo>
                <a:lnTo>
                  <a:pt x="992" y="831"/>
                </a:lnTo>
                <a:lnTo>
                  <a:pt x="987" y="837"/>
                </a:lnTo>
                <a:lnTo>
                  <a:pt x="987" y="842"/>
                </a:lnTo>
                <a:lnTo>
                  <a:pt x="992" y="842"/>
                </a:lnTo>
                <a:lnTo>
                  <a:pt x="987" y="842"/>
                </a:lnTo>
                <a:lnTo>
                  <a:pt x="992" y="837"/>
                </a:lnTo>
                <a:lnTo>
                  <a:pt x="2276" y="2364"/>
                </a:lnTo>
                <a:lnTo>
                  <a:pt x="987" y="837"/>
                </a:lnTo>
                <a:lnTo>
                  <a:pt x="987" y="831"/>
                </a:lnTo>
                <a:lnTo>
                  <a:pt x="992" y="837"/>
                </a:lnTo>
                <a:lnTo>
                  <a:pt x="987" y="837"/>
                </a:lnTo>
                <a:lnTo>
                  <a:pt x="2276" y="2364"/>
                </a:lnTo>
                <a:lnTo>
                  <a:pt x="1096" y="785"/>
                </a:lnTo>
                <a:lnTo>
                  <a:pt x="1096" y="779"/>
                </a:lnTo>
                <a:lnTo>
                  <a:pt x="1091" y="779"/>
                </a:lnTo>
                <a:lnTo>
                  <a:pt x="1096" y="785"/>
                </a:lnTo>
                <a:lnTo>
                  <a:pt x="2276" y="2364"/>
                </a:lnTo>
                <a:lnTo>
                  <a:pt x="1086" y="790"/>
                </a:lnTo>
                <a:lnTo>
                  <a:pt x="1091" y="790"/>
                </a:lnTo>
                <a:lnTo>
                  <a:pt x="1091" y="785"/>
                </a:lnTo>
                <a:lnTo>
                  <a:pt x="1086" y="790"/>
                </a:lnTo>
                <a:lnTo>
                  <a:pt x="2276" y="2364"/>
                </a:lnTo>
                <a:lnTo>
                  <a:pt x="1091" y="572"/>
                </a:lnTo>
                <a:lnTo>
                  <a:pt x="1081" y="582"/>
                </a:lnTo>
                <a:lnTo>
                  <a:pt x="1091" y="577"/>
                </a:lnTo>
                <a:lnTo>
                  <a:pt x="1091" y="572"/>
                </a:lnTo>
                <a:lnTo>
                  <a:pt x="2276" y="2364"/>
                </a:lnTo>
                <a:lnTo>
                  <a:pt x="1086" y="842"/>
                </a:lnTo>
                <a:lnTo>
                  <a:pt x="1081" y="852"/>
                </a:lnTo>
                <a:lnTo>
                  <a:pt x="1086" y="847"/>
                </a:lnTo>
                <a:lnTo>
                  <a:pt x="1086" y="852"/>
                </a:lnTo>
                <a:lnTo>
                  <a:pt x="1086" y="847"/>
                </a:lnTo>
                <a:lnTo>
                  <a:pt x="1091" y="847"/>
                </a:lnTo>
                <a:lnTo>
                  <a:pt x="1091" y="842"/>
                </a:lnTo>
                <a:lnTo>
                  <a:pt x="1086" y="842"/>
                </a:lnTo>
                <a:lnTo>
                  <a:pt x="2276" y="2364"/>
                </a:lnTo>
                <a:lnTo>
                  <a:pt x="1091" y="608"/>
                </a:lnTo>
                <a:lnTo>
                  <a:pt x="1096" y="608"/>
                </a:lnTo>
                <a:lnTo>
                  <a:pt x="1107" y="603"/>
                </a:lnTo>
                <a:lnTo>
                  <a:pt x="1107" y="598"/>
                </a:lnTo>
                <a:lnTo>
                  <a:pt x="1096" y="598"/>
                </a:lnTo>
                <a:lnTo>
                  <a:pt x="1091" y="608"/>
                </a:lnTo>
                <a:lnTo>
                  <a:pt x="2276" y="2364"/>
                </a:lnTo>
                <a:lnTo>
                  <a:pt x="1065" y="530"/>
                </a:lnTo>
                <a:lnTo>
                  <a:pt x="1065" y="535"/>
                </a:lnTo>
                <a:lnTo>
                  <a:pt x="1070" y="535"/>
                </a:lnTo>
                <a:lnTo>
                  <a:pt x="1076" y="530"/>
                </a:lnTo>
                <a:lnTo>
                  <a:pt x="1081" y="525"/>
                </a:lnTo>
                <a:lnTo>
                  <a:pt x="1076" y="520"/>
                </a:lnTo>
                <a:lnTo>
                  <a:pt x="1070" y="525"/>
                </a:lnTo>
                <a:lnTo>
                  <a:pt x="1065" y="530"/>
                </a:lnTo>
                <a:lnTo>
                  <a:pt x="2276" y="2364"/>
                </a:lnTo>
                <a:lnTo>
                  <a:pt x="1070" y="774"/>
                </a:lnTo>
                <a:lnTo>
                  <a:pt x="1060" y="774"/>
                </a:lnTo>
                <a:lnTo>
                  <a:pt x="1055" y="790"/>
                </a:lnTo>
                <a:lnTo>
                  <a:pt x="1065" y="785"/>
                </a:lnTo>
                <a:lnTo>
                  <a:pt x="1076" y="774"/>
                </a:lnTo>
                <a:lnTo>
                  <a:pt x="1070" y="774"/>
                </a:lnTo>
                <a:lnTo>
                  <a:pt x="2276" y="2364"/>
                </a:lnTo>
                <a:lnTo>
                  <a:pt x="1081" y="405"/>
                </a:lnTo>
                <a:lnTo>
                  <a:pt x="1086" y="400"/>
                </a:lnTo>
                <a:lnTo>
                  <a:pt x="1096" y="395"/>
                </a:lnTo>
                <a:lnTo>
                  <a:pt x="1102" y="390"/>
                </a:lnTo>
                <a:lnTo>
                  <a:pt x="1096" y="385"/>
                </a:lnTo>
                <a:lnTo>
                  <a:pt x="1086" y="390"/>
                </a:lnTo>
                <a:lnTo>
                  <a:pt x="1076" y="400"/>
                </a:lnTo>
                <a:lnTo>
                  <a:pt x="1081" y="400"/>
                </a:lnTo>
                <a:lnTo>
                  <a:pt x="1081" y="405"/>
                </a:lnTo>
                <a:lnTo>
                  <a:pt x="2276" y="2364"/>
                </a:lnTo>
                <a:lnTo>
                  <a:pt x="1050" y="587"/>
                </a:lnTo>
                <a:lnTo>
                  <a:pt x="1055" y="587"/>
                </a:lnTo>
                <a:lnTo>
                  <a:pt x="1060" y="587"/>
                </a:lnTo>
                <a:lnTo>
                  <a:pt x="1060" y="582"/>
                </a:lnTo>
                <a:lnTo>
                  <a:pt x="1065" y="582"/>
                </a:lnTo>
                <a:lnTo>
                  <a:pt x="1065" y="577"/>
                </a:lnTo>
                <a:lnTo>
                  <a:pt x="1060" y="577"/>
                </a:lnTo>
                <a:lnTo>
                  <a:pt x="1055" y="582"/>
                </a:lnTo>
                <a:lnTo>
                  <a:pt x="1050" y="582"/>
                </a:lnTo>
                <a:lnTo>
                  <a:pt x="1050" y="587"/>
                </a:lnTo>
                <a:lnTo>
                  <a:pt x="2276" y="2364"/>
                </a:lnTo>
                <a:lnTo>
                  <a:pt x="1231" y="753"/>
                </a:lnTo>
                <a:lnTo>
                  <a:pt x="1242" y="743"/>
                </a:lnTo>
                <a:lnTo>
                  <a:pt x="1242" y="738"/>
                </a:lnTo>
                <a:lnTo>
                  <a:pt x="1237" y="738"/>
                </a:lnTo>
                <a:lnTo>
                  <a:pt x="1226" y="743"/>
                </a:lnTo>
                <a:lnTo>
                  <a:pt x="1221" y="748"/>
                </a:lnTo>
                <a:lnTo>
                  <a:pt x="1221" y="753"/>
                </a:lnTo>
                <a:lnTo>
                  <a:pt x="1226" y="759"/>
                </a:lnTo>
                <a:lnTo>
                  <a:pt x="1231" y="753"/>
                </a:lnTo>
                <a:lnTo>
                  <a:pt x="2276" y="2364"/>
                </a:lnTo>
                <a:lnTo>
                  <a:pt x="1226" y="322"/>
                </a:lnTo>
                <a:lnTo>
                  <a:pt x="1226" y="327"/>
                </a:lnTo>
                <a:lnTo>
                  <a:pt x="1216" y="333"/>
                </a:lnTo>
                <a:lnTo>
                  <a:pt x="1206" y="343"/>
                </a:lnTo>
                <a:lnTo>
                  <a:pt x="1211" y="343"/>
                </a:lnTo>
                <a:lnTo>
                  <a:pt x="1200" y="353"/>
                </a:lnTo>
                <a:lnTo>
                  <a:pt x="1206" y="348"/>
                </a:lnTo>
                <a:lnTo>
                  <a:pt x="1206" y="353"/>
                </a:lnTo>
                <a:lnTo>
                  <a:pt x="1206" y="359"/>
                </a:lnTo>
                <a:lnTo>
                  <a:pt x="1211" y="353"/>
                </a:lnTo>
                <a:lnTo>
                  <a:pt x="1211" y="359"/>
                </a:lnTo>
                <a:lnTo>
                  <a:pt x="1221" y="353"/>
                </a:lnTo>
                <a:lnTo>
                  <a:pt x="1216" y="353"/>
                </a:lnTo>
                <a:lnTo>
                  <a:pt x="1221" y="353"/>
                </a:lnTo>
                <a:lnTo>
                  <a:pt x="1221" y="359"/>
                </a:lnTo>
                <a:lnTo>
                  <a:pt x="1226" y="353"/>
                </a:lnTo>
                <a:lnTo>
                  <a:pt x="1237" y="343"/>
                </a:lnTo>
                <a:lnTo>
                  <a:pt x="1242" y="343"/>
                </a:lnTo>
                <a:lnTo>
                  <a:pt x="1242" y="338"/>
                </a:lnTo>
                <a:lnTo>
                  <a:pt x="1242" y="333"/>
                </a:lnTo>
                <a:lnTo>
                  <a:pt x="1247" y="333"/>
                </a:lnTo>
                <a:lnTo>
                  <a:pt x="1247" y="327"/>
                </a:lnTo>
                <a:lnTo>
                  <a:pt x="1247" y="322"/>
                </a:lnTo>
                <a:lnTo>
                  <a:pt x="1242" y="322"/>
                </a:lnTo>
                <a:lnTo>
                  <a:pt x="1237" y="322"/>
                </a:lnTo>
                <a:lnTo>
                  <a:pt x="1226" y="322"/>
                </a:lnTo>
                <a:lnTo>
                  <a:pt x="2276" y="2364"/>
                </a:lnTo>
                <a:lnTo>
                  <a:pt x="1242" y="457"/>
                </a:lnTo>
                <a:lnTo>
                  <a:pt x="1237" y="457"/>
                </a:lnTo>
                <a:lnTo>
                  <a:pt x="1231" y="457"/>
                </a:lnTo>
                <a:lnTo>
                  <a:pt x="1226" y="463"/>
                </a:lnTo>
                <a:lnTo>
                  <a:pt x="1221" y="468"/>
                </a:lnTo>
                <a:lnTo>
                  <a:pt x="1226" y="468"/>
                </a:lnTo>
                <a:lnTo>
                  <a:pt x="1221" y="468"/>
                </a:lnTo>
                <a:lnTo>
                  <a:pt x="1226" y="473"/>
                </a:lnTo>
                <a:lnTo>
                  <a:pt x="1221" y="478"/>
                </a:lnTo>
                <a:lnTo>
                  <a:pt x="1226" y="473"/>
                </a:lnTo>
                <a:lnTo>
                  <a:pt x="1226" y="478"/>
                </a:lnTo>
                <a:lnTo>
                  <a:pt x="1231" y="473"/>
                </a:lnTo>
                <a:lnTo>
                  <a:pt x="1237" y="468"/>
                </a:lnTo>
                <a:lnTo>
                  <a:pt x="1242" y="468"/>
                </a:lnTo>
                <a:lnTo>
                  <a:pt x="1242" y="463"/>
                </a:lnTo>
                <a:lnTo>
                  <a:pt x="1242" y="457"/>
                </a:lnTo>
                <a:lnTo>
                  <a:pt x="2276" y="2364"/>
                </a:lnTo>
                <a:lnTo>
                  <a:pt x="1081" y="889"/>
                </a:lnTo>
                <a:lnTo>
                  <a:pt x="1086" y="883"/>
                </a:lnTo>
                <a:lnTo>
                  <a:pt x="1081" y="883"/>
                </a:lnTo>
                <a:lnTo>
                  <a:pt x="1081" y="889"/>
                </a:lnTo>
                <a:lnTo>
                  <a:pt x="2276" y="2364"/>
                </a:lnTo>
                <a:lnTo>
                  <a:pt x="1190" y="244"/>
                </a:lnTo>
                <a:lnTo>
                  <a:pt x="1190" y="250"/>
                </a:lnTo>
                <a:lnTo>
                  <a:pt x="1195" y="250"/>
                </a:lnTo>
                <a:lnTo>
                  <a:pt x="1200" y="250"/>
                </a:lnTo>
                <a:lnTo>
                  <a:pt x="1211" y="239"/>
                </a:lnTo>
                <a:lnTo>
                  <a:pt x="1211" y="234"/>
                </a:lnTo>
                <a:lnTo>
                  <a:pt x="1200" y="234"/>
                </a:lnTo>
                <a:lnTo>
                  <a:pt x="1190" y="239"/>
                </a:lnTo>
                <a:lnTo>
                  <a:pt x="1190" y="244"/>
                </a:lnTo>
                <a:lnTo>
                  <a:pt x="2276" y="2364"/>
                </a:lnTo>
                <a:lnTo>
                  <a:pt x="1247" y="213"/>
                </a:lnTo>
                <a:lnTo>
                  <a:pt x="1252" y="213"/>
                </a:lnTo>
                <a:lnTo>
                  <a:pt x="1252" y="208"/>
                </a:lnTo>
                <a:lnTo>
                  <a:pt x="1257" y="208"/>
                </a:lnTo>
                <a:lnTo>
                  <a:pt x="1252" y="203"/>
                </a:lnTo>
                <a:lnTo>
                  <a:pt x="1247" y="203"/>
                </a:lnTo>
                <a:lnTo>
                  <a:pt x="1247" y="208"/>
                </a:lnTo>
                <a:lnTo>
                  <a:pt x="1247" y="213"/>
                </a:lnTo>
                <a:lnTo>
                  <a:pt x="2276" y="2364"/>
                </a:lnTo>
                <a:lnTo>
                  <a:pt x="1221" y="722"/>
                </a:lnTo>
                <a:lnTo>
                  <a:pt x="1221" y="717"/>
                </a:lnTo>
                <a:lnTo>
                  <a:pt x="1216" y="717"/>
                </a:lnTo>
                <a:lnTo>
                  <a:pt x="1211" y="717"/>
                </a:lnTo>
                <a:lnTo>
                  <a:pt x="1211" y="722"/>
                </a:lnTo>
                <a:lnTo>
                  <a:pt x="1206" y="722"/>
                </a:lnTo>
                <a:lnTo>
                  <a:pt x="1206" y="727"/>
                </a:lnTo>
                <a:lnTo>
                  <a:pt x="1206" y="733"/>
                </a:lnTo>
                <a:lnTo>
                  <a:pt x="1211" y="733"/>
                </a:lnTo>
                <a:lnTo>
                  <a:pt x="1211" y="727"/>
                </a:lnTo>
                <a:lnTo>
                  <a:pt x="1211" y="733"/>
                </a:lnTo>
                <a:lnTo>
                  <a:pt x="1211" y="727"/>
                </a:lnTo>
                <a:lnTo>
                  <a:pt x="1216" y="727"/>
                </a:lnTo>
                <a:lnTo>
                  <a:pt x="1221" y="727"/>
                </a:lnTo>
                <a:lnTo>
                  <a:pt x="1221" y="722"/>
                </a:lnTo>
                <a:lnTo>
                  <a:pt x="2276" y="2364"/>
                </a:lnTo>
                <a:lnTo>
                  <a:pt x="1231" y="540"/>
                </a:lnTo>
                <a:lnTo>
                  <a:pt x="1237" y="540"/>
                </a:lnTo>
                <a:lnTo>
                  <a:pt x="1237" y="535"/>
                </a:lnTo>
                <a:lnTo>
                  <a:pt x="1242" y="535"/>
                </a:lnTo>
                <a:lnTo>
                  <a:pt x="1242" y="530"/>
                </a:lnTo>
                <a:lnTo>
                  <a:pt x="1231" y="535"/>
                </a:lnTo>
                <a:lnTo>
                  <a:pt x="1231" y="540"/>
                </a:lnTo>
                <a:lnTo>
                  <a:pt x="2276" y="2364"/>
                </a:lnTo>
                <a:lnTo>
                  <a:pt x="1237" y="535"/>
                </a:lnTo>
                <a:lnTo>
                  <a:pt x="1231" y="540"/>
                </a:lnTo>
                <a:lnTo>
                  <a:pt x="1231" y="535"/>
                </a:lnTo>
                <a:lnTo>
                  <a:pt x="1237" y="535"/>
                </a:lnTo>
                <a:lnTo>
                  <a:pt x="2276" y="2364"/>
                </a:lnTo>
                <a:lnTo>
                  <a:pt x="1206" y="483"/>
                </a:lnTo>
                <a:lnTo>
                  <a:pt x="1211" y="483"/>
                </a:lnTo>
                <a:lnTo>
                  <a:pt x="1211" y="478"/>
                </a:lnTo>
                <a:lnTo>
                  <a:pt x="1206" y="478"/>
                </a:lnTo>
                <a:lnTo>
                  <a:pt x="1200" y="483"/>
                </a:lnTo>
                <a:lnTo>
                  <a:pt x="1206" y="483"/>
                </a:lnTo>
                <a:lnTo>
                  <a:pt x="2276" y="2364"/>
                </a:lnTo>
                <a:lnTo>
                  <a:pt x="1055" y="411"/>
                </a:lnTo>
                <a:lnTo>
                  <a:pt x="1055" y="416"/>
                </a:lnTo>
                <a:lnTo>
                  <a:pt x="1060" y="416"/>
                </a:lnTo>
                <a:lnTo>
                  <a:pt x="1065" y="411"/>
                </a:lnTo>
                <a:lnTo>
                  <a:pt x="1065" y="405"/>
                </a:lnTo>
                <a:lnTo>
                  <a:pt x="1055" y="411"/>
                </a:lnTo>
                <a:lnTo>
                  <a:pt x="2276" y="2364"/>
                </a:lnTo>
                <a:lnTo>
                  <a:pt x="1065" y="411"/>
                </a:lnTo>
                <a:lnTo>
                  <a:pt x="1060" y="416"/>
                </a:lnTo>
                <a:lnTo>
                  <a:pt x="1060" y="411"/>
                </a:lnTo>
                <a:lnTo>
                  <a:pt x="1065" y="411"/>
                </a:lnTo>
                <a:lnTo>
                  <a:pt x="2276" y="2364"/>
                </a:lnTo>
                <a:lnTo>
                  <a:pt x="1055" y="556"/>
                </a:lnTo>
                <a:lnTo>
                  <a:pt x="1060" y="556"/>
                </a:lnTo>
                <a:lnTo>
                  <a:pt x="1065" y="551"/>
                </a:lnTo>
                <a:lnTo>
                  <a:pt x="1065" y="546"/>
                </a:lnTo>
                <a:lnTo>
                  <a:pt x="1060" y="551"/>
                </a:lnTo>
                <a:lnTo>
                  <a:pt x="1050" y="551"/>
                </a:lnTo>
                <a:lnTo>
                  <a:pt x="1055" y="556"/>
                </a:lnTo>
                <a:lnTo>
                  <a:pt x="2276" y="2364"/>
                </a:lnTo>
                <a:lnTo>
                  <a:pt x="1060" y="390"/>
                </a:lnTo>
                <a:lnTo>
                  <a:pt x="1065" y="395"/>
                </a:lnTo>
                <a:lnTo>
                  <a:pt x="1060" y="395"/>
                </a:lnTo>
                <a:lnTo>
                  <a:pt x="1065" y="395"/>
                </a:lnTo>
                <a:lnTo>
                  <a:pt x="1060" y="395"/>
                </a:lnTo>
                <a:lnTo>
                  <a:pt x="1065" y="395"/>
                </a:lnTo>
                <a:lnTo>
                  <a:pt x="1065" y="390"/>
                </a:lnTo>
                <a:lnTo>
                  <a:pt x="1060" y="395"/>
                </a:lnTo>
                <a:lnTo>
                  <a:pt x="1060" y="390"/>
                </a:lnTo>
                <a:lnTo>
                  <a:pt x="2276" y="2364"/>
                </a:lnTo>
                <a:lnTo>
                  <a:pt x="1024" y="785"/>
                </a:lnTo>
                <a:lnTo>
                  <a:pt x="1024" y="779"/>
                </a:lnTo>
                <a:lnTo>
                  <a:pt x="1018" y="785"/>
                </a:lnTo>
                <a:lnTo>
                  <a:pt x="1024" y="785"/>
                </a:lnTo>
                <a:lnTo>
                  <a:pt x="2276" y="2364"/>
                </a:lnTo>
                <a:lnTo>
                  <a:pt x="1034" y="1081"/>
                </a:lnTo>
                <a:lnTo>
                  <a:pt x="1039" y="1076"/>
                </a:lnTo>
                <a:lnTo>
                  <a:pt x="1034" y="1076"/>
                </a:lnTo>
                <a:lnTo>
                  <a:pt x="1034" y="1081"/>
                </a:lnTo>
                <a:lnTo>
                  <a:pt x="2276" y="2364"/>
                </a:lnTo>
                <a:lnTo>
                  <a:pt x="1044" y="774"/>
                </a:lnTo>
                <a:lnTo>
                  <a:pt x="1044" y="779"/>
                </a:lnTo>
                <a:lnTo>
                  <a:pt x="1050" y="774"/>
                </a:lnTo>
                <a:lnTo>
                  <a:pt x="1055" y="774"/>
                </a:lnTo>
                <a:lnTo>
                  <a:pt x="1060" y="769"/>
                </a:lnTo>
                <a:lnTo>
                  <a:pt x="1055" y="764"/>
                </a:lnTo>
                <a:lnTo>
                  <a:pt x="1050" y="764"/>
                </a:lnTo>
                <a:lnTo>
                  <a:pt x="1039" y="769"/>
                </a:lnTo>
                <a:lnTo>
                  <a:pt x="1039" y="774"/>
                </a:lnTo>
                <a:lnTo>
                  <a:pt x="1039" y="774"/>
                </a:lnTo>
                <a:lnTo>
                  <a:pt x="1039" y="779"/>
                </a:lnTo>
                <a:lnTo>
                  <a:pt x="1039" y="774"/>
                </a:lnTo>
                <a:lnTo>
                  <a:pt x="1044" y="774"/>
                </a:lnTo>
                <a:lnTo>
                  <a:pt x="2276" y="2364"/>
                </a:lnTo>
                <a:lnTo>
                  <a:pt x="1034" y="795"/>
                </a:lnTo>
                <a:lnTo>
                  <a:pt x="1029" y="800"/>
                </a:lnTo>
                <a:lnTo>
                  <a:pt x="1024" y="800"/>
                </a:lnTo>
                <a:lnTo>
                  <a:pt x="1024" y="805"/>
                </a:lnTo>
                <a:lnTo>
                  <a:pt x="1029" y="800"/>
                </a:lnTo>
                <a:lnTo>
                  <a:pt x="1034" y="795"/>
                </a:lnTo>
                <a:lnTo>
                  <a:pt x="2276" y="2364"/>
                </a:lnTo>
                <a:lnTo>
                  <a:pt x="1050" y="935"/>
                </a:lnTo>
                <a:lnTo>
                  <a:pt x="1050" y="925"/>
                </a:lnTo>
                <a:lnTo>
                  <a:pt x="1044" y="925"/>
                </a:lnTo>
                <a:lnTo>
                  <a:pt x="1044" y="935"/>
                </a:lnTo>
                <a:lnTo>
                  <a:pt x="1050" y="935"/>
                </a:lnTo>
                <a:lnTo>
                  <a:pt x="2276" y="2364"/>
                </a:lnTo>
                <a:close/>
              </a:path>
            </a:pathLst>
          </a:custGeom>
          <a:solidFill>
            <a:schemeClr val="bg2">
              <a:shade val="90000"/>
            </a:schemeClr>
          </a:solidFill>
          <a:ln w="9525" cap="flat" cmpd="sng" algn="ctr">
            <a:noFill/>
            <a:prstDash val="solid"/>
            <a:round/>
            <a:headEnd type="none" w="med" len="med"/>
            <a:tailEnd type="none" w="med" len="med"/>
          </a:ln>
          <a:effectLst>
            <a:outerShdw blurRad="254000" algn="tl" rotWithShape="0">
              <a:srgbClr val="7A65A3">
                <a:alpha val="30196"/>
              </a:srgbClr>
            </a:outerShdw>
          </a:effectLst>
        </p:spPr>
        <p:txBody>
          <a:bodyPr vert="horz" wrap="square" lIns="91440" tIns="45720" rIns="91440" bIns="45720" anchor="t" compatLnSpc="1"/>
          <a:lstStyle/>
          <a:p>
            <a:endParaRPr kumimoji="0" lang="ja-JP" altLang="en-US"/>
          </a:p>
        </p:txBody>
      </p:sp>
      <p:sp>
        <p:nvSpPr>
          <p:cNvPr id="9" name="正方形/長方形 8"/>
          <p:cNvSpPr/>
          <p:nvPr/>
        </p:nvSpPr>
        <p:spPr>
          <a:xfrm>
            <a:off x="-5597" y="0"/>
            <a:ext cx="9144000" cy="6858000"/>
          </a:xfrm>
          <a:prstGeom prst="rect">
            <a:avLst/>
          </a:prstGeom>
          <a:gradFill flip="none" rotWithShape="1">
            <a:gsLst>
              <a:gs pos="0">
                <a:schemeClr val="bg1"/>
              </a:gs>
              <a:gs pos="70000">
                <a:schemeClr val="bg1">
                  <a:alpha val="0"/>
                </a:schemeClr>
              </a:gs>
            </a:gsLst>
            <a:lin ang="16200000" scaled="1"/>
            <a:tileRect/>
          </a:gradFill>
          <a:ln w="1270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ja-JP" altLang="en-US"/>
          </a:p>
        </p:txBody>
      </p:sp>
      <p:sp>
        <p:nvSpPr>
          <p:cNvPr id="2" name="タイトル 1"/>
          <p:cNvSpPr>
            <a:spLocks noGrp="1"/>
          </p:cNvSpPr>
          <p:nvPr>
            <p:ph type="title"/>
          </p:nvPr>
        </p:nvSpPr>
        <p:spPr>
          <a:xfrm>
            <a:off x="714348" y="4714884"/>
            <a:ext cx="7772400" cy="785818"/>
          </a:xfrm>
        </p:spPr>
        <p:txBody>
          <a:bodyPr anchor="t"/>
          <a:lstStyle>
            <a:lvl1pPr algn="l">
              <a:defRPr sz="4000" b="1" cap="all"/>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1928802"/>
            <a:ext cx="7772400" cy="2692412"/>
          </a:xfrm>
        </p:spPr>
        <p:txBody>
          <a:bodyPr anchor="b"/>
          <a:lstStyle>
            <a:lvl1pPr marL="0" indent="0">
              <a:buNone/>
              <a:defRPr sz="2000" baseline="0">
                <a:solidFill>
                  <a:schemeClr val="tx2">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grpSp>
        <p:nvGrpSpPr>
          <p:cNvPr id="7" name="グループ化 6"/>
          <p:cNvGrpSpPr>
            <a:grpSpLocks/>
          </p:cNvGrpSpPr>
          <p:nvPr/>
        </p:nvGrpSpPr>
        <p:grpSpPr bwMode="auto">
          <a:xfrm>
            <a:off x="714348" y="4643446"/>
            <a:ext cx="7786742" cy="71438"/>
            <a:chOff x="119" y="877"/>
            <a:chExt cx="5239" cy="71"/>
          </a:xfrm>
          <a:gradFill>
            <a:gsLst>
              <a:gs pos="40000">
                <a:schemeClr val="accent1">
                  <a:alpha val="70000"/>
                </a:schemeClr>
              </a:gs>
              <a:gs pos="100000">
                <a:schemeClr val="accent1">
                  <a:alpha val="0"/>
                </a:schemeClr>
              </a:gs>
            </a:gsLst>
            <a:lin ang="0" scaled="1"/>
          </a:gradFill>
        </p:grpSpPr>
        <p:sp>
          <p:nvSpPr>
            <p:cNvPr id="11" name="フリーフォーム 10"/>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2" name="フリーフォーム 11"/>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285728"/>
            <a:ext cx="7686700" cy="785818"/>
          </a:xfrm>
        </p:spPr>
        <p:txBody>
          <a:bodyPr/>
          <a:lstStyle>
            <a:lvl1pPr algn="l">
              <a:defRPr/>
            </a:lvl1p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0" lang="ja-JP" altLang="en-US" smtClean="0"/>
              <a:t>マスター タイトルの書式設定</a:t>
            </a:r>
            <a:endParaRPr kumimoji="0" 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3078172" y="4857760"/>
            <a:ext cx="3065464" cy="566738"/>
          </a:xfrm>
        </p:spPr>
        <p:txBody>
          <a:bodyPr anchor="b"/>
          <a:lstStyle>
            <a:lvl1pPr algn="ctr">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1857356" y="714356"/>
            <a:ext cx="5486400" cy="4114800"/>
          </a:xfrm>
          <a:prstGeom prst="rect">
            <a:avLst/>
          </a:prstGeom>
          <a:noFill/>
          <a:ln w="76200">
            <a:noFill/>
          </a:ln>
          <a:effectLst>
            <a:outerShdw blurRad="190500" algn="ctr" rotWithShape="0">
              <a:srgbClr val="000000">
                <a:alpha val="70000"/>
              </a:srgbClr>
            </a:outerShdw>
          </a:effectLst>
          <a:scene3d>
            <a:camera prst="orthographicFront">
              <a:rot lat="0" lon="0" rev="0"/>
            </a:camera>
            <a:lightRig rig="threePt" dir="t"/>
          </a:scene3d>
          <a:sp3d/>
        </p:spPr>
        <p:txBody>
          <a:bodyPr>
            <a:sp3d extrusionH="57150">
              <a:bevelT w="38100" h="38100" prst="angle"/>
            </a:sp3d>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ja-JP" altLang="en-US" smtClean="0"/>
              <a:t>アイコンをクリックして図を追加</a:t>
            </a:r>
            <a:endParaRPr kumimoji="0" lang="en-US"/>
          </a:p>
        </p:txBody>
      </p:sp>
      <p:sp>
        <p:nvSpPr>
          <p:cNvPr id="4" name="テキスト プレースホルダー 3"/>
          <p:cNvSpPr>
            <a:spLocks noGrp="1"/>
          </p:cNvSpPr>
          <p:nvPr>
            <p:ph type="body" sz="half" idx="2"/>
          </p:nvPr>
        </p:nvSpPr>
        <p:spPr>
          <a:xfrm>
            <a:off x="3086128" y="5429264"/>
            <a:ext cx="3057508" cy="63343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fld id="{1F7FDA45-C95C-4BE1-B9FD-43A8B7501782}" type="datetimeFigureOut">
              <a:rPr kumimoji="1" lang="ja-JP" altLang="en-US" smtClean="0"/>
              <a:t>2016/8/5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694D0-117F-4935-AC9F-70E7DD622C0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正方形/長方形 9"/>
          <p:cNvSpPr/>
          <p:nvPr/>
        </p:nvSpPr>
        <p:spPr>
          <a:xfrm>
            <a:off x="0" y="0"/>
            <a:ext cx="9144000" cy="6858000"/>
          </a:xfrm>
          <a:prstGeom prst="rect">
            <a:avLst/>
          </a:prstGeom>
          <a:gradFill>
            <a:gsLst>
              <a:gs pos="0">
                <a:schemeClr val="accent1">
                  <a:alpha val="30000"/>
                </a:schemeClr>
              </a:gs>
              <a:gs pos="70000">
                <a:schemeClr val="accent1">
                  <a:alpha val="0"/>
                </a:schemeClr>
              </a:gs>
            </a:gsLst>
            <a:lin ang="16200000" scaled="1"/>
          </a:gradFill>
          <a:ln w="1270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ja-JP" altLang="en-US"/>
          </a:p>
        </p:txBody>
      </p:sp>
      <p:sp useBgFill="1">
        <p:nvSpPr>
          <p:cNvPr id="9" name="フリーフォーム 8"/>
          <p:cNvSpPr>
            <a:spLocks/>
          </p:cNvSpPr>
          <p:nvPr/>
        </p:nvSpPr>
        <p:spPr bwMode="auto">
          <a:xfrm>
            <a:off x="-32" y="0"/>
            <a:ext cx="9072594" cy="6858000"/>
          </a:xfrm>
          <a:custGeom>
            <a:avLst/>
            <a:gdLst/>
            <a:ahLst/>
            <a:cxnLst>
              <a:cxn ang="0">
                <a:pos x="1450" y="117"/>
              </a:cxn>
              <a:cxn ang="0">
                <a:pos x="1459" y="129"/>
              </a:cxn>
              <a:cxn ang="0">
                <a:pos x="1515" y="382"/>
              </a:cxn>
              <a:cxn ang="0">
                <a:pos x="1584" y="152"/>
              </a:cxn>
              <a:cxn ang="0">
                <a:pos x="1557" y="196"/>
              </a:cxn>
              <a:cxn ang="0">
                <a:pos x="1515" y="79"/>
              </a:cxn>
              <a:cxn ang="0">
                <a:pos x="1455" y="92"/>
              </a:cxn>
              <a:cxn ang="0">
                <a:pos x="13" y="380"/>
              </a:cxn>
              <a:cxn ang="0">
                <a:pos x="11" y="409"/>
              </a:cxn>
              <a:cxn ang="0">
                <a:pos x="31" y="336"/>
              </a:cxn>
              <a:cxn ang="0">
                <a:pos x="48" y="336"/>
              </a:cxn>
              <a:cxn ang="0">
                <a:pos x="38" y="403"/>
              </a:cxn>
              <a:cxn ang="0">
                <a:pos x="44" y="616"/>
              </a:cxn>
              <a:cxn ang="0">
                <a:pos x="29" y="591"/>
              </a:cxn>
              <a:cxn ang="0">
                <a:pos x="0" y="632"/>
              </a:cxn>
              <a:cxn ang="0">
                <a:pos x="1557" y="1083"/>
              </a:cxn>
              <a:cxn ang="0">
                <a:pos x="1551" y="1006"/>
              </a:cxn>
              <a:cxn ang="0">
                <a:pos x="1534" y="946"/>
              </a:cxn>
              <a:cxn ang="0">
                <a:pos x="1530" y="898"/>
              </a:cxn>
              <a:cxn ang="0">
                <a:pos x="1532" y="820"/>
              </a:cxn>
              <a:cxn ang="0">
                <a:pos x="1572" y="708"/>
              </a:cxn>
              <a:cxn ang="0">
                <a:pos x="1580" y="634"/>
              </a:cxn>
              <a:cxn ang="0">
                <a:pos x="1582" y="495"/>
              </a:cxn>
              <a:cxn ang="0">
                <a:pos x="1578" y="555"/>
              </a:cxn>
              <a:cxn ang="0">
                <a:pos x="1546" y="499"/>
              </a:cxn>
              <a:cxn ang="0">
                <a:pos x="1536" y="497"/>
              </a:cxn>
              <a:cxn ang="0">
                <a:pos x="1519" y="417"/>
              </a:cxn>
              <a:cxn ang="0">
                <a:pos x="1522" y="503"/>
              </a:cxn>
              <a:cxn ang="0">
                <a:pos x="1505" y="361"/>
              </a:cxn>
              <a:cxn ang="0">
                <a:pos x="1513" y="346"/>
              </a:cxn>
              <a:cxn ang="0">
                <a:pos x="1530" y="290"/>
              </a:cxn>
              <a:cxn ang="0">
                <a:pos x="1551" y="303"/>
              </a:cxn>
              <a:cxn ang="0">
                <a:pos x="1563" y="286"/>
              </a:cxn>
              <a:cxn ang="0">
                <a:pos x="1595" y="438"/>
              </a:cxn>
              <a:cxn ang="0">
                <a:pos x="1590" y="394"/>
              </a:cxn>
              <a:cxn ang="0">
                <a:pos x="1597" y="299"/>
              </a:cxn>
              <a:cxn ang="0">
                <a:pos x="34" y="647"/>
              </a:cxn>
              <a:cxn ang="0">
                <a:pos x="1459" y="129"/>
              </a:cxn>
              <a:cxn ang="0">
                <a:pos x="1555" y="689"/>
              </a:cxn>
              <a:cxn ang="0">
                <a:pos x="1496" y="918"/>
              </a:cxn>
              <a:cxn ang="0">
                <a:pos x="1425" y="100"/>
              </a:cxn>
              <a:cxn ang="0">
                <a:pos x="1436" y="111"/>
              </a:cxn>
              <a:cxn ang="0">
                <a:pos x="1436" y="96"/>
              </a:cxn>
              <a:cxn ang="0">
                <a:pos x="1459" y="129"/>
              </a:cxn>
              <a:cxn ang="0">
                <a:pos x="1459" y="129"/>
              </a:cxn>
              <a:cxn ang="0">
                <a:pos x="1536" y="954"/>
              </a:cxn>
              <a:cxn ang="0">
                <a:pos x="1536" y="991"/>
              </a:cxn>
              <a:cxn ang="0">
                <a:pos x="1530" y="1025"/>
              </a:cxn>
              <a:cxn ang="0">
                <a:pos x="1505" y="1041"/>
              </a:cxn>
              <a:cxn ang="0">
                <a:pos x="1515" y="925"/>
              </a:cxn>
              <a:cxn ang="0">
                <a:pos x="1490" y="970"/>
              </a:cxn>
              <a:cxn ang="0">
                <a:pos x="1546" y="442"/>
              </a:cxn>
              <a:cxn ang="0">
                <a:pos x="1613" y="943"/>
              </a:cxn>
              <a:cxn ang="0">
                <a:pos x="1413" y="13"/>
              </a:cxn>
              <a:cxn ang="0">
                <a:pos x="1457" y="88"/>
              </a:cxn>
              <a:cxn ang="0">
                <a:pos x="1442" y="73"/>
              </a:cxn>
              <a:cxn ang="0">
                <a:pos x="42" y="459"/>
              </a:cxn>
              <a:cxn ang="0">
                <a:pos x="1570" y="818"/>
              </a:cxn>
              <a:cxn ang="0">
                <a:pos x="1592" y="943"/>
              </a:cxn>
              <a:cxn ang="0">
                <a:pos x="1563" y="791"/>
              </a:cxn>
              <a:cxn ang="0">
                <a:pos x="1459" y="129"/>
              </a:cxn>
              <a:cxn ang="0">
                <a:pos x="1565" y="1137"/>
              </a:cxn>
            </a:cxnLst>
            <a:rect l="0" t="0" r="0" b="0"/>
            <a:pathLst>
              <a:path w="1624" h="1148">
                <a:moveTo>
                  <a:pt x="1459" y="129"/>
                </a:moveTo>
                <a:lnTo>
                  <a:pt x="1457" y="127"/>
                </a:lnTo>
                <a:lnTo>
                  <a:pt x="1457" y="129"/>
                </a:lnTo>
                <a:lnTo>
                  <a:pt x="1459" y="129"/>
                </a:lnTo>
                <a:lnTo>
                  <a:pt x="1448" y="100"/>
                </a:lnTo>
                <a:lnTo>
                  <a:pt x="1446" y="98"/>
                </a:lnTo>
                <a:lnTo>
                  <a:pt x="1448" y="98"/>
                </a:lnTo>
                <a:lnTo>
                  <a:pt x="1446" y="98"/>
                </a:lnTo>
                <a:lnTo>
                  <a:pt x="1448" y="100"/>
                </a:lnTo>
                <a:lnTo>
                  <a:pt x="1459" y="129"/>
                </a:lnTo>
                <a:lnTo>
                  <a:pt x="1438" y="107"/>
                </a:lnTo>
                <a:lnTo>
                  <a:pt x="1436" y="106"/>
                </a:lnTo>
                <a:lnTo>
                  <a:pt x="1436" y="107"/>
                </a:lnTo>
                <a:lnTo>
                  <a:pt x="1438" y="107"/>
                </a:lnTo>
                <a:lnTo>
                  <a:pt x="1440" y="107"/>
                </a:lnTo>
                <a:lnTo>
                  <a:pt x="1438" y="106"/>
                </a:lnTo>
                <a:lnTo>
                  <a:pt x="1438" y="107"/>
                </a:lnTo>
                <a:lnTo>
                  <a:pt x="1459" y="129"/>
                </a:lnTo>
                <a:lnTo>
                  <a:pt x="1451" y="115"/>
                </a:lnTo>
                <a:lnTo>
                  <a:pt x="1450" y="115"/>
                </a:lnTo>
                <a:lnTo>
                  <a:pt x="1450" y="111"/>
                </a:lnTo>
                <a:lnTo>
                  <a:pt x="1448" y="115"/>
                </a:lnTo>
                <a:lnTo>
                  <a:pt x="1444" y="109"/>
                </a:lnTo>
                <a:lnTo>
                  <a:pt x="1446" y="111"/>
                </a:lnTo>
                <a:lnTo>
                  <a:pt x="1444" y="117"/>
                </a:lnTo>
                <a:lnTo>
                  <a:pt x="1446" y="117"/>
                </a:lnTo>
                <a:lnTo>
                  <a:pt x="1446" y="115"/>
                </a:lnTo>
                <a:lnTo>
                  <a:pt x="1448" y="115"/>
                </a:lnTo>
                <a:lnTo>
                  <a:pt x="1448" y="117"/>
                </a:lnTo>
                <a:lnTo>
                  <a:pt x="1450" y="117"/>
                </a:lnTo>
                <a:lnTo>
                  <a:pt x="1450" y="115"/>
                </a:lnTo>
                <a:lnTo>
                  <a:pt x="1450" y="117"/>
                </a:lnTo>
                <a:lnTo>
                  <a:pt x="1451" y="117"/>
                </a:lnTo>
                <a:lnTo>
                  <a:pt x="1451" y="115"/>
                </a:lnTo>
                <a:lnTo>
                  <a:pt x="1459" y="129"/>
                </a:lnTo>
                <a:lnTo>
                  <a:pt x="1547" y="486"/>
                </a:lnTo>
                <a:lnTo>
                  <a:pt x="1547" y="461"/>
                </a:lnTo>
                <a:lnTo>
                  <a:pt x="1547" y="482"/>
                </a:lnTo>
                <a:lnTo>
                  <a:pt x="1547" y="486"/>
                </a:lnTo>
                <a:lnTo>
                  <a:pt x="1459" y="129"/>
                </a:lnTo>
                <a:lnTo>
                  <a:pt x="1534" y="388"/>
                </a:lnTo>
                <a:lnTo>
                  <a:pt x="1530" y="417"/>
                </a:lnTo>
                <a:lnTo>
                  <a:pt x="1530" y="422"/>
                </a:lnTo>
                <a:lnTo>
                  <a:pt x="1532" y="420"/>
                </a:lnTo>
                <a:lnTo>
                  <a:pt x="1534" y="388"/>
                </a:lnTo>
                <a:lnTo>
                  <a:pt x="1459" y="129"/>
                </a:lnTo>
                <a:lnTo>
                  <a:pt x="1536" y="415"/>
                </a:lnTo>
                <a:lnTo>
                  <a:pt x="1536" y="413"/>
                </a:lnTo>
                <a:lnTo>
                  <a:pt x="1536" y="409"/>
                </a:lnTo>
                <a:lnTo>
                  <a:pt x="1536" y="399"/>
                </a:lnTo>
                <a:lnTo>
                  <a:pt x="1536" y="397"/>
                </a:lnTo>
                <a:lnTo>
                  <a:pt x="1532" y="417"/>
                </a:lnTo>
                <a:lnTo>
                  <a:pt x="1532" y="420"/>
                </a:lnTo>
                <a:lnTo>
                  <a:pt x="1534" y="418"/>
                </a:lnTo>
                <a:lnTo>
                  <a:pt x="1534" y="424"/>
                </a:lnTo>
                <a:lnTo>
                  <a:pt x="1536" y="415"/>
                </a:lnTo>
                <a:lnTo>
                  <a:pt x="1459" y="129"/>
                </a:lnTo>
                <a:lnTo>
                  <a:pt x="1536" y="380"/>
                </a:lnTo>
                <a:lnTo>
                  <a:pt x="1534" y="378"/>
                </a:lnTo>
                <a:lnTo>
                  <a:pt x="1536" y="382"/>
                </a:lnTo>
                <a:lnTo>
                  <a:pt x="1536" y="390"/>
                </a:lnTo>
                <a:lnTo>
                  <a:pt x="1536" y="394"/>
                </a:lnTo>
                <a:lnTo>
                  <a:pt x="1536" y="380"/>
                </a:lnTo>
                <a:lnTo>
                  <a:pt x="1459" y="129"/>
                </a:lnTo>
                <a:lnTo>
                  <a:pt x="1546" y="401"/>
                </a:lnTo>
                <a:lnTo>
                  <a:pt x="1546" y="394"/>
                </a:lnTo>
                <a:lnTo>
                  <a:pt x="1544" y="388"/>
                </a:lnTo>
                <a:lnTo>
                  <a:pt x="1538" y="380"/>
                </a:lnTo>
                <a:lnTo>
                  <a:pt x="1538" y="386"/>
                </a:lnTo>
                <a:lnTo>
                  <a:pt x="1538" y="390"/>
                </a:lnTo>
                <a:lnTo>
                  <a:pt x="1538" y="388"/>
                </a:lnTo>
                <a:lnTo>
                  <a:pt x="1538" y="382"/>
                </a:lnTo>
                <a:lnTo>
                  <a:pt x="1540" y="397"/>
                </a:lnTo>
                <a:lnTo>
                  <a:pt x="1538" y="409"/>
                </a:lnTo>
                <a:lnTo>
                  <a:pt x="1538" y="411"/>
                </a:lnTo>
                <a:lnTo>
                  <a:pt x="1540" y="411"/>
                </a:lnTo>
                <a:lnTo>
                  <a:pt x="1540" y="409"/>
                </a:lnTo>
                <a:lnTo>
                  <a:pt x="1540" y="411"/>
                </a:lnTo>
                <a:lnTo>
                  <a:pt x="1540" y="422"/>
                </a:lnTo>
                <a:lnTo>
                  <a:pt x="1542" y="434"/>
                </a:lnTo>
                <a:lnTo>
                  <a:pt x="1542" y="436"/>
                </a:lnTo>
                <a:lnTo>
                  <a:pt x="1542" y="434"/>
                </a:lnTo>
                <a:lnTo>
                  <a:pt x="1542" y="430"/>
                </a:lnTo>
                <a:lnTo>
                  <a:pt x="1542" y="411"/>
                </a:lnTo>
                <a:lnTo>
                  <a:pt x="1542" y="409"/>
                </a:lnTo>
                <a:lnTo>
                  <a:pt x="1544" y="417"/>
                </a:lnTo>
                <a:lnTo>
                  <a:pt x="1546" y="401"/>
                </a:lnTo>
                <a:lnTo>
                  <a:pt x="1459" y="129"/>
                </a:lnTo>
                <a:lnTo>
                  <a:pt x="1515" y="374"/>
                </a:lnTo>
                <a:lnTo>
                  <a:pt x="1515" y="380"/>
                </a:lnTo>
                <a:lnTo>
                  <a:pt x="1517" y="370"/>
                </a:lnTo>
                <a:lnTo>
                  <a:pt x="1515" y="369"/>
                </a:lnTo>
                <a:lnTo>
                  <a:pt x="1515" y="365"/>
                </a:lnTo>
                <a:lnTo>
                  <a:pt x="1513" y="365"/>
                </a:lnTo>
                <a:lnTo>
                  <a:pt x="1515" y="372"/>
                </a:lnTo>
                <a:lnTo>
                  <a:pt x="1515" y="382"/>
                </a:lnTo>
                <a:lnTo>
                  <a:pt x="1515" y="380"/>
                </a:lnTo>
                <a:lnTo>
                  <a:pt x="1515" y="374"/>
                </a:lnTo>
                <a:lnTo>
                  <a:pt x="1459" y="129"/>
                </a:lnTo>
                <a:lnTo>
                  <a:pt x="1517" y="390"/>
                </a:lnTo>
                <a:lnTo>
                  <a:pt x="1519" y="395"/>
                </a:lnTo>
                <a:lnTo>
                  <a:pt x="1519" y="390"/>
                </a:lnTo>
                <a:lnTo>
                  <a:pt x="1519" y="388"/>
                </a:lnTo>
                <a:lnTo>
                  <a:pt x="1517" y="390"/>
                </a:lnTo>
                <a:lnTo>
                  <a:pt x="1459" y="129"/>
                </a:lnTo>
                <a:lnTo>
                  <a:pt x="1522" y="422"/>
                </a:lnTo>
                <a:lnTo>
                  <a:pt x="1522" y="430"/>
                </a:lnTo>
                <a:lnTo>
                  <a:pt x="1522" y="424"/>
                </a:lnTo>
                <a:lnTo>
                  <a:pt x="1522" y="422"/>
                </a:lnTo>
                <a:lnTo>
                  <a:pt x="1459" y="129"/>
                </a:lnTo>
                <a:lnTo>
                  <a:pt x="1528" y="440"/>
                </a:lnTo>
                <a:lnTo>
                  <a:pt x="1530" y="459"/>
                </a:lnTo>
                <a:lnTo>
                  <a:pt x="1530" y="457"/>
                </a:lnTo>
                <a:lnTo>
                  <a:pt x="1528" y="434"/>
                </a:lnTo>
                <a:lnTo>
                  <a:pt x="1528" y="440"/>
                </a:lnTo>
                <a:lnTo>
                  <a:pt x="1459" y="129"/>
                </a:lnTo>
                <a:lnTo>
                  <a:pt x="1624" y="242"/>
                </a:lnTo>
                <a:lnTo>
                  <a:pt x="1624" y="226"/>
                </a:lnTo>
                <a:lnTo>
                  <a:pt x="1620" y="221"/>
                </a:lnTo>
                <a:lnTo>
                  <a:pt x="1617" y="211"/>
                </a:lnTo>
                <a:lnTo>
                  <a:pt x="1611" y="188"/>
                </a:lnTo>
                <a:lnTo>
                  <a:pt x="1607" y="178"/>
                </a:lnTo>
                <a:lnTo>
                  <a:pt x="1603" y="175"/>
                </a:lnTo>
                <a:lnTo>
                  <a:pt x="1592" y="169"/>
                </a:lnTo>
                <a:lnTo>
                  <a:pt x="1588" y="167"/>
                </a:lnTo>
                <a:lnTo>
                  <a:pt x="1584" y="163"/>
                </a:lnTo>
                <a:lnTo>
                  <a:pt x="1584" y="159"/>
                </a:lnTo>
                <a:lnTo>
                  <a:pt x="1584" y="152"/>
                </a:lnTo>
                <a:lnTo>
                  <a:pt x="1584" y="148"/>
                </a:lnTo>
                <a:lnTo>
                  <a:pt x="1582" y="146"/>
                </a:lnTo>
                <a:lnTo>
                  <a:pt x="1578" y="146"/>
                </a:lnTo>
                <a:lnTo>
                  <a:pt x="1572" y="152"/>
                </a:lnTo>
                <a:lnTo>
                  <a:pt x="1569" y="161"/>
                </a:lnTo>
                <a:lnTo>
                  <a:pt x="1569" y="169"/>
                </a:lnTo>
                <a:lnTo>
                  <a:pt x="1572" y="171"/>
                </a:lnTo>
                <a:lnTo>
                  <a:pt x="1576" y="173"/>
                </a:lnTo>
                <a:lnTo>
                  <a:pt x="1580" y="177"/>
                </a:lnTo>
                <a:lnTo>
                  <a:pt x="1582" y="182"/>
                </a:lnTo>
                <a:lnTo>
                  <a:pt x="1584" y="190"/>
                </a:lnTo>
                <a:lnTo>
                  <a:pt x="1584" y="200"/>
                </a:lnTo>
                <a:lnTo>
                  <a:pt x="1582" y="209"/>
                </a:lnTo>
                <a:lnTo>
                  <a:pt x="1580" y="217"/>
                </a:lnTo>
                <a:lnTo>
                  <a:pt x="1584" y="223"/>
                </a:lnTo>
                <a:lnTo>
                  <a:pt x="1588" y="230"/>
                </a:lnTo>
                <a:lnTo>
                  <a:pt x="1592" y="238"/>
                </a:lnTo>
                <a:lnTo>
                  <a:pt x="1592" y="244"/>
                </a:lnTo>
                <a:lnTo>
                  <a:pt x="1588" y="242"/>
                </a:lnTo>
                <a:lnTo>
                  <a:pt x="1584" y="240"/>
                </a:lnTo>
                <a:lnTo>
                  <a:pt x="1580" y="238"/>
                </a:lnTo>
                <a:lnTo>
                  <a:pt x="1576" y="238"/>
                </a:lnTo>
                <a:lnTo>
                  <a:pt x="1572" y="236"/>
                </a:lnTo>
                <a:lnTo>
                  <a:pt x="1569" y="232"/>
                </a:lnTo>
                <a:lnTo>
                  <a:pt x="1567" y="225"/>
                </a:lnTo>
                <a:lnTo>
                  <a:pt x="1565" y="217"/>
                </a:lnTo>
                <a:lnTo>
                  <a:pt x="1567" y="211"/>
                </a:lnTo>
                <a:lnTo>
                  <a:pt x="1569" y="205"/>
                </a:lnTo>
                <a:lnTo>
                  <a:pt x="1569" y="202"/>
                </a:lnTo>
                <a:lnTo>
                  <a:pt x="1565" y="198"/>
                </a:lnTo>
                <a:lnTo>
                  <a:pt x="1561" y="196"/>
                </a:lnTo>
                <a:lnTo>
                  <a:pt x="1557" y="196"/>
                </a:lnTo>
                <a:lnTo>
                  <a:pt x="1549" y="200"/>
                </a:lnTo>
                <a:lnTo>
                  <a:pt x="1547" y="198"/>
                </a:lnTo>
                <a:lnTo>
                  <a:pt x="1547" y="196"/>
                </a:lnTo>
                <a:lnTo>
                  <a:pt x="1547" y="190"/>
                </a:lnTo>
                <a:lnTo>
                  <a:pt x="1544" y="184"/>
                </a:lnTo>
                <a:lnTo>
                  <a:pt x="1542" y="178"/>
                </a:lnTo>
                <a:lnTo>
                  <a:pt x="1542" y="177"/>
                </a:lnTo>
                <a:lnTo>
                  <a:pt x="1544" y="175"/>
                </a:lnTo>
                <a:lnTo>
                  <a:pt x="1546" y="173"/>
                </a:lnTo>
                <a:lnTo>
                  <a:pt x="1546" y="169"/>
                </a:lnTo>
                <a:lnTo>
                  <a:pt x="1546" y="167"/>
                </a:lnTo>
                <a:lnTo>
                  <a:pt x="1540" y="161"/>
                </a:lnTo>
                <a:lnTo>
                  <a:pt x="1536" y="157"/>
                </a:lnTo>
                <a:lnTo>
                  <a:pt x="1534" y="155"/>
                </a:lnTo>
                <a:lnTo>
                  <a:pt x="1534" y="152"/>
                </a:lnTo>
                <a:lnTo>
                  <a:pt x="1540" y="138"/>
                </a:lnTo>
                <a:lnTo>
                  <a:pt x="1540" y="134"/>
                </a:lnTo>
                <a:lnTo>
                  <a:pt x="1538" y="132"/>
                </a:lnTo>
                <a:lnTo>
                  <a:pt x="1530" y="129"/>
                </a:lnTo>
                <a:lnTo>
                  <a:pt x="1526" y="129"/>
                </a:lnTo>
                <a:lnTo>
                  <a:pt x="1526" y="123"/>
                </a:lnTo>
                <a:lnTo>
                  <a:pt x="1526" y="117"/>
                </a:lnTo>
                <a:lnTo>
                  <a:pt x="1530" y="109"/>
                </a:lnTo>
                <a:lnTo>
                  <a:pt x="1532" y="104"/>
                </a:lnTo>
                <a:lnTo>
                  <a:pt x="1530" y="100"/>
                </a:lnTo>
                <a:lnTo>
                  <a:pt x="1526" y="100"/>
                </a:lnTo>
                <a:lnTo>
                  <a:pt x="1522" y="102"/>
                </a:lnTo>
                <a:lnTo>
                  <a:pt x="1521" y="100"/>
                </a:lnTo>
                <a:lnTo>
                  <a:pt x="1519" y="98"/>
                </a:lnTo>
                <a:lnTo>
                  <a:pt x="1519" y="86"/>
                </a:lnTo>
                <a:lnTo>
                  <a:pt x="1517" y="81"/>
                </a:lnTo>
                <a:lnTo>
                  <a:pt x="1515" y="79"/>
                </a:lnTo>
                <a:lnTo>
                  <a:pt x="1501" y="71"/>
                </a:lnTo>
                <a:lnTo>
                  <a:pt x="1498" y="67"/>
                </a:lnTo>
                <a:lnTo>
                  <a:pt x="1498" y="65"/>
                </a:lnTo>
                <a:lnTo>
                  <a:pt x="1494" y="63"/>
                </a:lnTo>
                <a:lnTo>
                  <a:pt x="1492" y="63"/>
                </a:lnTo>
                <a:lnTo>
                  <a:pt x="1486" y="71"/>
                </a:lnTo>
                <a:lnTo>
                  <a:pt x="1482" y="73"/>
                </a:lnTo>
                <a:lnTo>
                  <a:pt x="1476" y="75"/>
                </a:lnTo>
                <a:lnTo>
                  <a:pt x="1474" y="71"/>
                </a:lnTo>
                <a:lnTo>
                  <a:pt x="1471" y="67"/>
                </a:lnTo>
                <a:lnTo>
                  <a:pt x="1469" y="65"/>
                </a:lnTo>
                <a:lnTo>
                  <a:pt x="1467" y="71"/>
                </a:lnTo>
                <a:lnTo>
                  <a:pt x="1469" y="75"/>
                </a:lnTo>
                <a:lnTo>
                  <a:pt x="1471" y="79"/>
                </a:lnTo>
                <a:lnTo>
                  <a:pt x="1473" y="81"/>
                </a:lnTo>
                <a:lnTo>
                  <a:pt x="1473" y="82"/>
                </a:lnTo>
                <a:lnTo>
                  <a:pt x="1474" y="82"/>
                </a:lnTo>
                <a:lnTo>
                  <a:pt x="1474" y="84"/>
                </a:lnTo>
                <a:lnTo>
                  <a:pt x="1474" y="90"/>
                </a:lnTo>
                <a:lnTo>
                  <a:pt x="1474" y="92"/>
                </a:lnTo>
                <a:lnTo>
                  <a:pt x="1476" y="96"/>
                </a:lnTo>
                <a:lnTo>
                  <a:pt x="1476" y="98"/>
                </a:lnTo>
                <a:lnTo>
                  <a:pt x="1482" y="106"/>
                </a:lnTo>
                <a:lnTo>
                  <a:pt x="1488" y="117"/>
                </a:lnTo>
                <a:lnTo>
                  <a:pt x="1490" y="123"/>
                </a:lnTo>
                <a:lnTo>
                  <a:pt x="1490" y="125"/>
                </a:lnTo>
                <a:lnTo>
                  <a:pt x="1488" y="130"/>
                </a:lnTo>
                <a:lnTo>
                  <a:pt x="1478" y="119"/>
                </a:lnTo>
                <a:lnTo>
                  <a:pt x="1473" y="109"/>
                </a:lnTo>
                <a:lnTo>
                  <a:pt x="1465" y="106"/>
                </a:lnTo>
                <a:lnTo>
                  <a:pt x="1461" y="100"/>
                </a:lnTo>
                <a:lnTo>
                  <a:pt x="1455" y="92"/>
                </a:lnTo>
                <a:lnTo>
                  <a:pt x="1446" y="77"/>
                </a:lnTo>
                <a:lnTo>
                  <a:pt x="1450" y="88"/>
                </a:lnTo>
                <a:lnTo>
                  <a:pt x="1451" y="92"/>
                </a:lnTo>
                <a:lnTo>
                  <a:pt x="1428" y="67"/>
                </a:lnTo>
                <a:lnTo>
                  <a:pt x="1430" y="67"/>
                </a:lnTo>
                <a:lnTo>
                  <a:pt x="1430" y="65"/>
                </a:lnTo>
                <a:lnTo>
                  <a:pt x="1430" y="63"/>
                </a:lnTo>
                <a:lnTo>
                  <a:pt x="1428" y="61"/>
                </a:lnTo>
                <a:lnTo>
                  <a:pt x="1428" y="63"/>
                </a:lnTo>
                <a:lnTo>
                  <a:pt x="1428" y="65"/>
                </a:lnTo>
                <a:lnTo>
                  <a:pt x="1409" y="42"/>
                </a:lnTo>
                <a:lnTo>
                  <a:pt x="1407" y="34"/>
                </a:lnTo>
                <a:lnTo>
                  <a:pt x="1407" y="38"/>
                </a:lnTo>
                <a:lnTo>
                  <a:pt x="1405" y="34"/>
                </a:lnTo>
                <a:lnTo>
                  <a:pt x="1405" y="33"/>
                </a:lnTo>
                <a:lnTo>
                  <a:pt x="1407" y="31"/>
                </a:lnTo>
                <a:lnTo>
                  <a:pt x="1405" y="31"/>
                </a:lnTo>
                <a:lnTo>
                  <a:pt x="1405" y="29"/>
                </a:lnTo>
                <a:lnTo>
                  <a:pt x="1405" y="31"/>
                </a:lnTo>
                <a:lnTo>
                  <a:pt x="1405" y="19"/>
                </a:lnTo>
                <a:lnTo>
                  <a:pt x="1407" y="15"/>
                </a:lnTo>
                <a:lnTo>
                  <a:pt x="1405" y="11"/>
                </a:lnTo>
                <a:lnTo>
                  <a:pt x="1402" y="0"/>
                </a:lnTo>
                <a:lnTo>
                  <a:pt x="0" y="0"/>
                </a:lnTo>
                <a:lnTo>
                  <a:pt x="0" y="328"/>
                </a:lnTo>
                <a:lnTo>
                  <a:pt x="4" y="336"/>
                </a:lnTo>
                <a:lnTo>
                  <a:pt x="6" y="353"/>
                </a:lnTo>
                <a:lnTo>
                  <a:pt x="8" y="357"/>
                </a:lnTo>
                <a:lnTo>
                  <a:pt x="10" y="359"/>
                </a:lnTo>
                <a:lnTo>
                  <a:pt x="15" y="357"/>
                </a:lnTo>
                <a:lnTo>
                  <a:pt x="15" y="372"/>
                </a:lnTo>
                <a:lnTo>
                  <a:pt x="13" y="380"/>
                </a:lnTo>
                <a:lnTo>
                  <a:pt x="10" y="370"/>
                </a:lnTo>
                <a:lnTo>
                  <a:pt x="8" y="372"/>
                </a:lnTo>
                <a:lnTo>
                  <a:pt x="6" y="378"/>
                </a:lnTo>
                <a:lnTo>
                  <a:pt x="6" y="386"/>
                </a:lnTo>
                <a:lnTo>
                  <a:pt x="8" y="392"/>
                </a:lnTo>
                <a:lnTo>
                  <a:pt x="8" y="394"/>
                </a:lnTo>
                <a:lnTo>
                  <a:pt x="6" y="394"/>
                </a:lnTo>
                <a:lnTo>
                  <a:pt x="4" y="394"/>
                </a:lnTo>
                <a:lnTo>
                  <a:pt x="2" y="395"/>
                </a:lnTo>
                <a:lnTo>
                  <a:pt x="0" y="395"/>
                </a:lnTo>
                <a:lnTo>
                  <a:pt x="0" y="397"/>
                </a:lnTo>
                <a:lnTo>
                  <a:pt x="2" y="397"/>
                </a:lnTo>
                <a:lnTo>
                  <a:pt x="0" y="401"/>
                </a:lnTo>
                <a:lnTo>
                  <a:pt x="0" y="417"/>
                </a:lnTo>
                <a:lnTo>
                  <a:pt x="4" y="420"/>
                </a:lnTo>
                <a:lnTo>
                  <a:pt x="8" y="426"/>
                </a:lnTo>
                <a:lnTo>
                  <a:pt x="11" y="434"/>
                </a:lnTo>
                <a:lnTo>
                  <a:pt x="11" y="432"/>
                </a:lnTo>
                <a:lnTo>
                  <a:pt x="13" y="434"/>
                </a:lnTo>
                <a:lnTo>
                  <a:pt x="15" y="440"/>
                </a:lnTo>
                <a:lnTo>
                  <a:pt x="15" y="438"/>
                </a:lnTo>
                <a:lnTo>
                  <a:pt x="15" y="434"/>
                </a:lnTo>
                <a:lnTo>
                  <a:pt x="19" y="436"/>
                </a:lnTo>
                <a:lnTo>
                  <a:pt x="21" y="436"/>
                </a:lnTo>
                <a:lnTo>
                  <a:pt x="21" y="434"/>
                </a:lnTo>
                <a:lnTo>
                  <a:pt x="21" y="430"/>
                </a:lnTo>
                <a:lnTo>
                  <a:pt x="19" y="424"/>
                </a:lnTo>
                <a:lnTo>
                  <a:pt x="15" y="420"/>
                </a:lnTo>
                <a:lnTo>
                  <a:pt x="10" y="417"/>
                </a:lnTo>
                <a:lnTo>
                  <a:pt x="8" y="411"/>
                </a:lnTo>
                <a:lnTo>
                  <a:pt x="10" y="409"/>
                </a:lnTo>
                <a:lnTo>
                  <a:pt x="11" y="409"/>
                </a:lnTo>
                <a:lnTo>
                  <a:pt x="15" y="405"/>
                </a:lnTo>
                <a:lnTo>
                  <a:pt x="11" y="409"/>
                </a:lnTo>
                <a:lnTo>
                  <a:pt x="15" y="401"/>
                </a:lnTo>
                <a:lnTo>
                  <a:pt x="17" y="399"/>
                </a:lnTo>
                <a:lnTo>
                  <a:pt x="17" y="401"/>
                </a:lnTo>
                <a:lnTo>
                  <a:pt x="17" y="399"/>
                </a:lnTo>
                <a:lnTo>
                  <a:pt x="27" y="394"/>
                </a:lnTo>
                <a:lnTo>
                  <a:pt x="27" y="392"/>
                </a:lnTo>
                <a:lnTo>
                  <a:pt x="17" y="397"/>
                </a:lnTo>
                <a:lnTo>
                  <a:pt x="17" y="394"/>
                </a:lnTo>
                <a:lnTo>
                  <a:pt x="17" y="386"/>
                </a:lnTo>
                <a:lnTo>
                  <a:pt x="21" y="374"/>
                </a:lnTo>
                <a:lnTo>
                  <a:pt x="23" y="372"/>
                </a:lnTo>
                <a:lnTo>
                  <a:pt x="23" y="369"/>
                </a:lnTo>
                <a:lnTo>
                  <a:pt x="23" y="370"/>
                </a:lnTo>
                <a:lnTo>
                  <a:pt x="29" y="386"/>
                </a:lnTo>
                <a:lnTo>
                  <a:pt x="29" y="394"/>
                </a:lnTo>
                <a:lnTo>
                  <a:pt x="31" y="394"/>
                </a:lnTo>
                <a:lnTo>
                  <a:pt x="31" y="395"/>
                </a:lnTo>
                <a:lnTo>
                  <a:pt x="31" y="397"/>
                </a:lnTo>
                <a:lnTo>
                  <a:pt x="33" y="401"/>
                </a:lnTo>
                <a:lnTo>
                  <a:pt x="33" y="399"/>
                </a:lnTo>
                <a:lnTo>
                  <a:pt x="29" y="380"/>
                </a:lnTo>
                <a:lnTo>
                  <a:pt x="29" y="382"/>
                </a:lnTo>
                <a:lnTo>
                  <a:pt x="23" y="367"/>
                </a:lnTo>
                <a:lnTo>
                  <a:pt x="23" y="361"/>
                </a:lnTo>
                <a:lnTo>
                  <a:pt x="27" y="367"/>
                </a:lnTo>
                <a:lnTo>
                  <a:pt x="27" y="365"/>
                </a:lnTo>
                <a:lnTo>
                  <a:pt x="29" y="367"/>
                </a:lnTo>
                <a:lnTo>
                  <a:pt x="31" y="367"/>
                </a:lnTo>
                <a:lnTo>
                  <a:pt x="31" y="361"/>
                </a:lnTo>
                <a:lnTo>
                  <a:pt x="31" y="336"/>
                </a:lnTo>
                <a:lnTo>
                  <a:pt x="29" y="326"/>
                </a:lnTo>
                <a:lnTo>
                  <a:pt x="27" y="311"/>
                </a:lnTo>
                <a:lnTo>
                  <a:pt x="23" y="305"/>
                </a:lnTo>
                <a:lnTo>
                  <a:pt x="21" y="303"/>
                </a:lnTo>
                <a:lnTo>
                  <a:pt x="15" y="299"/>
                </a:lnTo>
                <a:lnTo>
                  <a:pt x="15" y="298"/>
                </a:lnTo>
                <a:lnTo>
                  <a:pt x="17" y="296"/>
                </a:lnTo>
                <a:lnTo>
                  <a:pt x="21" y="298"/>
                </a:lnTo>
                <a:lnTo>
                  <a:pt x="27" y="305"/>
                </a:lnTo>
                <a:lnTo>
                  <a:pt x="33" y="322"/>
                </a:lnTo>
                <a:lnTo>
                  <a:pt x="33" y="330"/>
                </a:lnTo>
                <a:lnTo>
                  <a:pt x="33" y="317"/>
                </a:lnTo>
                <a:lnTo>
                  <a:pt x="31" y="313"/>
                </a:lnTo>
                <a:lnTo>
                  <a:pt x="33" y="315"/>
                </a:lnTo>
                <a:lnTo>
                  <a:pt x="33" y="319"/>
                </a:lnTo>
                <a:lnTo>
                  <a:pt x="34" y="319"/>
                </a:lnTo>
                <a:lnTo>
                  <a:pt x="38" y="317"/>
                </a:lnTo>
                <a:lnTo>
                  <a:pt x="40" y="319"/>
                </a:lnTo>
                <a:lnTo>
                  <a:pt x="38" y="334"/>
                </a:lnTo>
                <a:lnTo>
                  <a:pt x="38" y="355"/>
                </a:lnTo>
                <a:lnTo>
                  <a:pt x="40" y="363"/>
                </a:lnTo>
                <a:lnTo>
                  <a:pt x="42" y="367"/>
                </a:lnTo>
                <a:lnTo>
                  <a:pt x="44" y="365"/>
                </a:lnTo>
                <a:lnTo>
                  <a:pt x="46" y="363"/>
                </a:lnTo>
                <a:lnTo>
                  <a:pt x="46" y="361"/>
                </a:lnTo>
                <a:lnTo>
                  <a:pt x="44" y="357"/>
                </a:lnTo>
                <a:lnTo>
                  <a:pt x="42" y="357"/>
                </a:lnTo>
                <a:lnTo>
                  <a:pt x="40" y="355"/>
                </a:lnTo>
                <a:lnTo>
                  <a:pt x="42" y="351"/>
                </a:lnTo>
                <a:lnTo>
                  <a:pt x="44" y="340"/>
                </a:lnTo>
                <a:lnTo>
                  <a:pt x="46" y="338"/>
                </a:lnTo>
                <a:lnTo>
                  <a:pt x="48" y="336"/>
                </a:lnTo>
                <a:lnTo>
                  <a:pt x="50" y="340"/>
                </a:lnTo>
                <a:lnTo>
                  <a:pt x="50" y="351"/>
                </a:lnTo>
                <a:lnTo>
                  <a:pt x="50" y="370"/>
                </a:lnTo>
                <a:lnTo>
                  <a:pt x="52" y="384"/>
                </a:lnTo>
                <a:lnTo>
                  <a:pt x="56" y="394"/>
                </a:lnTo>
                <a:lnTo>
                  <a:pt x="54" y="384"/>
                </a:lnTo>
                <a:lnTo>
                  <a:pt x="52" y="380"/>
                </a:lnTo>
                <a:lnTo>
                  <a:pt x="58" y="388"/>
                </a:lnTo>
                <a:lnTo>
                  <a:pt x="61" y="395"/>
                </a:lnTo>
                <a:lnTo>
                  <a:pt x="63" y="405"/>
                </a:lnTo>
                <a:lnTo>
                  <a:pt x="65" y="426"/>
                </a:lnTo>
                <a:lnTo>
                  <a:pt x="65" y="438"/>
                </a:lnTo>
                <a:lnTo>
                  <a:pt x="65" y="430"/>
                </a:lnTo>
                <a:lnTo>
                  <a:pt x="63" y="417"/>
                </a:lnTo>
                <a:lnTo>
                  <a:pt x="61" y="409"/>
                </a:lnTo>
                <a:lnTo>
                  <a:pt x="54" y="395"/>
                </a:lnTo>
                <a:lnTo>
                  <a:pt x="50" y="376"/>
                </a:lnTo>
                <a:lnTo>
                  <a:pt x="48" y="372"/>
                </a:lnTo>
                <a:lnTo>
                  <a:pt x="48" y="376"/>
                </a:lnTo>
                <a:lnTo>
                  <a:pt x="48" y="388"/>
                </a:lnTo>
                <a:lnTo>
                  <a:pt x="46" y="397"/>
                </a:lnTo>
                <a:lnTo>
                  <a:pt x="44" y="403"/>
                </a:lnTo>
                <a:lnTo>
                  <a:pt x="42" y="395"/>
                </a:lnTo>
                <a:lnTo>
                  <a:pt x="40" y="392"/>
                </a:lnTo>
                <a:lnTo>
                  <a:pt x="36" y="390"/>
                </a:lnTo>
                <a:lnTo>
                  <a:pt x="34" y="390"/>
                </a:lnTo>
                <a:lnTo>
                  <a:pt x="34" y="394"/>
                </a:lnTo>
                <a:lnTo>
                  <a:pt x="36" y="394"/>
                </a:lnTo>
                <a:lnTo>
                  <a:pt x="36" y="399"/>
                </a:lnTo>
                <a:lnTo>
                  <a:pt x="38" y="395"/>
                </a:lnTo>
                <a:lnTo>
                  <a:pt x="38" y="397"/>
                </a:lnTo>
                <a:lnTo>
                  <a:pt x="38" y="403"/>
                </a:lnTo>
                <a:lnTo>
                  <a:pt x="40" y="415"/>
                </a:lnTo>
                <a:lnTo>
                  <a:pt x="38" y="424"/>
                </a:lnTo>
                <a:lnTo>
                  <a:pt x="34" y="403"/>
                </a:lnTo>
                <a:lnTo>
                  <a:pt x="34" y="411"/>
                </a:lnTo>
                <a:lnTo>
                  <a:pt x="38" y="428"/>
                </a:lnTo>
                <a:lnTo>
                  <a:pt x="34" y="455"/>
                </a:lnTo>
                <a:lnTo>
                  <a:pt x="34" y="459"/>
                </a:lnTo>
                <a:lnTo>
                  <a:pt x="34" y="457"/>
                </a:lnTo>
                <a:lnTo>
                  <a:pt x="33" y="451"/>
                </a:lnTo>
                <a:lnTo>
                  <a:pt x="29" y="480"/>
                </a:lnTo>
                <a:lnTo>
                  <a:pt x="31" y="468"/>
                </a:lnTo>
                <a:lnTo>
                  <a:pt x="33" y="465"/>
                </a:lnTo>
                <a:lnTo>
                  <a:pt x="33" y="466"/>
                </a:lnTo>
                <a:lnTo>
                  <a:pt x="34" y="463"/>
                </a:lnTo>
                <a:lnTo>
                  <a:pt x="34" y="488"/>
                </a:lnTo>
                <a:lnTo>
                  <a:pt x="36" y="463"/>
                </a:lnTo>
                <a:lnTo>
                  <a:pt x="36" y="451"/>
                </a:lnTo>
                <a:lnTo>
                  <a:pt x="38" y="449"/>
                </a:lnTo>
                <a:lnTo>
                  <a:pt x="40" y="449"/>
                </a:lnTo>
                <a:lnTo>
                  <a:pt x="42" y="453"/>
                </a:lnTo>
                <a:lnTo>
                  <a:pt x="42" y="457"/>
                </a:lnTo>
                <a:lnTo>
                  <a:pt x="42" y="459"/>
                </a:lnTo>
                <a:lnTo>
                  <a:pt x="46" y="514"/>
                </a:lnTo>
                <a:lnTo>
                  <a:pt x="44" y="549"/>
                </a:lnTo>
                <a:lnTo>
                  <a:pt x="42" y="538"/>
                </a:lnTo>
                <a:lnTo>
                  <a:pt x="42" y="547"/>
                </a:lnTo>
                <a:lnTo>
                  <a:pt x="42" y="553"/>
                </a:lnTo>
                <a:lnTo>
                  <a:pt x="42" y="547"/>
                </a:lnTo>
                <a:lnTo>
                  <a:pt x="38" y="507"/>
                </a:lnTo>
                <a:lnTo>
                  <a:pt x="36" y="478"/>
                </a:lnTo>
                <a:lnTo>
                  <a:pt x="36" y="513"/>
                </a:lnTo>
                <a:lnTo>
                  <a:pt x="44" y="616"/>
                </a:lnTo>
                <a:lnTo>
                  <a:pt x="44" y="637"/>
                </a:lnTo>
                <a:lnTo>
                  <a:pt x="44" y="634"/>
                </a:lnTo>
                <a:lnTo>
                  <a:pt x="40" y="616"/>
                </a:lnTo>
                <a:lnTo>
                  <a:pt x="42" y="628"/>
                </a:lnTo>
                <a:lnTo>
                  <a:pt x="42" y="632"/>
                </a:lnTo>
                <a:lnTo>
                  <a:pt x="40" y="620"/>
                </a:lnTo>
                <a:lnTo>
                  <a:pt x="36" y="597"/>
                </a:lnTo>
                <a:lnTo>
                  <a:pt x="36" y="586"/>
                </a:lnTo>
                <a:lnTo>
                  <a:pt x="36" y="589"/>
                </a:lnTo>
                <a:lnTo>
                  <a:pt x="34" y="576"/>
                </a:lnTo>
                <a:lnTo>
                  <a:pt x="33" y="570"/>
                </a:lnTo>
                <a:lnTo>
                  <a:pt x="34" y="582"/>
                </a:lnTo>
                <a:lnTo>
                  <a:pt x="36" y="599"/>
                </a:lnTo>
                <a:lnTo>
                  <a:pt x="38" y="618"/>
                </a:lnTo>
                <a:lnTo>
                  <a:pt x="42" y="637"/>
                </a:lnTo>
                <a:lnTo>
                  <a:pt x="40" y="637"/>
                </a:lnTo>
                <a:lnTo>
                  <a:pt x="40" y="632"/>
                </a:lnTo>
                <a:lnTo>
                  <a:pt x="40" y="637"/>
                </a:lnTo>
                <a:lnTo>
                  <a:pt x="38" y="635"/>
                </a:lnTo>
                <a:lnTo>
                  <a:pt x="38" y="632"/>
                </a:lnTo>
                <a:lnTo>
                  <a:pt x="36" y="616"/>
                </a:lnTo>
                <a:lnTo>
                  <a:pt x="34" y="599"/>
                </a:lnTo>
                <a:lnTo>
                  <a:pt x="36" y="605"/>
                </a:lnTo>
                <a:lnTo>
                  <a:pt x="36" y="610"/>
                </a:lnTo>
                <a:lnTo>
                  <a:pt x="34" y="605"/>
                </a:lnTo>
                <a:lnTo>
                  <a:pt x="36" y="620"/>
                </a:lnTo>
                <a:lnTo>
                  <a:pt x="38" y="635"/>
                </a:lnTo>
                <a:lnTo>
                  <a:pt x="34" y="634"/>
                </a:lnTo>
                <a:lnTo>
                  <a:pt x="33" y="620"/>
                </a:lnTo>
                <a:lnTo>
                  <a:pt x="29" y="589"/>
                </a:lnTo>
                <a:lnTo>
                  <a:pt x="33" y="624"/>
                </a:lnTo>
                <a:lnTo>
                  <a:pt x="29" y="591"/>
                </a:lnTo>
                <a:lnTo>
                  <a:pt x="31" y="610"/>
                </a:lnTo>
                <a:lnTo>
                  <a:pt x="29" y="605"/>
                </a:lnTo>
                <a:lnTo>
                  <a:pt x="31" y="616"/>
                </a:lnTo>
                <a:lnTo>
                  <a:pt x="33" y="634"/>
                </a:lnTo>
                <a:lnTo>
                  <a:pt x="31" y="634"/>
                </a:lnTo>
                <a:lnTo>
                  <a:pt x="29" y="635"/>
                </a:lnTo>
                <a:lnTo>
                  <a:pt x="29" y="637"/>
                </a:lnTo>
                <a:lnTo>
                  <a:pt x="33" y="643"/>
                </a:lnTo>
                <a:lnTo>
                  <a:pt x="34" y="651"/>
                </a:lnTo>
                <a:lnTo>
                  <a:pt x="33" y="655"/>
                </a:lnTo>
                <a:lnTo>
                  <a:pt x="29" y="655"/>
                </a:lnTo>
                <a:lnTo>
                  <a:pt x="21" y="647"/>
                </a:lnTo>
                <a:lnTo>
                  <a:pt x="15" y="643"/>
                </a:lnTo>
                <a:lnTo>
                  <a:pt x="13" y="645"/>
                </a:lnTo>
                <a:lnTo>
                  <a:pt x="8" y="618"/>
                </a:lnTo>
                <a:lnTo>
                  <a:pt x="10" y="618"/>
                </a:lnTo>
                <a:lnTo>
                  <a:pt x="13" y="614"/>
                </a:lnTo>
                <a:lnTo>
                  <a:pt x="17" y="610"/>
                </a:lnTo>
                <a:lnTo>
                  <a:pt x="13" y="601"/>
                </a:lnTo>
                <a:lnTo>
                  <a:pt x="10" y="607"/>
                </a:lnTo>
                <a:lnTo>
                  <a:pt x="8" y="616"/>
                </a:lnTo>
                <a:lnTo>
                  <a:pt x="0" y="582"/>
                </a:lnTo>
                <a:lnTo>
                  <a:pt x="0" y="584"/>
                </a:lnTo>
                <a:lnTo>
                  <a:pt x="8" y="626"/>
                </a:lnTo>
                <a:lnTo>
                  <a:pt x="10" y="630"/>
                </a:lnTo>
                <a:lnTo>
                  <a:pt x="8" y="632"/>
                </a:lnTo>
                <a:lnTo>
                  <a:pt x="2" y="605"/>
                </a:lnTo>
                <a:lnTo>
                  <a:pt x="6" y="626"/>
                </a:lnTo>
                <a:lnTo>
                  <a:pt x="6" y="637"/>
                </a:lnTo>
                <a:lnTo>
                  <a:pt x="6" y="635"/>
                </a:lnTo>
                <a:lnTo>
                  <a:pt x="4" y="634"/>
                </a:lnTo>
                <a:lnTo>
                  <a:pt x="0" y="632"/>
                </a:lnTo>
                <a:lnTo>
                  <a:pt x="0" y="635"/>
                </a:lnTo>
                <a:lnTo>
                  <a:pt x="4" y="641"/>
                </a:lnTo>
                <a:lnTo>
                  <a:pt x="4" y="643"/>
                </a:lnTo>
                <a:lnTo>
                  <a:pt x="2" y="649"/>
                </a:lnTo>
                <a:lnTo>
                  <a:pt x="0" y="649"/>
                </a:lnTo>
                <a:lnTo>
                  <a:pt x="0" y="653"/>
                </a:lnTo>
                <a:lnTo>
                  <a:pt x="0" y="655"/>
                </a:lnTo>
                <a:lnTo>
                  <a:pt x="0" y="1148"/>
                </a:lnTo>
                <a:lnTo>
                  <a:pt x="1542" y="1148"/>
                </a:lnTo>
                <a:lnTo>
                  <a:pt x="1532" y="1135"/>
                </a:lnTo>
                <a:lnTo>
                  <a:pt x="1530" y="1131"/>
                </a:lnTo>
                <a:lnTo>
                  <a:pt x="1530" y="1123"/>
                </a:lnTo>
                <a:lnTo>
                  <a:pt x="1532" y="1117"/>
                </a:lnTo>
                <a:lnTo>
                  <a:pt x="1536" y="1117"/>
                </a:lnTo>
                <a:lnTo>
                  <a:pt x="1542" y="1121"/>
                </a:lnTo>
                <a:lnTo>
                  <a:pt x="1549" y="1129"/>
                </a:lnTo>
                <a:lnTo>
                  <a:pt x="1553" y="1135"/>
                </a:lnTo>
                <a:lnTo>
                  <a:pt x="1555" y="1138"/>
                </a:lnTo>
                <a:lnTo>
                  <a:pt x="1555" y="1148"/>
                </a:lnTo>
                <a:lnTo>
                  <a:pt x="1570" y="1148"/>
                </a:lnTo>
                <a:lnTo>
                  <a:pt x="1565" y="1138"/>
                </a:lnTo>
                <a:lnTo>
                  <a:pt x="1561" y="1123"/>
                </a:lnTo>
                <a:lnTo>
                  <a:pt x="1563" y="1119"/>
                </a:lnTo>
                <a:lnTo>
                  <a:pt x="1565" y="1115"/>
                </a:lnTo>
                <a:lnTo>
                  <a:pt x="1563" y="1114"/>
                </a:lnTo>
                <a:lnTo>
                  <a:pt x="1561" y="1115"/>
                </a:lnTo>
                <a:lnTo>
                  <a:pt x="1561" y="1112"/>
                </a:lnTo>
                <a:lnTo>
                  <a:pt x="1561" y="1104"/>
                </a:lnTo>
                <a:lnTo>
                  <a:pt x="1565" y="1104"/>
                </a:lnTo>
                <a:lnTo>
                  <a:pt x="1563" y="1098"/>
                </a:lnTo>
                <a:lnTo>
                  <a:pt x="1561" y="1094"/>
                </a:lnTo>
                <a:lnTo>
                  <a:pt x="1557" y="1083"/>
                </a:lnTo>
                <a:lnTo>
                  <a:pt x="1561" y="1079"/>
                </a:lnTo>
                <a:lnTo>
                  <a:pt x="1557" y="1079"/>
                </a:lnTo>
                <a:lnTo>
                  <a:pt x="1557" y="1077"/>
                </a:lnTo>
                <a:lnTo>
                  <a:pt x="1559" y="1077"/>
                </a:lnTo>
                <a:lnTo>
                  <a:pt x="1561" y="1075"/>
                </a:lnTo>
                <a:lnTo>
                  <a:pt x="1561" y="1073"/>
                </a:lnTo>
                <a:lnTo>
                  <a:pt x="1561" y="1075"/>
                </a:lnTo>
                <a:lnTo>
                  <a:pt x="1561" y="1073"/>
                </a:lnTo>
                <a:lnTo>
                  <a:pt x="1559" y="1073"/>
                </a:lnTo>
                <a:lnTo>
                  <a:pt x="1557" y="1073"/>
                </a:lnTo>
                <a:lnTo>
                  <a:pt x="1557" y="1071"/>
                </a:lnTo>
                <a:lnTo>
                  <a:pt x="1555" y="1075"/>
                </a:lnTo>
                <a:lnTo>
                  <a:pt x="1553" y="1077"/>
                </a:lnTo>
                <a:lnTo>
                  <a:pt x="1551" y="1079"/>
                </a:lnTo>
                <a:lnTo>
                  <a:pt x="1553" y="1069"/>
                </a:lnTo>
                <a:lnTo>
                  <a:pt x="1555" y="1066"/>
                </a:lnTo>
                <a:lnTo>
                  <a:pt x="1559" y="1062"/>
                </a:lnTo>
                <a:lnTo>
                  <a:pt x="1557" y="1056"/>
                </a:lnTo>
                <a:lnTo>
                  <a:pt x="1555" y="1048"/>
                </a:lnTo>
                <a:lnTo>
                  <a:pt x="1555" y="1033"/>
                </a:lnTo>
                <a:lnTo>
                  <a:pt x="1553" y="1037"/>
                </a:lnTo>
                <a:lnTo>
                  <a:pt x="1555" y="1031"/>
                </a:lnTo>
                <a:lnTo>
                  <a:pt x="1563" y="1025"/>
                </a:lnTo>
                <a:lnTo>
                  <a:pt x="1565" y="1021"/>
                </a:lnTo>
                <a:lnTo>
                  <a:pt x="1565" y="1019"/>
                </a:lnTo>
                <a:lnTo>
                  <a:pt x="1555" y="1018"/>
                </a:lnTo>
                <a:lnTo>
                  <a:pt x="1557" y="1016"/>
                </a:lnTo>
                <a:lnTo>
                  <a:pt x="1557" y="1014"/>
                </a:lnTo>
                <a:lnTo>
                  <a:pt x="1555" y="1012"/>
                </a:lnTo>
                <a:lnTo>
                  <a:pt x="1553" y="1008"/>
                </a:lnTo>
                <a:lnTo>
                  <a:pt x="1553" y="1004"/>
                </a:lnTo>
                <a:lnTo>
                  <a:pt x="1551" y="1006"/>
                </a:lnTo>
                <a:lnTo>
                  <a:pt x="1551" y="1010"/>
                </a:lnTo>
                <a:lnTo>
                  <a:pt x="1549" y="1016"/>
                </a:lnTo>
                <a:lnTo>
                  <a:pt x="1547" y="1002"/>
                </a:lnTo>
                <a:lnTo>
                  <a:pt x="1555" y="977"/>
                </a:lnTo>
                <a:lnTo>
                  <a:pt x="1559" y="962"/>
                </a:lnTo>
                <a:lnTo>
                  <a:pt x="1582" y="960"/>
                </a:lnTo>
                <a:lnTo>
                  <a:pt x="1624" y="956"/>
                </a:lnTo>
                <a:lnTo>
                  <a:pt x="1624" y="954"/>
                </a:lnTo>
                <a:lnTo>
                  <a:pt x="1622" y="954"/>
                </a:lnTo>
                <a:lnTo>
                  <a:pt x="1617" y="954"/>
                </a:lnTo>
                <a:lnTo>
                  <a:pt x="1609" y="956"/>
                </a:lnTo>
                <a:lnTo>
                  <a:pt x="1594" y="958"/>
                </a:lnTo>
                <a:lnTo>
                  <a:pt x="1592" y="958"/>
                </a:lnTo>
                <a:lnTo>
                  <a:pt x="1590" y="956"/>
                </a:lnTo>
                <a:lnTo>
                  <a:pt x="1588" y="956"/>
                </a:lnTo>
                <a:lnTo>
                  <a:pt x="1574" y="958"/>
                </a:lnTo>
                <a:lnTo>
                  <a:pt x="1563" y="960"/>
                </a:lnTo>
                <a:lnTo>
                  <a:pt x="1559" y="958"/>
                </a:lnTo>
                <a:lnTo>
                  <a:pt x="1561" y="935"/>
                </a:lnTo>
                <a:lnTo>
                  <a:pt x="1561" y="925"/>
                </a:lnTo>
                <a:lnTo>
                  <a:pt x="1563" y="916"/>
                </a:lnTo>
                <a:lnTo>
                  <a:pt x="1565" y="904"/>
                </a:lnTo>
                <a:lnTo>
                  <a:pt x="1561" y="898"/>
                </a:lnTo>
                <a:lnTo>
                  <a:pt x="1561" y="900"/>
                </a:lnTo>
                <a:lnTo>
                  <a:pt x="1559" y="906"/>
                </a:lnTo>
                <a:lnTo>
                  <a:pt x="1557" y="929"/>
                </a:lnTo>
                <a:lnTo>
                  <a:pt x="1557" y="950"/>
                </a:lnTo>
                <a:lnTo>
                  <a:pt x="1542" y="946"/>
                </a:lnTo>
                <a:lnTo>
                  <a:pt x="1536" y="946"/>
                </a:lnTo>
                <a:lnTo>
                  <a:pt x="1538" y="946"/>
                </a:lnTo>
                <a:lnTo>
                  <a:pt x="1536" y="946"/>
                </a:lnTo>
                <a:lnTo>
                  <a:pt x="1534" y="946"/>
                </a:lnTo>
                <a:lnTo>
                  <a:pt x="1536" y="941"/>
                </a:lnTo>
                <a:lnTo>
                  <a:pt x="1536" y="939"/>
                </a:lnTo>
                <a:lnTo>
                  <a:pt x="1536" y="937"/>
                </a:lnTo>
                <a:lnTo>
                  <a:pt x="1534" y="937"/>
                </a:lnTo>
                <a:lnTo>
                  <a:pt x="1532" y="939"/>
                </a:lnTo>
                <a:lnTo>
                  <a:pt x="1532" y="937"/>
                </a:lnTo>
                <a:lnTo>
                  <a:pt x="1536" y="935"/>
                </a:lnTo>
                <a:lnTo>
                  <a:pt x="1536" y="933"/>
                </a:lnTo>
                <a:lnTo>
                  <a:pt x="1536" y="931"/>
                </a:lnTo>
                <a:lnTo>
                  <a:pt x="1540" y="929"/>
                </a:lnTo>
                <a:lnTo>
                  <a:pt x="1536" y="927"/>
                </a:lnTo>
                <a:lnTo>
                  <a:pt x="1540" y="925"/>
                </a:lnTo>
                <a:lnTo>
                  <a:pt x="1536" y="923"/>
                </a:lnTo>
                <a:lnTo>
                  <a:pt x="1538" y="922"/>
                </a:lnTo>
                <a:lnTo>
                  <a:pt x="1538" y="920"/>
                </a:lnTo>
                <a:lnTo>
                  <a:pt x="1538" y="916"/>
                </a:lnTo>
                <a:lnTo>
                  <a:pt x="1538" y="918"/>
                </a:lnTo>
                <a:lnTo>
                  <a:pt x="1538" y="916"/>
                </a:lnTo>
                <a:lnTo>
                  <a:pt x="1540" y="914"/>
                </a:lnTo>
                <a:lnTo>
                  <a:pt x="1540" y="910"/>
                </a:lnTo>
                <a:lnTo>
                  <a:pt x="1538" y="908"/>
                </a:lnTo>
                <a:lnTo>
                  <a:pt x="1536" y="910"/>
                </a:lnTo>
                <a:lnTo>
                  <a:pt x="1538" y="910"/>
                </a:lnTo>
                <a:lnTo>
                  <a:pt x="1536" y="914"/>
                </a:lnTo>
                <a:lnTo>
                  <a:pt x="1534" y="914"/>
                </a:lnTo>
                <a:lnTo>
                  <a:pt x="1530" y="914"/>
                </a:lnTo>
                <a:lnTo>
                  <a:pt x="1532" y="912"/>
                </a:lnTo>
                <a:lnTo>
                  <a:pt x="1530" y="912"/>
                </a:lnTo>
                <a:lnTo>
                  <a:pt x="1530" y="906"/>
                </a:lnTo>
                <a:lnTo>
                  <a:pt x="1530" y="902"/>
                </a:lnTo>
                <a:lnTo>
                  <a:pt x="1532" y="898"/>
                </a:lnTo>
                <a:lnTo>
                  <a:pt x="1530" y="898"/>
                </a:lnTo>
                <a:lnTo>
                  <a:pt x="1534" y="895"/>
                </a:lnTo>
                <a:lnTo>
                  <a:pt x="1534" y="891"/>
                </a:lnTo>
                <a:lnTo>
                  <a:pt x="1528" y="897"/>
                </a:lnTo>
                <a:lnTo>
                  <a:pt x="1530" y="891"/>
                </a:lnTo>
                <a:lnTo>
                  <a:pt x="1532" y="883"/>
                </a:lnTo>
                <a:lnTo>
                  <a:pt x="1530" y="883"/>
                </a:lnTo>
                <a:lnTo>
                  <a:pt x="1530" y="881"/>
                </a:lnTo>
                <a:lnTo>
                  <a:pt x="1530" y="879"/>
                </a:lnTo>
                <a:lnTo>
                  <a:pt x="1532" y="874"/>
                </a:lnTo>
                <a:lnTo>
                  <a:pt x="1536" y="864"/>
                </a:lnTo>
                <a:lnTo>
                  <a:pt x="1540" y="862"/>
                </a:lnTo>
                <a:lnTo>
                  <a:pt x="1544" y="862"/>
                </a:lnTo>
                <a:lnTo>
                  <a:pt x="1546" y="860"/>
                </a:lnTo>
                <a:lnTo>
                  <a:pt x="1538" y="856"/>
                </a:lnTo>
                <a:lnTo>
                  <a:pt x="1536" y="852"/>
                </a:lnTo>
                <a:lnTo>
                  <a:pt x="1540" y="845"/>
                </a:lnTo>
                <a:lnTo>
                  <a:pt x="1540" y="843"/>
                </a:lnTo>
                <a:lnTo>
                  <a:pt x="1538" y="843"/>
                </a:lnTo>
                <a:lnTo>
                  <a:pt x="1532" y="847"/>
                </a:lnTo>
                <a:lnTo>
                  <a:pt x="1528" y="841"/>
                </a:lnTo>
                <a:lnTo>
                  <a:pt x="1530" y="839"/>
                </a:lnTo>
                <a:lnTo>
                  <a:pt x="1534" y="837"/>
                </a:lnTo>
                <a:lnTo>
                  <a:pt x="1532" y="835"/>
                </a:lnTo>
                <a:lnTo>
                  <a:pt x="1526" y="831"/>
                </a:lnTo>
                <a:lnTo>
                  <a:pt x="1522" y="829"/>
                </a:lnTo>
                <a:lnTo>
                  <a:pt x="1524" y="824"/>
                </a:lnTo>
                <a:lnTo>
                  <a:pt x="1526" y="822"/>
                </a:lnTo>
                <a:lnTo>
                  <a:pt x="1530" y="822"/>
                </a:lnTo>
                <a:lnTo>
                  <a:pt x="1532" y="824"/>
                </a:lnTo>
                <a:lnTo>
                  <a:pt x="1534" y="827"/>
                </a:lnTo>
                <a:lnTo>
                  <a:pt x="1536" y="826"/>
                </a:lnTo>
                <a:lnTo>
                  <a:pt x="1532" y="820"/>
                </a:lnTo>
                <a:lnTo>
                  <a:pt x="1532" y="818"/>
                </a:lnTo>
                <a:lnTo>
                  <a:pt x="1530" y="814"/>
                </a:lnTo>
                <a:lnTo>
                  <a:pt x="1530" y="812"/>
                </a:lnTo>
                <a:lnTo>
                  <a:pt x="1532" y="812"/>
                </a:lnTo>
                <a:lnTo>
                  <a:pt x="1534" y="810"/>
                </a:lnTo>
                <a:lnTo>
                  <a:pt x="1534" y="808"/>
                </a:lnTo>
                <a:lnTo>
                  <a:pt x="1532" y="806"/>
                </a:lnTo>
                <a:lnTo>
                  <a:pt x="1528" y="806"/>
                </a:lnTo>
                <a:lnTo>
                  <a:pt x="1530" y="801"/>
                </a:lnTo>
                <a:lnTo>
                  <a:pt x="1532" y="799"/>
                </a:lnTo>
                <a:lnTo>
                  <a:pt x="1536" y="799"/>
                </a:lnTo>
                <a:lnTo>
                  <a:pt x="1544" y="797"/>
                </a:lnTo>
                <a:lnTo>
                  <a:pt x="1547" y="795"/>
                </a:lnTo>
                <a:lnTo>
                  <a:pt x="1549" y="793"/>
                </a:lnTo>
                <a:lnTo>
                  <a:pt x="1546" y="781"/>
                </a:lnTo>
                <a:lnTo>
                  <a:pt x="1546" y="774"/>
                </a:lnTo>
                <a:lnTo>
                  <a:pt x="1547" y="774"/>
                </a:lnTo>
                <a:lnTo>
                  <a:pt x="1551" y="774"/>
                </a:lnTo>
                <a:lnTo>
                  <a:pt x="1557" y="770"/>
                </a:lnTo>
                <a:lnTo>
                  <a:pt x="1563" y="762"/>
                </a:lnTo>
                <a:lnTo>
                  <a:pt x="1565" y="758"/>
                </a:lnTo>
                <a:lnTo>
                  <a:pt x="1563" y="760"/>
                </a:lnTo>
                <a:lnTo>
                  <a:pt x="1559" y="758"/>
                </a:lnTo>
                <a:lnTo>
                  <a:pt x="1551" y="753"/>
                </a:lnTo>
                <a:lnTo>
                  <a:pt x="1557" y="737"/>
                </a:lnTo>
                <a:lnTo>
                  <a:pt x="1561" y="728"/>
                </a:lnTo>
                <a:lnTo>
                  <a:pt x="1563" y="722"/>
                </a:lnTo>
                <a:lnTo>
                  <a:pt x="1565" y="722"/>
                </a:lnTo>
                <a:lnTo>
                  <a:pt x="1572" y="720"/>
                </a:lnTo>
                <a:lnTo>
                  <a:pt x="1574" y="720"/>
                </a:lnTo>
                <a:lnTo>
                  <a:pt x="1574" y="716"/>
                </a:lnTo>
                <a:lnTo>
                  <a:pt x="1572" y="708"/>
                </a:lnTo>
                <a:lnTo>
                  <a:pt x="1567" y="699"/>
                </a:lnTo>
                <a:lnTo>
                  <a:pt x="1567" y="714"/>
                </a:lnTo>
                <a:lnTo>
                  <a:pt x="1565" y="718"/>
                </a:lnTo>
                <a:lnTo>
                  <a:pt x="1563" y="705"/>
                </a:lnTo>
                <a:lnTo>
                  <a:pt x="1563" y="697"/>
                </a:lnTo>
                <a:lnTo>
                  <a:pt x="1563" y="691"/>
                </a:lnTo>
                <a:lnTo>
                  <a:pt x="1567" y="682"/>
                </a:lnTo>
                <a:lnTo>
                  <a:pt x="1572" y="685"/>
                </a:lnTo>
                <a:lnTo>
                  <a:pt x="1576" y="687"/>
                </a:lnTo>
                <a:lnTo>
                  <a:pt x="1580" y="687"/>
                </a:lnTo>
                <a:lnTo>
                  <a:pt x="1586" y="683"/>
                </a:lnTo>
                <a:lnTo>
                  <a:pt x="1588" y="678"/>
                </a:lnTo>
                <a:lnTo>
                  <a:pt x="1586" y="672"/>
                </a:lnTo>
                <a:lnTo>
                  <a:pt x="1576" y="660"/>
                </a:lnTo>
                <a:lnTo>
                  <a:pt x="1574" y="657"/>
                </a:lnTo>
                <a:lnTo>
                  <a:pt x="1580" y="658"/>
                </a:lnTo>
                <a:lnTo>
                  <a:pt x="1586" y="664"/>
                </a:lnTo>
                <a:lnTo>
                  <a:pt x="1590" y="670"/>
                </a:lnTo>
                <a:lnTo>
                  <a:pt x="1592" y="672"/>
                </a:lnTo>
                <a:lnTo>
                  <a:pt x="1594" y="670"/>
                </a:lnTo>
                <a:lnTo>
                  <a:pt x="1597" y="666"/>
                </a:lnTo>
                <a:lnTo>
                  <a:pt x="1603" y="662"/>
                </a:lnTo>
                <a:lnTo>
                  <a:pt x="1605" y="658"/>
                </a:lnTo>
                <a:lnTo>
                  <a:pt x="1605" y="657"/>
                </a:lnTo>
                <a:lnTo>
                  <a:pt x="1601" y="653"/>
                </a:lnTo>
                <a:lnTo>
                  <a:pt x="1597" y="649"/>
                </a:lnTo>
                <a:lnTo>
                  <a:pt x="1595" y="649"/>
                </a:lnTo>
                <a:lnTo>
                  <a:pt x="1594" y="651"/>
                </a:lnTo>
                <a:lnTo>
                  <a:pt x="1592" y="651"/>
                </a:lnTo>
                <a:lnTo>
                  <a:pt x="1588" y="649"/>
                </a:lnTo>
                <a:lnTo>
                  <a:pt x="1580" y="637"/>
                </a:lnTo>
                <a:lnTo>
                  <a:pt x="1580" y="634"/>
                </a:lnTo>
                <a:lnTo>
                  <a:pt x="1582" y="628"/>
                </a:lnTo>
                <a:lnTo>
                  <a:pt x="1588" y="626"/>
                </a:lnTo>
                <a:lnTo>
                  <a:pt x="1590" y="626"/>
                </a:lnTo>
                <a:lnTo>
                  <a:pt x="1594" y="626"/>
                </a:lnTo>
                <a:lnTo>
                  <a:pt x="1599" y="622"/>
                </a:lnTo>
                <a:lnTo>
                  <a:pt x="1613" y="609"/>
                </a:lnTo>
                <a:lnTo>
                  <a:pt x="1617" y="603"/>
                </a:lnTo>
                <a:lnTo>
                  <a:pt x="1615" y="597"/>
                </a:lnTo>
                <a:lnTo>
                  <a:pt x="1611" y="591"/>
                </a:lnTo>
                <a:lnTo>
                  <a:pt x="1607" y="587"/>
                </a:lnTo>
                <a:lnTo>
                  <a:pt x="1605" y="587"/>
                </a:lnTo>
                <a:lnTo>
                  <a:pt x="1607" y="576"/>
                </a:lnTo>
                <a:lnTo>
                  <a:pt x="1605" y="561"/>
                </a:lnTo>
                <a:lnTo>
                  <a:pt x="1607" y="553"/>
                </a:lnTo>
                <a:lnTo>
                  <a:pt x="1611" y="545"/>
                </a:lnTo>
                <a:lnTo>
                  <a:pt x="1613" y="538"/>
                </a:lnTo>
                <a:lnTo>
                  <a:pt x="1613" y="534"/>
                </a:lnTo>
                <a:lnTo>
                  <a:pt x="1613" y="528"/>
                </a:lnTo>
                <a:lnTo>
                  <a:pt x="1611" y="522"/>
                </a:lnTo>
                <a:lnTo>
                  <a:pt x="1609" y="520"/>
                </a:lnTo>
                <a:lnTo>
                  <a:pt x="1605" y="520"/>
                </a:lnTo>
                <a:lnTo>
                  <a:pt x="1601" y="522"/>
                </a:lnTo>
                <a:lnTo>
                  <a:pt x="1597" y="522"/>
                </a:lnTo>
                <a:lnTo>
                  <a:pt x="1595" y="518"/>
                </a:lnTo>
                <a:lnTo>
                  <a:pt x="1595" y="513"/>
                </a:lnTo>
                <a:lnTo>
                  <a:pt x="1595" y="509"/>
                </a:lnTo>
                <a:lnTo>
                  <a:pt x="1597" y="503"/>
                </a:lnTo>
                <a:lnTo>
                  <a:pt x="1594" y="493"/>
                </a:lnTo>
                <a:lnTo>
                  <a:pt x="1590" y="490"/>
                </a:lnTo>
                <a:lnTo>
                  <a:pt x="1584" y="490"/>
                </a:lnTo>
                <a:lnTo>
                  <a:pt x="1584" y="491"/>
                </a:lnTo>
                <a:lnTo>
                  <a:pt x="1582" y="495"/>
                </a:lnTo>
                <a:lnTo>
                  <a:pt x="1580" y="507"/>
                </a:lnTo>
                <a:lnTo>
                  <a:pt x="1576" y="518"/>
                </a:lnTo>
                <a:lnTo>
                  <a:pt x="1576" y="522"/>
                </a:lnTo>
                <a:lnTo>
                  <a:pt x="1578" y="526"/>
                </a:lnTo>
                <a:lnTo>
                  <a:pt x="1586" y="528"/>
                </a:lnTo>
                <a:lnTo>
                  <a:pt x="1592" y="532"/>
                </a:lnTo>
                <a:lnTo>
                  <a:pt x="1592" y="536"/>
                </a:lnTo>
                <a:lnTo>
                  <a:pt x="1592" y="541"/>
                </a:lnTo>
                <a:lnTo>
                  <a:pt x="1588" y="539"/>
                </a:lnTo>
                <a:lnTo>
                  <a:pt x="1588" y="541"/>
                </a:lnTo>
                <a:lnTo>
                  <a:pt x="1590" y="543"/>
                </a:lnTo>
                <a:lnTo>
                  <a:pt x="1588" y="545"/>
                </a:lnTo>
                <a:lnTo>
                  <a:pt x="1586" y="545"/>
                </a:lnTo>
                <a:lnTo>
                  <a:pt x="1588" y="547"/>
                </a:lnTo>
                <a:lnTo>
                  <a:pt x="1588" y="549"/>
                </a:lnTo>
                <a:lnTo>
                  <a:pt x="1584" y="547"/>
                </a:lnTo>
                <a:lnTo>
                  <a:pt x="1586" y="551"/>
                </a:lnTo>
                <a:lnTo>
                  <a:pt x="1586" y="553"/>
                </a:lnTo>
                <a:lnTo>
                  <a:pt x="1582" y="551"/>
                </a:lnTo>
                <a:lnTo>
                  <a:pt x="1582" y="549"/>
                </a:lnTo>
                <a:lnTo>
                  <a:pt x="1582" y="545"/>
                </a:lnTo>
                <a:lnTo>
                  <a:pt x="1582" y="543"/>
                </a:lnTo>
                <a:lnTo>
                  <a:pt x="1580" y="543"/>
                </a:lnTo>
                <a:lnTo>
                  <a:pt x="1580" y="545"/>
                </a:lnTo>
                <a:lnTo>
                  <a:pt x="1578" y="547"/>
                </a:lnTo>
                <a:lnTo>
                  <a:pt x="1576" y="549"/>
                </a:lnTo>
                <a:lnTo>
                  <a:pt x="1578" y="551"/>
                </a:lnTo>
                <a:lnTo>
                  <a:pt x="1580" y="553"/>
                </a:lnTo>
                <a:lnTo>
                  <a:pt x="1582" y="555"/>
                </a:lnTo>
                <a:lnTo>
                  <a:pt x="1582" y="557"/>
                </a:lnTo>
                <a:lnTo>
                  <a:pt x="1580" y="557"/>
                </a:lnTo>
                <a:lnTo>
                  <a:pt x="1578" y="555"/>
                </a:lnTo>
                <a:lnTo>
                  <a:pt x="1576" y="551"/>
                </a:lnTo>
                <a:lnTo>
                  <a:pt x="1572" y="547"/>
                </a:lnTo>
                <a:lnTo>
                  <a:pt x="1572" y="549"/>
                </a:lnTo>
                <a:lnTo>
                  <a:pt x="1576" y="553"/>
                </a:lnTo>
                <a:lnTo>
                  <a:pt x="1576" y="557"/>
                </a:lnTo>
                <a:lnTo>
                  <a:pt x="1569" y="559"/>
                </a:lnTo>
                <a:lnTo>
                  <a:pt x="1565" y="561"/>
                </a:lnTo>
                <a:lnTo>
                  <a:pt x="1563" y="549"/>
                </a:lnTo>
                <a:lnTo>
                  <a:pt x="1565" y="541"/>
                </a:lnTo>
                <a:lnTo>
                  <a:pt x="1565" y="526"/>
                </a:lnTo>
                <a:lnTo>
                  <a:pt x="1565" y="522"/>
                </a:lnTo>
                <a:lnTo>
                  <a:pt x="1563" y="522"/>
                </a:lnTo>
                <a:lnTo>
                  <a:pt x="1561" y="530"/>
                </a:lnTo>
                <a:lnTo>
                  <a:pt x="1561" y="536"/>
                </a:lnTo>
                <a:lnTo>
                  <a:pt x="1561" y="547"/>
                </a:lnTo>
                <a:lnTo>
                  <a:pt x="1561" y="555"/>
                </a:lnTo>
                <a:lnTo>
                  <a:pt x="1561" y="557"/>
                </a:lnTo>
                <a:lnTo>
                  <a:pt x="1559" y="557"/>
                </a:lnTo>
                <a:lnTo>
                  <a:pt x="1557" y="549"/>
                </a:lnTo>
                <a:lnTo>
                  <a:pt x="1557" y="545"/>
                </a:lnTo>
                <a:lnTo>
                  <a:pt x="1557" y="547"/>
                </a:lnTo>
                <a:lnTo>
                  <a:pt x="1555" y="553"/>
                </a:lnTo>
                <a:lnTo>
                  <a:pt x="1559" y="559"/>
                </a:lnTo>
                <a:lnTo>
                  <a:pt x="1561" y="572"/>
                </a:lnTo>
                <a:lnTo>
                  <a:pt x="1555" y="553"/>
                </a:lnTo>
                <a:lnTo>
                  <a:pt x="1551" y="534"/>
                </a:lnTo>
                <a:lnTo>
                  <a:pt x="1549" y="520"/>
                </a:lnTo>
                <a:lnTo>
                  <a:pt x="1547" y="511"/>
                </a:lnTo>
                <a:lnTo>
                  <a:pt x="1547" y="499"/>
                </a:lnTo>
                <a:lnTo>
                  <a:pt x="1546" y="488"/>
                </a:lnTo>
                <a:lnTo>
                  <a:pt x="1546" y="503"/>
                </a:lnTo>
                <a:lnTo>
                  <a:pt x="1546" y="499"/>
                </a:lnTo>
                <a:lnTo>
                  <a:pt x="1546" y="484"/>
                </a:lnTo>
                <a:lnTo>
                  <a:pt x="1546" y="486"/>
                </a:lnTo>
                <a:lnTo>
                  <a:pt x="1544" y="484"/>
                </a:lnTo>
                <a:lnTo>
                  <a:pt x="1544" y="478"/>
                </a:lnTo>
                <a:lnTo>
                  <a:pt x="1544" y="482"/>
                </a:lnTo>
                <a:lnTo>
                  <a:pt x="1542" y="461"/>
                </a:lnTo>
                <a:lnTo>
                  <a:pt x="1542" y="459"/>
                </a:lnTo>
                <a:lnTo>
                  <a:pt x="1540" y="461"/>
                </a:lnTo>
                <a:lnTo>
                  <a:pt x="1540" y="463"/>
                </a:lnTo>
                <a:lnTo>
                  <a:pt x="1540" y="468"/>
                </a:lnTo>
                <a:lnTo>
                  <a:pt x="1540" y="461"/>
                </a:lnTo>
                <a:lnTo>
                  <a:pt x="1540" y="453"/>
                </a:lnTo>
                <a:lnTo>
                  <a:pt x="1538" y="442"/>
                </a:lnTo>
                <a:lnTo>
                  <a:pt x="1538" y="438"/>
                </a:lnTo>
                <a:lnTo>
                  <a:pt x="1536" y="434"/>
                </a:lnTo>
                <a:lnTo>
                  <a:pt x="1536" y="438"/>
                </a:lnTo>
                <a:lnTo>
                  <a:pt x="1534" y="453"/>
                </a:lnTo>
                <a:lnTo>
                  <a:pt x="1534" y="466"/>
                </a:lnTo>
                <a:lnTo>
                  <a:pt x="1534" y="482"/>
                </a:lnTo>
                <a:lnTo>
                  <a:pt x="1534" y="486"/>
                </a:lnTo>
                <a:lnTo>
                  <a:pt x="1536" y="472"/>
                </a:lnTo>
                <a:lnTo>
                  <a:pt x="1538" y="465"/>
                </a:lnTo>
                <a:lnTo>
                  <a:pt x="1538" y="472"/>
                </a:lnTo>
                <a:lnTo>
                  <a:pt x="1538" y="480"/>
                </a:lnTo>
                <a:lnTo>
                  <a:pt x="1540" y="476"/>
                </a:lnTo>
                <a:lnTo>
                  <a:pt x="1540" y="478"/>
                </a:lnTo>
                <a:lnTo>
                  <a:pt x="1540" y="486"/>
                </a:lnTo>
                <a:lnTo>
                  <a:pt x="1538" y="490"/>
                </a:lnTo>
                <a:lnTo>
                  <a:pt x="1538" y="480"/>
                </a:lnTo>
                <a:lnTo>
                  <a:pt x="1538" y="476"/>
                </a:lnTo>
                <a:lnTo>
                  <a:pt x="1538" y="480"/>
                </a:lnTo>
                <a:lnTo>
                  <a:pt x="1536" y="497"/>
                </a:lnTo>
                <a:lnTo>
                  <a:pt x="1536" y="507"/>
                </a:lnTo>
                <a:lnTo>
                  <a:pt x="1540" y="511"/>
                </a:lnTo>
                <a:lnTo>
                  <a:pt x="1542" y="513"/>
                </a:lnTo>
                <a:lnTo>
                  <a:pt x="1546" y="513"/>
                </a:lnTo>
                <a:lnTo>
                  <a:pt x="1546" y="522"/>
                </a:lnTo>
                <a:lnTo>
                  <a:pt x="1544" y="530"/>
                </a:lnTo>
                <a:lnTo>
                  <a:pt x="1538" y="514"/>
                </a:lnTo>
                <a:lnTo>
                  <a:pt x="1542" y="557"/>
                </a:lnTo>
                <a:lnTo>
                  <a:pt x="1546" y="618"/>
                </a:lnTo>
                <a:lnTo>
                  <a:pt x="1546" y="639"/>
                </a:lnTo>
                <a:lnTo>
                  <a:pt x="1540" y="566"/>
                </a:lnTo>
                <a:lnTo>
                  <a:pt x="1536" y="511"/>
                </a:lnTo>
                <a:lnTo>
                  <a:pt x="1534" y="507"/>
                </a:lnTo>
                <a:lnTo>
                  <a:pt x="1530" y="497"/>
                </a:lnTo>
                <a:lnTo>
                  <a:pt x="1528" y="482"/>
                </a:lnTo>
                <a:lnTo>
                  <a:pt x="1528" y="468"/>
                </a:lnTo>
                <a:lnTo>
                  <a:pt x="1530" y="463"/>
                </a:lnTo>
                <a:lnTo>
                  <a:pt x="1528" y="447"/>
                </a:lnTo>
                <a:lnTo>
                  <a:pt x="1526" y="451"/>
                </a:lnTo>
                <a:lnTo>
                  <a:pt x="1526" y="447"/>
                </a:lnTo>
                <a:lnTo>
                  <a:pt x="1526" y="438"/>
                </a:lnTo>
                <a:lnTo>
                  <a:pt x="1524" y="430"/>
                </a:lnTo>
                <a:lnTo>
                  <a:pt x="1522" y="438"/>
                </a:lnTo>
                <a:lnTo>
                  <a:pt x="1522" y="451"/>
                </a:lnTo>
                <a:lnTo>
                  <a:pt x="1522" y="442"/>
                </a:lnTo>
                <a:lnTo>
                  <a:pt x="1522" y="443"/>
                </a:lnTo>
                <a:lnTo>
                  <a:pt x="1521" y="443"/>
                </a:lnTo>
                <a:lnTo>
                  <a:pt x="1522" y="440"/>
                </a:lnTo>
                <a:lnTo>
                  <a:pt x="1522" y="436"/>
                </a:lnTo>
                <a:lnTo>
                  <a:pt x="1521" y="420"/>
                </a:lnTo>
                <a:lnTo>
                  <a:pt x="1519" y="413"/>
                </a:lnTo>
                <a:lnTo>
                  <a:pt x="1519" y="417"/>
                </a:lnTo>
                <a:lnTo>
                  <a:pt x="1519" y="407"/>
                </a:lnTo>
                <a:lnTo>
                  <a:pt x="1517" y="392"/>
                </a:lnTo>
                <a:lnTo>
                  <a:pt x="1517" y="394"/>
                </a:lnTo>
                <a:lnTo>
                  <a:pt x="1519" y="409"/>
                </a:lnTo>
                <a:lnTo>
                  <a:pt x="1519" y="442"/>
                </a:lnTo>
                <a:lnTo>
                  <a:pt x="1519" y="449"/>
                </a:lnTo>
                <a:lnTo>
                  <a:pt x="1521" y="445"/>
                </a:lnTo>
                <a:lnTo>
                  <a:pt x="1521" y="453"/>
                </a:lnTo>
                <a:lnTo>
                  <a:pt x="1521" y="436"/>
                </a:lnTo>
                <a:lnTo>
                  <a:pt x="1522" y="468"/>
                </a:lnTo>
                <a:lnTo>
                  <a:pt x="1524" y="503"/>
                </a:lnTo>
                <a:lnTo>
                  <a:pt x="1522" y="472"/>
                </a:lnTo>
                <a:lnTo>
                  <a:pt x="1522" y="466"/>
                </a:lnTo>
                <a:lnTo>
                  <a:pt x="1522" y="470"/>
                </a:lnTo>
                <a:lnTo>
                  <a:pt x="1522" y="490"/>
                </a:lnTo>
                <a:lnTo>
                  <a:pt x="1524" y="528"/>
                </a:lnTo>
                <a:lnTo>
                  <a:pt x="1526" y="534"/>
                </a:lnTo>
                <a:lnTo>
                  <a:pt x="1526" y="528"/>
                </a:lnTo>
                <a:lnTo>
                  <a:pt x="1524" y="516"/>
                </a:lnTo>
                <a:lnTo>
                  <a:pt x="1524" y="507"/>
                </a:lnTo>
                <a:lnTo>
                  <a:pt x="1526" y="514"/>
                </a:lnTo>
                <a:lnTo>
                  <a:pt x="1526" y="524"/>
                </a:lnTo>
                <a:lnTo>
                  <a:pt x="1526" y="538"/>
                </a:lnTo>
                <a:lnTo>
                  <a:pt x="1526" y="526"/>
                </a:lnTo>
                <a:lnTo>
                  <a:pt x="1526" y="547"/>
                </a:lnTo>
                <a:lnTo>
                  <a:pt x="1530" y="566"/>
                </a:lnTo>
                <a:lnTo>
                  <a:pt x="1530" y="568"/>
                </a:lnTo>
                <a:lnTo>
                  <a:pt x="1532" y="591"/>
                </a:lnTo>
                <a:lnTo>
                  <a:pt x="1526" y="557"/>
                </a:lnTo>
                <a:lnTo>
                  <a:pt x="1524" y="524"/>
                </a:lnTo>
                <a:lnTo>
                  <a:pt x="1522" y="505"/>
                </a:lnTo>
                <a:lnTo>
                  <a:pt x="1522" y="503"/>
                </a:lnTo>
                <a:lnTo>
                  <a:pt x="1522" y="495"/>
                </a:lnTo>
                <a:lnTo>
                  <a:pt x="1521" y="465"/>
                </a:lnTo>
                <a:lnTo>
                  <a:pt x="1521" y="488"/>
                </a:lnTo>
                <a:lnTo>
                  <a:pt x="1521" y="480"/>
                </a:lnTo>
                <a:lnTo>
                  <a:pt x="1519" y="451"/>
                </a:lnTo>
                <a:lnTo>
                  <a:pt x="1519" y="474"/>
                </a:lnTo>
                <a:lnTo>
                  <a:pt x="1519" y="470"/>
                </a:lnTo>
                <a:lnTo>
                  <a:pt x="1517" y="443"/>
                </a:lnTo>
                <a:lnTo>
                  <a:pt x="1517" y="447"/>
                </a:lnTo>
                <a:lnTo>
                  <a:pt x="1517" y="445"/>
                </a:lnTo>
                <a:lnTo>
                  <a:pt x="1515" y="436"/>
                </a:lnTo>
                <a:lnTo>
                  <a:pt x="1517" y="440"/>
                </a:lnTo>
                <a:lnTo>
                  <a:pt x="1513" y="407"/>
                </a:lnTo>
                <a:lnTo>
                  <a:pt x="1513" y="405"/>
                </a:lnTo>
                <a:lnTo>
                  <a:pt x="1513" y="407"/>
                </a:lnTo>
                <a:lnTo>
                  <a:pt x="1511" y="394"/>
                </a:lnTo>
                <a:lnTo>
                  <a:pt x="1511" y="382"/>
                </a:lnTo>
                <a:lnTo>
                  <a:pt x="1511" y="374"/>
                </a:lnTo>
                <a:lnTo>
                  <a:pt x="1507" y="369"/>
                </a:lnTo>
                <a:lnTo>
                  <a:pt x="1505" y="363"/>
                </a:lnTo>
                <a:lnTo>
                  <a:pt x="1507" y="376"/>
                </a:lnTo>
                <a:lnTo>
                  <a:pt x="1505" y="359"/>
                </a:lnTo>
                <a:lnTo>
                  <a:pt x="1503" y="357"/>
                </a:lnTo>
                <a:lnTo>
                  <a:pt x="1503" y="361"/>
                </a:lnTo>
                <a:lnTo>
                  <a:pt x="1503" y="353"/>
                </a:lnTo>
                <a:lnTo>
                  <a:pt x="1507" y="480"/>
                </a:lnTo>
                <a:lnTo>
                  <a:pt x="1501" y="338"/>
                </a:lnTo>
                <a:lnTo>
                  <a:pt x="1501" y="332"/>
                </a:lnTo>
                <a:lnTo>
                  <a:pt x="1501" y="305"/>
                </a:lnTo>
                <a:lnTo>
                  <a:pt x="1501" y="324"/>
                </a:lnTo>
                <a:lnTo>
                  <a:pt x="1503" y="280"/>
                </a:lnTo>
                <a:lnTo>
                  <a:pt x="1505" y="361"/>
                </a:lnTo>
                <a:lnTo>
                  <a:pt x="1507" y="369"/>
                </a:lnTo>
                <a:lnTo>
                  <a:pt x="1507" y="349"/>
                </a:lnTo>
                <a:lnTo>
                  <a:pt x="1505" y="330"/>
                </a:lnTo>
                <a:lnTo>
                  <a:pt x="1507" y="340"/>
                </a:lnTo>
                <a:lnTo>
                  <a:pt x="1511" y="369"/>
                </a:lnTo>
                <a:lnTo>
                  <a:pt x="1511" y="372"/>
                </a:lnTo>
                <a:lnTo>
                  <a:pt x="1505" y="305"/>
                </a:lnTo>
                <a:lnTo>
                  <a:pt x="1503" y="274"/>
                </a:lnTo>
                <a:lnTo>
                  <a:pt x="1505" y="299"/>
                </a:lnTo>
                <a:lnTo>
                  <a:pt x="1503" y="244"/>
                </a:lnTo>
                <a:lnTo>
                  <a:pt x="1503" y="240"/>
                </a:lnTo>
                <a:lnTo>
                  <a:pt x="1503" y="246"/>
                </a:lnTo>
                <a:lnTo>
                  <a:pt x="1503" y="261"/>
                </a:lnTo>
                <a:lnTo>
                  <a:pt x="1505" y="286"/>
                </a:lnTo>
                <a:lnTo>
                  <a:pt x="1505" y="290"/>
                </a:lnTo>
                <a:lnTo>
                  <a:pt x="1505" y="282"/>
                </a:lnTo>
                <a:lnTo>
                  <a:pt x="1507" y="305"/>
                </a:lnTo>
                <a:lnTo>
                  <a:pt x="1507" y="321"/>
                </a:lnTo>
                <a:lnTo>
                  <a:pt x="1507" y="326"/>
                </a:lnTo>
                <a:lnTo>
                  <a:pt x="1511" y="324"/>
                </a:lnTo>
                <a:lnTo>
                  <a:pt x="1511" y="326"/>
                </a:lnTo>
                <a:lnTo>
                  <a:pt x="1511" y="346"/>
                </a:lnTo>
                <a:lnTo>
                  <a:pt x="1513" y="365"/>
                </a:lnTo>
                <a:lnTo>
                  <a:pt x="1513" y="369"/>
                </a:lnTo>
                <a:lnTo>
                  <a:pt x="1513" y="365"/>
                </a:lnTo>
                <a:lnTo>
                  <a:pt x="1513" y="357"/>
                </a:lnTo>
                <a:lnTo>
                  <a:pt x="1511" y="326"/>
                </a:lnTo>
                <a:lnTo>
                  <a:pt x="1511" y="322"/>
                </a:lnTo>
                <a:lnTo>
                  <a:pt x="1513" y="347"/>
                </a:lnTo>
                <a:lnTo>
                  <a:pt x="1513" y="351"/>
                </a:lnTo>
                <a:lnTo>
                  <a:pt x="1513" y="349"/>
                </a:lnTo>
                <a:lnTo>
                  <a:pt x="1513" y="346"/>
                </a:lnTo>
                <a:lnTo>
                  <a:pt x="1513" y="363"/>
                </a:lnTo>
                <a:lnTo>
                  <a:pt x="1515" y="361"/>
                </a:lnTo>
                <a:lnTo>
                  <a:pt x="1515" y="346"/>
                </a:lnTo>
                <a:lnTo>
                  <a:pt x="1515" y="330"/>
                </a:lnTo>
                <a:lnTo>
                  <a:pt x="1515" y="332"/>
                </a:lnTo>
                <a:lnTo>
                  <a:pt x="1517" y="338"/>
                </a:lnTo>
                <a:lnTo>
                  <a:pt x="1517" y="361"/>
                </a:lnTo>
                <a:lnTo>
                  <a:pt x="1519" y="365"/>
                </a:lnTo>
                <a:lnTo>
                  <a:pt x="1519" y="363"/>
                </a:lnTo>
                <a:lnTo>
                  <a:pt x="1519" y="346"/>
                </a:lnTo>
                <a:lnTo>
                  <a:pt x="1519" y="311"/>
                </a:lnTo>
                <a:lnTo>
                  <a:pt x="1521" y="286"/>
                </a:lnTo>
                <a:lnTo>
                  <a:pt x="1521" y="282"/>
                </a:lnTo>
                <a:lnTo>
                  <a:pt x="1521" y="286"/>
                </a:lnTo>
                <a:lnTo>
                  <a:pt x="1522" y="305"/>
                </a:lnTo>
                <a:lnTo>
                  <a:pt x="1522" y="309"/>
                </a:lnTo>
                <a:lnTo>
                  <a:pt x="1524" y="303"/>
                </a:lnTo>
                <a:lnTo>
                  <a:pt x="1526" y="276"/>
                </a:lnTo>
                <a:lnTo>
                  <a:pt x="1521" y="263"/>
                </a:lnTo>
                <a:lnTo>
                  <a:pt x="1521" y="257"/>
                </a:lnTo>
                <a:lnTo>
                  <a:pt x="1522" y="255"/>
                </a:lnTo>
                <a:lnTo>
                  <a:pt x="1526" y="255"/>
                </a:lnTo>
                <a:lnTo>
                  <a:pt x="1530" y="255"/>
                </a:lnTo>
                <a:lnTo>
                  <a:pt x="1532" y="257"/>
                </a:lnTo>
                <a:lnTo>
                  <a:pt x="1538" y="263"/>
                </a:lnTo>
                <a:lnTo>
                  <a:pt x="1534" y="273"/>
                </a:lnTo>
                <a:lnTo>
                  <a:pt x="1530" y="280"/>
                </a:lnTo>
                <a:lnTo>
                  <a:pt x="1528" y="278"/>
                </a:lnTo>
                <a:lnTo>
                  <a:pt x="1526" y="294"/>
                </a:lnTo>
                <a:lnTo>
                  <a:pt x="1526" y="299"/>
                </a:lnTo>
                <a:lnTo>
                  <a:pt x="1528" y="298"/>
                </a:lnTo>
                <a:lnTo>
                  <a:pt x="1530" y="290"/>
                </a:lnTo>
                <a:lnTo>
                  <a:pt x="1530" y="298"/>
                </a:lnTo>
                <a:lnTo>
                  <a:pt x="1528" y="309"/>
                </a:lnTo>
                <a:lnTo>
                  <a:pt x="1524" y="322"/>
                </a:lnTo>
                <a:lnTo>
                  <a:pt x="1522" y="326"/>
                </a:lnTo>
                <a:lnTo>
                  <a:pt x="1524" y="326"/>
                </a:lnTo>
                <a:lnTo>
                  <a:pt x="1526" y="324"/>
                </a:lnTo>
                <a:lnTo>
                  <a:pt x="1528" y="324"/>
                </a:lnTo>
                <a:lnTo>
                  <a:pt x="1526" y="338"/>
                </a:lnTo>
                <a:lnTo>
                  <a:pt x="1524" y="347"/>
                </a:lnTo>
                <a:lnTo>
                  <a:pt x="1524" y="357"/>
                </a:lnTo>
                <a:lnTo>
                  <a:pt x="1526" y="359"/>
                </a:lnTo>
                <a:lnTo>
                  <a:pt x="1526" y="357"/>
                </a:lnTo>
                <a:lnTo>
                  <a:pt x="1528" y="349"/>
                </a:lnTo>
                <a:lnTo>
                  <a:pt x="1530" y="324"/>
                </a:lnTo>
                <a:lnTo>
                  <a:pt x="1532" y="321"/>
                </a:lnTo>
                <a:lnTo>
                  <a:pt x="1536" y="340"/>
                </a:lnTo>
                <a:lnTo>
                  <a:pt x="1536" y="342"/>
                </a:lnTo>
                <a:lnTo>
                  <a:pt x="1534" y="340"/>
                </a:lnTo>
                <a:lnTo>
                  <a:pt x="1534" y="338"/>
                </a:lnTo>
                <a:lnTo>
                  <a:pt x="1532" y="338"/>
                </a:lnTo>
                <a:lnTo>
                  <a:pt x="1530" y="361"/>
                </a:lnTo>
                <a:lnTo>
                  <a:pt x="1530" y="363"/>
                </a:lnTo>
                <a:lnTo>
                  <a:pt x="1536" y="359"/>
                </a:lnTo>
                <a:lnTo>
                  <a:pt x="1536" y="357"/>
                </a:lnTo>
                <a:lnTo>
                  <a:pt x="1544" y="353"/>
                </a:lnTo>
                <a:lnTo>
                  <a:pt x="1547" y="347"/>
                </a:lnTo>
                <a:lnTo>
                  <a:pt x="1547" y="340"/>
                </a:lnTo>
                <a:lnTo>
                  <a:pt x="1546" y="322"/>
                </a:lnTo>
                <a:lnTo>
                  <a:pt x="1547" y="315"/>
                </a:lnTo>
                <a:lnTo>
                  <a:pt x="1547" y="307"/>
                </a:lnTo>
                <a:lnTo>
                  <a:pt x="1547" y="305"/>
                </a:lnTo>
                <a:lnTo>
                  <a:pt x="1551" y="303"/>
                </a:lnTo>
                <a:lnTo>
                  <a:pt x="1555" y="301"/>
                </a:lnTo>
                <a:lnTo>
                  <a:pt x="1557" y="301"/>
                </a:lnTo>
                <a:lnTo>
                  <a:pt x="1555" y="299"/>
                </a:lnTo>
                <a:lnTo>
                  <a:pt x="1553" y="299"/>
                </a:lnTo>
                <a:lnTo>
                  <a:pt x="1546" y="301"/>
                </a:lnTo>
                <a:lnTo>
                  <a:pt x="1544" y="298"/>
                </a:lnTo>
                <a:lnTo>
                  <a:pt x="1549" y="296"/>
                </a:lnTo>
                <a:lnTo>
                  <a:pt x="1544" y="296"/>
                </a:lnTo>
                <a:lnTo>
                  <a:pt x="1538" y="288"/>
                </a:lnTo>
                <a:lnTo>
                  <a:pt x="1542" y="286"/>
                </a:lnTo>
                <a:lnTo>
                  <a:pt x="1544" y="282"/>
                </a:lnTo>
                <a:lnTo>
                  <a:pt x="1544" y="280"/>
                </a:lnTo>
                <a:lnTo>
                  <a:pt x="1542" y="282"/>
                </a:lnTo>
                <a:lnTo>
                  <a:pt x="1538" y="286"/>
                </a:lnTo>
                <a:lnTo>
                  <a:pt x="1536" y="286"/>
                </a:lnTo>
                <a:lnTo>
                  <a:pt x="1538" y="282"/>
                </a:lnTo>
                <a:lnTo>
                  <a:pt x="1542" y="276"/>
                </a:lnTo>
                <a:lnTo>
                  <a:pt x="1542" y="274"/>
                </a:lnTo>
                <a:lnTo>
                  <a:pt x="1540" y="278"/>
                </a:lnTo>
                <a:lnTo>
                  <a:pt x="1536" y="282"/>
                </a:lnTo>
                <a:lnTo>
                  <a:pt x="1534" y="282"/>
                </a:lnTo>
                <a:lnTo>
                  <a:pt x="1536" y="274"/>
                </a:lnTo>
                <a:lnTo>
                  <a:pt x="1540" y="265"/>
                </a:lnTo>
                <a:lnTo>
                  <a:pt x="1544" y="267"/>
                </a:lnTo>
                <a:lnTo>
                  <a:pt x="1546" y="273"/>
                </a:lnTo>
                <a:lnTo>
                  <a:pt x="1546" y="282"/>
                </a:lnTo>
                <a:lnTo>
                  <a:pt x="1547" y="284"/>
                </a:lnTo>
                <a:lnTo>
                  <a:pt x="1553" y="286"/>
                </a:lnTo>
                <a:lnTo>
                  <a:pt x="1555" y="288"/>
                </a:lnTo>
                <a:lnTo>
                  <a:pt x="1555" y="290"/>
                </a:lnTo>
                <a:lnTo>
                  <a:pt x="1553" y="286"/>
                </a:lnTo>
                <a:lnTo>
                  <a:pt x="1563" y="286"/>
                </a:lnTo>
                <a:lnTo>
                  <a:pt x="1559" y="288"/>
                </a:lnTo>
                <a:lnTo>
                  <a:pt x="1555" y="290"/>
                </a:lnTo>
                <a:lnTo>
                  <a:pt x="1559" y="305"/>
                </a:lnTo>
                <a:lnTo>
                  <a:pt x="1561" y="330"/>
                </a:lnTo>
                <a:lnTo>
                  <a:pt x="1561" y="376"/>
                </a:lnTo>
                <a:lnTo>
                  <a:pt x="1563" y="388"/>
                </a:lnTo>
                <a:lnTo>
                  <a:pt x="1565" y="392"/>
                </a:lnTo>
                <a:lnTo>
                  <a:pt x="1569" y="394"/>
                </a:lnTo>
                <a:lnTo>
                  <a:pt x="1572" y="395"/>
                </a:lnTo>
                <a:lnTo>
                  <a:pt x="1574" y="399"/>
                </a:lnTo>
                <a:lnTo>
                  <a:pt x="1576" y="407"/>
                </a:lnTo>
                <a:lnTo>
                  <a:pt x="1576" y="415"/>
                </a:lnTo>
                <a:lnTo>
                  <a:pt x="1572" y="418"/>
                </a:lnTo>
                <a:lnTo>
                  <a:pt x="1569" y="422"/>
                </a:lnTo>
                <a:lnTo>
                  <a:pt x="1567" y="426"/>
                </a:lnTo>
                <a:lnTo>
                  <a:pt x="1569" y="428"/>
                </a:lnTo>
                <a:lnTo>
                  <a:pt x="1570" y="432"/>
                </a:lnTo>
                <a:lnTo>
                  <a:pt x="1570" y="440"/>
                </a:lnTo>
                <a:lnTo>
                  <a:pt x="1572" y="447"/>
                </a:lnTo>
                <a:lnTo>
                  <a:pt x="1569" y="447"/>
                </a:lnTo>
                <a:lnTo>
                  <a:pt x="1567" y="449"/>
                </a:lnTo>
                <a:lnTo>
                  <a:pt x="1569" y="455"/>
                </a:lnTo>
                <a:lnTo>
                  <a:pt x="1570" y="459"/>
                </a:lnTo>
                <a:lnTo>
                  <a:pt x="1572" y="461"/>
                </a:lnTo>
                <a:lnTo>
                  <a:pt x="1578" y="461"/>
                </a:lnTo>
                <a:lnTo>
                  <a:pt x="1584" y="457"/>
                </a:lnTo>
                <a:lnTo>
                  <a:pt x="1586" y="453"/>
                </a:lnTo>
                <a:lnTo>
                  <a:pt x="1584" y="443"/>
                </a:lnTo>
                <a:lnTo>
                  <a:pt x="1582" y="440"/>
                </a:lnTo>
                <a:lnTo>
                  <a:pt x="1590" y="438"/>
                </a:lnTo>
                <a:lnTo>
                  <a:pt x="1594" y="436"/>
                </a:lnTo>
                <a:lnTo>
                  <a:pt x="1595" y="438"/>
                </a:lnTo>
                <a:lnTo>
                  <a:pt x="1594" y="451"/>
                </a:lnTo>
                <a:lnTo>
                  <a:pt x="1594" y="455"/>
                </a:lnTo>
                <a:lnTo>
                  <a:pt x="1595" y="457"/>
                </a:lnTo>
                <a:lnTo>
                  <a:pt x="1595" y="455"/>
                </a:lnTo>
                <a:lnTo>
                  <a:pt x="1603" y="445"/>
                </a:lnTo>
                <a:lnTo>
                  <a:pt x="1601" y="445"/>
                </a:lnTo>
                <a:lnTo>
                  <a:pt x="1599" y="442"/>
                </a:lnTo>
                <a:lnTo>
                  <a:pt x="1601" y="434"/>
                </a:lnTo>
                <a:lnTo>
                  <a:pt x="1599" y="434"/>
                </a:lnTo>
                <a:lnTo>
                  <a:pt x="1599" y="426"/>
                </a:lnTo>
                <a:lnTo>
                  <a:pt x="1605" y="417"/>
                </a:lnTo>
                <a:lnTo>
                  <a:pt x="1603" y="411"/>
                </a:lnTo>
                <a:lnTo>
                  <a:pt x="1603" y="407"/>
                </a:lnTo>
                <a:lnTo>
                  <a:pt x="1603" y="411"/>
                </a:lnTo>
                <a:lnTo>
                  <a:pt x="1599" y="415"/>
                </a:lnTo>
                <a:lnTo>
                  <a:pt x="1599" y="413"/>
                </a:lnTo>
                <a:lnTo>
                  <a:pt x="1599" y="407"/>
                </a:lnTo>
                <a:lnTo>
                  <a:pt x="1599" y="394"/>
                </a:lnTo>
                <a:lnTo>
                  <a:pt x="1597" y="392"/>
                </a:lnTo>
                <a:lnTo>
                  <a:pt x="1597" y="394"/>
                </a:lnTo>
                <a:lnTo>
                  <a:pt x="1595" y="411"/>
                </a:lnTo>
                <a:lnTo>
                  <a:pt x="1594" y="420"/>
                </a:lnTo>
                <a:lnTo>
                  <a:pt x="1592" y="420"/>
                </a:lnTo>
                <a:lnTo>
                  <a:pt x="1588" y="418"/>
                </a:lnTo>
                <a:lnTo>
                  <a:pt x="1584" y="415"/>
                </a:lnTo>
                <a:lnTo>
                  <a:pt x="1584" y="407"/>
                </a:lnTo>
                <a:lnTo>
                  <a:pt x="1586" y="403"/>
                </a:lnTo>
                <a:lnTo>
                  <a:pt x="1588" y="403"/>
                </a:lnTo>
                <a:lnTo>
                  <a:pt x="1590" y="405"/>
                </a:lnTo>
                <a:lnTo>
                  <a:pt x="1592" y="405"/>
                </a:lnTo>
                <a:lnTo>
                  <a:pt x="1592" y="403"/>
                </a:lnTo>
                <a:lnTo>
                  <a:pt x="1590" y="394"/>
                </a:lnTo>
                <a:lnTo>
                  <a:pt x="1584" y="363"/>
                </a:lnTo>
                <a:lnTo>
                  <a:pt x="1582" y="346"/>
                </a:lnTo>
                <a:lnTo>
                  <a:pt x="1584" y="349"/>
                </a:lnTo>
                <a:lnTo>
                  <a:pt x="1588" y="355"/>
                </a:lnTo>
                <a:lnTo>
                  <a:pt x="1592" y="357"/>
                </a:lnTo>
                <a:lnTo>
                  <a:pt x="1592" y="353"/>
                </a:lnTo>
                <a:lnTo>
                  <a:pt x="1590" y="342"/>
                </a:lnTo>
                <a:lnTo>
                  <a:pt x="1588" y="336"/>
                </a:lnTo>
                <a:lnTo>
                  <a:pt x="1590" y="326"/>
                </a:lnTo>
                <a:lnTo>
                  <a:pt x="1590" y="324"/>
                </a:lnTo>
                <a:lnTo>
                  <a:pt x="1592" y="328"/>
                </a:lnTo>
                <a:lnTo>
                  <a:pt x="1594" y="340"/>
                </a:lnTo>
                <a:lnTo>
                  <a:pt x="1595" y="340"/>
                </a:lnTo>
                <a:lnTo>
                  <a:pt x="1597" y="334"/>
                </a:lnTo>
                <a:lnTo>
                  <a:pt x="1595" y="334"/>
                </a:lnTo>
                <a:lnTo>
                  <a:pt x="1595" y="328"/>
                </a:lnTo>
                <a:lnTo>
                  <a:pt x="1594" y="324"/>
                </a:lnTo>
                <a:lnTo>
                  <a:pt x="1594" y="319"/>
                </a:lnTo>
                <a:lnTo>
                  <a:pt x="1595" y="319"/>
                </a:lnTo>
                <a:lnTo>
                  <a:pt x="1597" y="321"/>
                </a:lnTo>
                <a:lnTo>
                  <a:pt x="1599" y="321"/>
                </a:lnTo>
                <a:lnTo>
                  <a:pt x="1599" y="319"/>
                </a:lnTo>
                <a:lnTo>
                  <a:pt x="1597" y="309"/>
                </a:lnTo>
                <a:lnTo>
                  <a:pt x="1595" y="309"/>
                </a:lnTo>
                <a:lnTo>
                  <a:pt x="1595" y="307"/>
                </a:lnTo>
                <a:lnTo>
                  <a:pt x="1594" y="307"/>
                </a:lnTo>
                <a:lnTo>
                  <a:pt x="1594" y="311"/>
                </a:lnTo>
                <a:lnTo>
                  <a:pt x="1588" y="298"/>
                </a:lnTo>
                <a:lnTo>
                  <a:pt x="1590" y="299"/>
                </a:lnTo>
                <a:lnTo>
                  <a:pt x="1594" y="301"/>
                </a:lnTo>
                <a:lnTo>
                  <a:pt x="1595" y="301"/>
                </a:lnTo>
                <a:lnTo>
                  <a:pt x="1597" y="299"/>
                </a:lnTo>
                <a:lnTo>
                  <a:pt x="1597" y="296"/>
                </a:lnTo>
                <a:lnTo>
                  <a:pt x="1599" y="296"/>
                </a:lnTo>
                <a:lnTo>
                  <a:pt x="1601" y="299"/>
                </a:lnTo>
                <a:lnTo>
                  <a:pt x="1607" y="286"/>
                </a:lnTo>
                <a:lnTo>
                  <a:pt x="1607" y="280"/>
                </a:lnTo>
                <a:lnTo>
                  <a:pt x="1607" y="273"/>
                </a:lnTo>
                <a:lnTo>
                  <a:pt x="1607" y="261"/>
                </a:lnTo>
                <a:lnTo>
                  <a:pt x="1607" y="259"/>
                </a:lnTo>
                <a:lnTo>
                  <a:pt x="1611" y="257"/>
                </a:lnTo>
                <a:lnTo>
                  <a:pt x="1622" y="261"/>
                </a:lnTo>
                <a:lnTo>
                  <a:pt x="1624" y="261"/>
                </a:lnTo>
                <a:lnTo>
                  <a:pt x="1624" y="257"/>
                </a:lnTo>
                <a:lnTo>
                  <a:pt x="1617" y="246"/>
                </a:lnTo>
                <a:lnTo>
                  <a:pt x="1615" y="242"/>
                </a:lnTo>
                <a:lnTo>
                  <a:pt x="1617" y="240"/>
                </a:lnTo>
                <a:lnTo>
                  <a:pt x="1618" y="240"/>
                </a:lnTo>
                <a:lnTo>
                  <a:pt x="1624" y="242"/>
                </a:lnTo>
                <a:lnTo>
                  <a:pt x="1459" y="129"/>
                </a:lnTo>
                <a:lnTo>
                  <a:pt x="8" y="411"/>
                </a:lnTo>
                <a:lnTo>
                  <a:pt x="8" y="407"/>
                </a:lnTo>
                <a:lnTo>
                  <a:pt x="10" y="405"/>
                </a:lnTo>
                <a:lnTo>
                  <a:pt x="10" y="409"/>
                </a:lnTo>
                <a:lnTo>
                  <a:pt x="8" y="411"/>
                </a:lnTo>
                <a:lnTo>
                  <a:pt x="1459" y="129"/>
                </a:lnTo>
                <a:lnTo>
                  <a:pt x="10" y="632"/>
                </a:lnTo>
                <a:lnTo>
                  <a:pt x="10" y="630"/>
                </a:lnTo>
                <a:lnTo>
                  <a:pt x="11" y="645"/>
                </a:lnTo>
                <a:lnTo>
                  <a:pt x="10" y="632"/>
                </a:lnTo>
                <a:lnTo>
                  <a:pt x="1459" y="129"/>
                </a:lnTo>
                <a:lnTo>
                  <a:pt x="34" y="651"/>
                </a:lnTo>
                <a:lnTo>
                  <a:pt x="33" y="643"/>
                </a:lnTo>
                <a:lnTo>
                  <a:pt x="34" y="647"/>
                </a:lnTo>
                <a:lnTo>
                  <a:pt x="34" y="651"/>
                </a:lnTo>
                <a:lnTo>
                  <a:pt x="1459" y="129"/>
                </a:lnTo>
                <a:lnTo>
                  <a:pt x="42" y="430"/>
                </a:lnTo>
                <a:lnTo>
                  <a:pt x="42" y="428"/>
                </a:lnTo>
                <a:lnTo>
                  <a:pt x="44" y="434"/>
                </a:lnTo>
                <a:lnTo>
                  <a:pt x="42" y="436"/>
                </a:lnTo>
                <a:lnTo>
                  <a:pt x="44" y="434"/>
                </a:lnTo>
                <a:lnTo>
                  <a:pt x="44" y="443"/>
                </a:lnTo>
                <a:lnTo>
                  <a:pt x="42" y="438"/>
                </a:lnTo>
                <a:lnTo>
                  <a:pt x="40" y="434"/>
                </a:lnTo>
                <a:lnTo>
                  <a:pt x="42" y="430"/>
                </a:lnTo>
                <a:lnTo>
                  <a:pt x="1459" y="129"/>
                </a:lnTo>
                <a:lnTo>
                  <a:pt x="44" y="570"/>
                </a:lnTo>
                <a:lnTo>
                  <a:pt x="44" y="578"/>
                </a:lnTo>
                <a:lnTo>
                  <a:pt x="42" y="562"/>
                </a:lnTo>
                <a:lnTo>
                  <a:pt x="44" y="568"/>
                </a:lnTo>
                <a:lnTo>
                  <a:pt x="44" y="570"/>
                </a:lnTo>
                <a:lnTo>
                  <a:pt x="1459" y="129"/>
                </a:lnTo>
                <a:lnTo>
                  <a:pt x="44" y="641"/>
                </a:lnTo>
                <a:lnTo>
                  <a:pt x="44" y="639"/>
                </a:lnTo>
                <a:lnTo>
                  <a:pt x="46" y="620"/>
                </a:lnTo>
                <a:lnTo>
                  <a:pt x="46" y="630"/>
                </a:lnTo>
                <a:lnTo>
                  <a:pt x="46" y="634"/>
                </a:lnTo>
                <a:lnTo>
                  <a:pt x="46" y="637"/>
                </a:lnTo>
                <a:lnTo>
                  <a:pt x="44" y="641"/>
                </a:lnTo>
                <a:lnTo>
                  <a:pt x="1459" y="129"/>
                </a:lnTo>
                <a:lnTo>
                  <a:pt x="46" y="562"/>
                </a:lnTo>
                <a:lnTo>
                  <a:pt x="46" y="564"/>
                </a:lnTo>
                <a:lnTo>
                  <a:pt x="44" y="553"/>
                </a:lnTo>
                <a:lnTo>
                  <a:pt x="46" y="516"/>
                </a:lnTo>
                <a:lnTo>
                  <a:pt x="46" y="562"/>
                </a:lnTo>
                <a:lnTo>
                  <a:pt x="1459" y="129"/>
                </a:lnTo>
                <a:lnTo>
                  <a:pt x="50" y="584"/>
                </a:lnTo>
                <a:lnTo>
                  <a:pt x="48" y="568"/>
                </a:lnTo>
                <a:lnTo>
                  <a:pt x="48" y="514"/>
                </a:lnTo>
                <a:lnTo>
                  <a:pt x="44" y="457"/>
                </a:lnTo>
                <a:lnTo>
                  <a:pt x="46" y="455"/>
                </a:lnTo>
                <a:lnTo>
                  <a:pt x="46" y="451"/>
                </a:lnTo>
                <a:lnTo>
                  <a:pt x="50" y="513"/>
                </a:lnTo>
                <a:lnTo>
                  <a:pt x="52" y="545"/>
                </a:lnTo>
                <a:lnTo>
                  <a:pt x="50" y="584"/>
                </a:lnTo>
                <a:lnTo>
                  <a:pt x="1459" y="129"/>
                </a:lnTo>
                <a:lnTo>
                  <a:pt x="1557" y="1098"/>
                </a:lnTo>
                <a:lnTo>
                  <a:pt x="1559" y="1100"/>
                </a:lnTo>
                <a:lnTo>
                  <a:pt x="1557" y="1104"/>
                </a:lnTo>
                <a:lnTo>
                  <a:pt x="1555" y="1102"/>
                </a:lnTo>
                <a:lnTo>
                  <a:pt x="1557" y="1098"/>
                </a:lnTo>
                <a:lnTo>
                  <a:pt x="1459" y="129"/>
                </a:lnTo>
                <a:lnTo>
                  <a:pt x="1555" y="1098"/>
                </a:lnTo>
                <a:lnTo>
                  <a:pt x="1557" y="1098"/>
                </a:lnTo>
                <a:lnTo>
                  <a:pt x="1555" y="1102"/>
                </a:lnTo>
                <a:lnTo>
                  <a:pt x="1553" y="1100"/>
                </a:lnTo>
                <a:lnTo>
                  <a:pt x="1555" y="1098"/>
                </a:lnTo>
                <a:lnTo>
                  <a:pt x="1459" y="129"/>
                </a:lnTo>
                <a:lnTo>
                  <a:pt x="1559" y="668"/>
                </a:lnTo>
                <a:lnTo>
                  <a:pt x="1561" y="676"/>
                </a:lnTo>
                <a:lnTo>
                  <a:pt x="1559" y="680"/>
                </a:lnTo>
                <a:lnTo>
                  <a:pt x="1561" y="676"/>
                </a:lnTo>
                <a:lnTo>
                  <a:pt x="1563" y="678"/>
                </a:lnTo>
                <a:lnTo>
                  <a:pt x="1559" y="687"/>
                </a:lnTo>
                <a:lnTo>
                  <a:pt x="1557" y="699"/>
                </a:lnTo>
                <a:lnTo>
                  <a:pt x="1555" y="699"/>
                </a:lnTo>
                <a:lnTo>
                  <a:pt x="1559" y="680"/>
                </a:lnTo>
                <a:lnTo>
                  <a:pt x="1555" y="689"/>
                </a:lnTo>
                <a:lnTo>
                  <a:pt x="1553" y="697"/>
                </a:lnTo>
                <a:lnTo>
                  <a:pt x="1551" y="695"/>
                </a:lnTo>
                <a:lnTo>
                  <a:pt x="1551" y="689"/>
                </a:lnTo>
                <a:lnTo>
                  <a:pt x="1553" y="680"/>
                </a:lnTo>
                <a:lnTo>
                  <a:pt x="1559" y="668"/>
                </a:lnTo>
                <a:lnTo>
                  <a:pt x="1459" y="129"/>
                </a:lnTo>
                <a:lnTo>
                  <a:pt x="1549" y="741"/>
                </a:lnTo>
                <a:lnTo>
                  <a:pt x="1547" y="751"/>
                </a:lnTo>
                <a:lnTo>
                  <a:pt x="1546" y="749"/>
                </a:lnTo>
                <a:lnTo>
                  <a:pt x="1546" y="745"/>
                </a:lnTo>
                <a:lnTo>
                  <a:pt x="1549" y="741"/>
                </a:lnTo>
                <a:lnTo>
                  <a:pt x="1459" y="129"/>
                </a:lnTo>
                <a:lnTo>
                  <a:pt x="1490" y="912"/>
                </a:lnTo>
                <a:lnTo>
                  <a:pt x="1492" y="908"/>
                </a:lnTo>
                <a:lnTo>
                  <a:pt x="1494" y="904"/>
                </a:lnTo>
                <a:lnTo>
                  <a:pt x="1498" y="904"/>
                </a:lnTo>
                <a:lnTo>
                  <a:pt x="1498" y="906"/>
                </a:lnTo>
                <a:lnTo>
                  <a:pt x="1494" y="910"/>
                </a:lnTo>
                <a:lnTo>
                  <a:pt x="1492" y="912"/>
                </a:lnTo>
                <a:lnTo>
                  <a:pt x="1490" y="912"/>
                </a:lnTo>
                <a:lnTo>
                  <a:pt x="1459" y="129"/>
                </a:lnTo>
                <a:lnTo>
                  <a:pt x="1488" y="914"/>
                </a:lnTo>
                <a:lnTo>
                  <a:pt x="1492" y="918"/>
                </a:lnTo>
                <a:lnTo>
                  <a:pt x="1492" y="920"/>
                </a:lnTo>
                <a:lnTo>
                  <a:pt x="1490" y="922"/>
                </a:lnTo>
                <a:lnTo>
                  <a:pt x="1492" y="920"/>
                </a:lnTo>
                <a:lnTo>
                  <a:pt x="1492" y="922"/>
                </a:lnTo>
                <a:lnTo>
                  <a:pt x="1488" y="923"/>
                </a:lnTo>
                <a:lnTo>
                  <a:pt x="1492" y="927"/>
                </a:lnTo>
                <a:lnTo>
                  <a:pt x="1496" y="922"/>
                </a:lnTo>
                <a:lnTo>
                  <a:pt x="1498" y="918"/>
                </a:lnTo>
                <a:lnTo>
                  <a:pt x="1496" y="918"/>
                </a:lnTo>
                <a:lnTo>
                  <a:pt x="1498" y="916"/>
                </a:lnTo>
                <a:lnTo>
                  <a:pt x="1498" y="923"/>
                </a:lnTo>
                <a:lnTo>
                  <a:pt x="1498" y="927"/>
                </a:lnTo>
                <a:lnTo>
                  <a:pt x="1496" y="929"/>
                </a:lnTo>
                <a:lnTo>
                  <a:pt x="1496" y="933"/>
                </a:lnTo>
                <a:lnTo>
                  <a:pt x="1494" y="937"/>
                </a:lnTo>
                <a:lnTo>
                  <a:pt x="1496" y="939"/>
                </a:lnTo>
                <a:lnTo>
                  <a:pt x="1492" y="946"/>
                </a:lnTo>
                <a:lnTo>
                  <a:pt x="1490" y="946"/>
                </a:lnTo>
                <a:lnTo>
                  <a:pt x="1488" y="927"/>
                </a:lnTo>
                <a:lnTo>
                  <a:pt x="1488" y="914"/>
                </a:lnTo>
                <a:lnTo>
                  <a:pt x="1459" y="129"/>
                </a:lnTo>
                <a:lnTo>
                  <a:pt x="1455" y="136"/>
                </a:lnTo>
                <a:lnTo>
                  <a:pt x="1448" y="134"/>
                </a:lnTo>
                <a:lnTo>
                  <a:pt x="1453" y="138"/>
                </a:lnTo>
                <a:lnTo>
                  <a:pt x="1451" y="138"/>
                </a:lnTo>
                <a:lnTo>
                  <a:pt x="1434" y="119"/>
                </a:lnTo>
                <a:lnTo>
                  <a:pt x="1421" y="102"/>
                </a:lnTo>
                <a:lnTo>
                  <a:pt x="1421" y="100"/>
                </a:lnTo>
                <a:lnTo>
                  <a:pt x="1421" y="98"/>
                </a:lnTo>
                <a:lnTo>
                  <a:pt x="1425" y="100"/>
                </a:lnTo>
                <a:lnTo>
                  <a:pt x="1426" y="102"/>
                </a:lnTo>
                <a:lnTo>
                  <a:pt x="1440" y="119"/>
                </a:lnTo>
                <a:lnTo>
                  <a:pt x="1440" y="121"/>
                </a:lnTo>
                <a:lnTo>
                  <a:pt x="1442" y="121"/>
                </a:lnTo>
                <a:lnTo>
                  <a:pt x="1450" y="130"/>
                </a:lnTo>
                <a:lnTo>
                  <a:pt x="1457" y="136"/>
                </a:lnTo>
                <a:lnTo>
                  <a:pt x="1455" y="136"/>
                </a:lnTo>
                <a:lnTo>
                  <a:pt x="1459" y="129"/>
                </a:lnTo>
                <a:lnTo>
                  <a:pt x="1423" y="98"/>
                </a:lnTo>
                <a:lnTo>
                  <a:pt x="1425" y="98"/>
                </a:lnTo>
                <a:lnTo>
                  <a:pt x="1425" y="100"/>
                </a:lnTo>
                <a:lnTo>
                  <a:pt x="1423" y="98"/>
                </a:lnTo>
                <a:lnTo>
                  <a:pt x="1459" y="129"/>
                </a:lnTo>
                <a:lnTo>
                  <a:pt x="1473" y="152"/>
                </a:lnTo>
                <a:lnTo>
                  <a:pt x="1471" y="152"/>
                </a:lnTo>
                <a:lnTo>
                  <a:pt x="1469" y="152"/>
                </a:lnTo>
                <a:lnTo>
                  <a:pt x="1463" y="152"/>
                </a:lnTo>
                <a:lnTo>
                  <a:pt x="1461" y="150"/>
                </a:lnTo>
                <a:lnTo>
                  <a:pt x="1459" y="146"/>
                </a:lnTo>
                <a:lnTo>
                  <a:pt x="1463" y="146"/>
                </a:lnTo>
                <a:lnTo>
                  <a:pt x="1463" y="144"/>
                </a:lnTo>
                <a:lnTo>
                  <a:pt x="1459" y="142"/>
                </a:lnTo>
                <a:lnTo>
                  <a:pt x="1461" y="142"/>
                </a:lnTo>
                <a:lnTo>
                  <a:pt x="1459" y="142"/>
                </a:lnTo>
                <a:lnTo>
                  <a:pt x="1461" y="140"/>
                </a:lnTo>
                <a:lnTo>
                  <a:pt x="1461" y="138"/>
                </a:lnTo>
                <a:lnTo>
                  <a:pt x="1469" y="148"/>
                </a:lnTo>
                <a:lnTo>
                  <a:pt x="1473" y="150"/>
                </a:lnTo>
                <a:lnTo>
                  <a:pt x="1473" y="152"/>
                </a:lnTo>
                <a:lnTo>
                  <a:pt x="1459" y="129"/>
                </a:lnTo>
                <a:lnTo>
                  <a:pt x="1471" y="140"/>
                </a:lnTo>
                <a:lnTo>
                  <a:pt x="1474" y="146"/>
                </a:lnTo>
                <a:lnTo>
                  <a:pt x="1459" y="134"/>
                </a:lnTo>
                <a:lnTo>
                  <a:pt x="1444" y="121"/>
                </a:lnTo>
                <a:lnTo>
                  <a:pt x="1446" y="121"/>
                </a:lnTo>
                <a:lnTo>
                  <a:pt x="1448" y="121"/>
                </a:lnTo>
                <a:lnTo>
                  <a:pt x="1446" y="121"/>
                </a:lnTo>
                <a:lnTo>
                  <a:pt x="1446" y="119"/>
                </a:lnTo>
                <a:lnTo>
                  <a:pt x="1444" y="119"/>
                </a:lnTo>
                <a:lnTo>
                  <a:pt x="1442" y="119"/>
                </a:lnTo>
                <a:lnTo>
                  <a:pt x="1442" y="121"/>
                </a:lnTo>
                <a:lnTo>
                  <a:pt x="1440" y="117"/>
                </a:lnTo>
                <a:lnTo>
                  <a:pt x="1436" y="111"/>
                </a:lnTo>
                <a:lnTo>
                  <a:pt x="1430" y="107"/>
                </a:lnTo>
                <a:lnTo>
                  <a:pt x="1428" y="102"/>
                </a:lnTo>
                <a:lnTo>
                  <a:pt x="1430" y="104"/>
                </a:lnTo>
                <a:lnTo>
                  <a:pt x="1432" y="106"/>
                </a:lnTo>
                <a:lnTo>
                  <a:pt x="1434" y="104"/>
                </a:lnTo>
                <a:lnTo>
                  <a:pt x="1438" y="106"/>
                </a:lnTo>
                <a:lnTo>
                  <a:pt x="1434" y="104"/>
                </a:lnTo>
                <a:lnTo>
                  <a:pt x="1434" y="100"/>
                </a:lnTo>
                <a:lnTo>
                  <a:pt x="1430" y="102"/>
                </a:lnTo>
                <a:lnTo>
                  <a:pt x="1428" y="100"/>
                </a:lnTo>
                <a:lnTo>
                  <a:pt x="1432" y="100"/>
                </a:lnTo>
                <a:lnTo>
                  <a:pt x="1430" y="100"/>
                </a:lnTo>
                <a:lnTo>
                  <a:pt x="1426" y="100"/>
                </a:lnTo>
                <a:lnTo>
                  <a:pt x="1425" y="100"/>
                </a:lnTo>
                <a:lnTo>
                  <a:pt x="1425" y="98"/>
                </a:lnTo>
                <a:lnTo>
                  <a:pt x="1426" y="100"/>
                </a:lnTo>
                <a:lnTo>
                  <a:pt x="1423" y="98"/>
                </a:lnTo>
                <a:lnTo>
                  <a:pt x="1423" y="96"/>
                </a:lnTo>
                <a:lnTo>
                  <a:pt x="1419" y="96"/>
                </a:lnTo>
                <a:lnTo>
                  <a:pt x="1415" y="94"/>
                </a:lnTo>
                <a:lnTo>
                  <a:pt x="1417" y="86"/>
                </a:lnTo>
                <a:lnTo>
                  <a:pt x="1417" y="84"/>
                </a:lnTo>
                <a:lnTo>
                  <a:pt x="1415" y="82"/>
                </a:lnTo>
                <a:lnTo>
                  <a:pt x="1415" y="84"/>
                </a:lnTo>
                <a:lnTo>
                  <a:pt x="1413" y="88"/>
                </a:lnTo>
                <a:lnTo>
                  <a:pt x="1407" y="82"/>
                </a:lnTo>
                <a:lnTo>
                  <a:pt x="1411" y="79"/>
                </a:lnTo>
                <a:lnTo>
                  <a:pt x="1417" y="82"/>
                </a:lnTo>
                <a:lnTo>
                  <a:pt x="1413" y="79"/>
                </a:lnTo>
                <a:lnTo>
                  <a:pt x="1415" y="73"/>
                </a:lnTo>
                <a:lnTo>
                  <a:pt x="1417" y="73"/>
                </a:lnTo>
                <a:lnTo>
                  <a:pt x="1436" y="96"/>
                </a:lnTo>
                <a:lnTo>
                  <a:pt x="1432" y="90"/>
                </a:lnTo>
                <a:lnTo>
                  <a:pt x="1426" y="81"/>
                </a:lnTo>
                <a:lnTo>
                  <a:pt x="1421" y="69"/>
                </a:lnTo>
                <a:lnTo>
                  <a:pt x="1421" y="67"/>
                </a:lnTo>
                <a:lnTo>
                  <a:pt x="1419" y="69"/>
                </a:lnTo>
                <a:lnTo>
                  <a:pt x="1419" y="65"/>
                </a:lnTo>
                <a:lnTo>
                  <a:pt x="1419" y="63"/>
                </a:lnTo>
                <a:lnTo>
                  <a:pt x="1417" y="63"/>
                </a:lnTo>
                <a:lnTo>
                  <a:pt x="1413" y="56"/>
                </a:lnTo>
                <a:lnTo>
                  <a:pt x="1413" y="54"/>
                </a:lnTo>
                <a:lnTo>
                  <a:pt x="1413" y="52"/>
                </a:lnTo>
                <a:lnTo>
                  <a:pt x="1411" y="54"/>
                </a:lnTo>
                <a:lnTo>
                  <a:pt x="1409" y="50"/>
                </a:lnTo>
                <a:lnTo>
                  <a:pt x="1409" y="48"/>
                </a:lnTo>
                <a:lnTo>
                  <a:pt x="1409" y="50"/>
                </a:lnTo>
                <a:lnTo>
                  <a:pt x="1407" y="48"/>
                </a:lnTo>
                <a:lnTo>
                  <a:pt x="1409" y="44"/>
                </a:lnTo>
                <a:lnTo>
                  <a:pt x="1421" y="59"/>
                </a:lnTo>
                <a:lnTo>
                  <a:pt x="1442" y="90"/>
                </a:lnTo>
                <a:lnTo>
                  <a:pt x="1461" y="111"/>
                </a:lnTo>
                <a:lnTo>
                  <a:pt x="1474" y="125"/>
                </a:lnTo>
                <a:lnTo>
                  <a:pt x="1486" y="132"/>
                </a:lnTo>
                <a:lnTo>
                  <a:pt x="1482" y="134"/>
                </a:lnTo>
                <a:lnTo>
                  <a:pt x="1478" y="142"/>
                </a:lnTo>
                <a:lnTo>
                  <a:pt x="1473" y="140"/>
                </a:lnTo>
                <a:lnTo>
                  <a:pt x="1471" y="140"/>
                </a:lnTo>
                <a:lnTo>
                  <a:pt x="1459" y="129"/>
                </a:lnTo>
                <a:lnTo>
                  <a:pt x="1428" y="100"/>
                </a:lnTo>
                <a:lnTo>
                  <a:pt x="1430" y="102"/>
                </a:lnTo>
                <a:lnTo>
                  <a:pt x="1428" y="102"/>
                </a:lnTo>
                <a:lnTo>
                  <a:pt x="1428" y="100"/>
                </a:lnTo>
                <a:lnTo>
                  <a:pt x="1459" y="129"/>
                </a:lnTo>
                <a:lnTo>
                  <a:pt x="1484" y="971"/>
                </a:lnTo>
                <a:lnTo>
                  <a:pt x="1482" y="973"/>
                </a:lnTo>
                <a:lnTo>
                  <a:pt x="1484" y="970"/>
                </a:lnTo>
                <a:lnTo>
                  <a:pt x="1484" y="971"/>
                </a:lnTo>
                <a:lnTo>
                  <a:pt x="1459" y="129"/>
                </a:lnTo>
                <a:lnTo>
                  <a:pt x="1486" y="964"/>
                </a:lnTo>
                <a:lnTo>
                  <a:pt x="1486" y="975"/>
                </a:lnTo>
                <a:lnTo>
                  <a:pt x="1484" y="970"/>
                </a:lnTo>
                <a:lnTo>
                  <a:pt x="1486" y="964"/>
                </a:lnTo>
                <a:lnTo>
                  <a:pt x="1459" y="129"/>
                </a:lnTo>
                <a:lnTo>
                  <a:pt x="1540" y="1075"/>
                </a:lnTo>
                <a:lnTo>
                  <a:pt x="1536" y="1073"/>
                </a:lnTo>
                <a:lnTo>
                  <a:pt x="1536" y="1069"/>
                </a:lnTo>
                <a:lnTo>
                  <a:pt x="1540" y="1064"/>
                </a:lnTo>
                <a:lnTo>
                  <a:pt x="1538" y="1066"/>
                </a:lnTo>
                <a:lnTo>
                  <a:pt x="1542" y="1064"/>
                </a:lnTo>
                <a:lnTo>
                  <a:pt x="1542" y="1069"/>
                </a:lnTo>
                <a:lnTo>
                  <a:pt x="1540" y="1075"/>
                </a:lnTo>
                <a:lnTo>
                  <a:pt x="1459" y="129"/>
                </a:lnTo>
                <a:lnTo>
                  <a:pt x="1542" y="1077"/>
                </a:lnTo>
                <a:lnTo>
                  <a:pt x="1544" y="1077"/>
                </a:lnTo>
                <a:lnTo>
                  <a:pt x="1544" y="1081"/>
                </a:lnTo>
                <a:lnTo>
                  <a:pt x="1544" y="1083"/>
                </a:lnTo>
                <a:lnTo>
                  <a:pt x="1542" y="1077"/>
                </a:lnTo>
                <a:lnTo>
                  <a:pt x="1459" y="129"/>
                </a:lnTo>
                <a:lnTo>
                  <a:pt x="1544" y="1006"/>
                </a:lnTo>
                <a:lnTo>
                  <a:pt x="1544" y="1004"/>
                </a:lnTo>
                <a:lnTo>
                  <a:pt x="1546" y="1004"/>
                </a:lnTo>
                <a:lnTo>
                  <a:pt x="1547" y="1002"/>
                </a:lnTo>
                <a:lnTo>
                  <a:pt x="1546" y="1004"/>
                </a:lnTo>
                <a:lnTo>
                  <a:pt x="1544" y="1006"/>
                </a:lnTo>
                <a:lnTo>
                  <a:pt x="1459" y="129"/>
                </a:lnTo>
                <a:lnTo>
                  <a:pt x="1549" y="1096"/>
                </a:lnTo>
                <a:lnTo>
                  <a:pt x="1546" y="1090"/>
                </a:lnTo>
                <a:lnTo>
                  <a:pt x="1547" y="1092"/>
                </a:lnTo>
                <a:lnTo>
                  <a:pt x="1549" y="1089"/>
                </a:lnTo>
                <a:lnTo>
                  <a:pt x="1549" y="1087"/>
                </a:lnTo>
                <a:lnTo>
                  <a:pt x="1549" y="1085"/>
                </a:lnTo>
                <a:lnTo>
                  <a:pt x="1546" y="1089"/>
                </a:lnTo>
                <a:lnTo>
                  <a:pt x="1544" y="1083"/>
                </a:lnTo>
                <a:lnTo>
                  <a:pt x="1546" y="1083"/>
                </a:lnTo>
                <a:lnTo>
                  <a:pt x="1546" y="1085"/>
                </a:lnTo>
                <a:lnTo>
                  <a:pt x="1547" y="1081"/>
                </a:lnTo>
                <a:lnTo>
                  <a:pt x="1549" y="1089"/>
                </a:lnTo>
                <a:lnTo>
                  <a:pt x="1549" y="1096"/>
                </a:lnTo>
                <a:lnTo>
                  <a:pt x="1459" y="129"/>
                </a:lnTo>
                <a:lnTo>
                  <a:pt x="1549" y="1042"/>
                </a:lnTo>
                <a:lnTo>
                  <a:pt x="1547" y="1046"/>
                </a:lnTo>
                <a:lnTo>
                  <a:pt x="1547" y="1044"/>
                </a:lnTo>
                <a:lnTo>
                  <a:pt x="1549" y="1042"/>
                </a:lnTo>
                <a:lnTo>
                  <a:pt x="1459" y="129"/>
                </a:lnTo>
                <a:lnTo>
                  <a:pt x="1536" y="948"/>
                </a:lnTo>
                <a:lnTo>
                  <a:pt x="1544" y="950"/>
                </a:lnTo>
                <a:lnTo>
                  <a:pt x="1549" y="948"/>
                </a:lnTo>
                <a:lnTo>
                  <a:pt x="1551" y="950"/>
                </a:lnTo>
                <a:lnTo>
                  <a:pt x="1553" y="952"/>
                </a:lnTo>
                <a:lnTo>
                  <a:pt x="1557" y="952"/>
                </a:lnTo>
                <a:lnTo>
                  <a:pt x="1557" y="958"/>
                </a:lnTo>
                <a:lnTo>
                  <a:pt x="1551" y="956"/>
                </a:lnTo>
                <a:lnTo>
                  <a:pt x="1547" y="956"/>
                </a:lnTo>
                <a:lnTo>
                  <a:pt x="1538" y="958"/>
                </a:lnTo>
                <a:lnTo>
                  <a:pt x="1538" y="954"/>
                </a:lnTo>
                <a:lnTo>
                  <a:pt x="1536" y="956"/>
                </a:lnTo>
                <a:lnTo>
                  <a:pt x="1536" y="954"/>
                </a:lnTo>
                <a:lnTo>
                  <a:pt x="1553" y="952"/>
                </a:lnTo>
                <a:lnTo>
                  <a:pt x="1536" y="952"/>
                </a:lnTo>
                <a:lnTo>
                  <a:pt x="1536" y="948"/>
                </a:lnTo>
                <a:lnTo>
                  <a:pt x="1459" y="129"/>
                </a:lnTo>
                <a:lnTo>
                  <a:pt x="1538" y="975"/>
                </a:lnTo>
                <a:lnTo>
                  <a:pt x="1540" y="977"/>
                </a:lnTo>
                <a:lnTo>
                  <a:pt x="1538" y="977"/>
                </a:lnTo>
                <a:lnTo>
                  <a:pt x="1538" y="975"/>
                </a:lnTo>
                <a:lnTo>
                  <a:pt x="1459" y="129"/>
                </a:lnTo>
                <a:lnTo>
                  <a:pt x="1536" y="975"/>
                </a:lnTo>
                <a:lnTo>
                  <a:pt x="1536" y="977"/>
                </a:lnTo>
                <a:lnTo>
                  <a:pt x="1534" y="977"/>
                </a:lnTo>
                <a:lnTo>
                  <a:pt x="1536" y="975"/>
                </a:lnTo>
                <a:lnTo>
                  <a:pt x="1459" y="129"/>
                </a:lnTo>
                <a:lnTo>
                  <a:pt x="1530" y="898"/>
                </a:lnTo>
                <a:lnTo>
                  <a:pt x="1530" y="900"/>
                </a:lnTo>
                <a:lnTo>
                  <a:pt x="1528" y="898"/>
                </a:lnTo>
                <a:lnTo>
                  <a:pt x="1530" y="898"/>
                </a:lnTo>
                <a:lnTo>
                  <a:pt x="1459" y="129"/>
                </a:lnTo>
                <a:lnTo>
                  <a:pt x="1517" y="996"/>
                </a:lnTo>
                <a:lnTo>
                  <a:pt x="1519" y="998"/>
                </a:lnTo>
                <a:lnTo>
                  <a:pt x="1522" y="1000"/>
                </a:lnTo>
                <a:lnTo>
                  <a:pt x="1524" y="1000"/>
                </a:lnTo>
                <a:lnTo>
                  <a:pt x="1524" y="998"/>
                </a:lnTo>
                <a:lnTo>
                  <a:pt x="1524" y="994"/>
                </a:lnTo>
                <a:lnTo>
                  <a:pt x="1526" y="987"/>
                </a:lnTo>
                <a:lnTo>
                  <a:pt x="1528" y="981"/>
                </a:lnTo>
                <a:lnTo>
                  <a:pt x="1532" y="981"/>
                </a:lnTo>
                <a:lnTo>
                  <a:pt x="1534" y="983"/>
                </a:lnTo>
                <a:lnTo>
                  <a:pt x="1532" y="989"/>
                </a:lnTo>
                <a:lnTo>
                  <a:pt x="1534" y="993"/>
                </a:lnTo>
                <a:lnTo>
                  <a:pt x="1536" y="991"/>
                </a:lnTo>
                <a:lnTo>
                  <a:pt x="1538" y="987"/>
                </a:lnTo>
                <a:lnTo>
                  <a:pt x="1540" y="983"/>
                </a:lnTo>
                <a:lnTo>
                  <a:pt x="1538" y="983"/>
                </a:lnTo>
                <a:lnTo>
                  <a:pt x="1540" y="981"/>
                </a:lnTo>
                <a:lnTo>
                  <a:pt x="1544" y="975"/>
                </a:lnTo>
                <a:lnTo>
                  <a:pt x="1544" y="970"/>
                </a:lnTo>
                <a:lnTo>
                  <a:pt x="1544" y="966"/>
                </a:lnTo>
                <a:lnTo>
                  <a:pt x="1542" y="970"/>
                </a:lnTo>
                <a:lnTo>
                  <a:pt x="1540" y="971"/>
                </a:lnTo>
                <a:lnTo>
                  <a:pt x="1538" y="968"/>
                </a:lnTo>
                <a:lnTo>
                  <a:pt x="1540" y="964"/>
                </a:lnTo>
                <a:lnTo>
                  <a:pt x="1538" y="966"/>
                </a:lnTo>
                <a:lnTo>
                  <a:pt x="1538" y="962"/>
                </a:lnTo>
                <a:lnTo>
                  <a:pt x="1555" y="962"/>
                </a:lnTo>
                <a:lnTo>
                  <a:pt x="1553" y="979"/>
                </a:lnTo>
                <a:lnTo>
                  <a:pt x="1549" y="996"/>
                </a:lnTo>
                <a:lnTo>
                  <a:pt x="1547" y="998"/>
                </a:lnTo>
                <a:lnTo>
                  <a:pt x="1547" y="996"/>
                </a:lnTo>
                <a:lnTo>
                  <a:pt x="1547" y="993"/>
                </a:lnTo>
                <a:lnTo>
                  <a:pt x="1547" y="987"/>
                </a:lnTo>
                <a:lnTo>
                  <a:pt x="1546" y="983"/>
                </a:lnTo>
                <a:lnTo>
                  <a:pt x="1544" y="985"/>
                </a:lnTo>
                <a:lnTo>
                  <a:pt x="1546" y="996"/>
                </a:lnTo>
                <a:lnTo>
                  <a:pt x="1546" y="1000"/>
                </a:lnTo>
                <a:lnTo>
                  <a:pt x="1544" y="1002"/>
                </a:lnTo>
                <a:lnTo>
                  <a:pt x="1542" y="1004"/>
                </a:lnTo>
                <a:lnTo>
                  <a:pt x="1532" y="1000"/>
                </a:lnTo>
                <a:lnTo>
                  <a:pt x="1530" y="1000"/>
                </a:lnTo>
                <a:lnTo>
                  <a:pt x="1530" y="1002"/>
                </a:lnTo>
                <a:lnTo>
                  <a:pt x="1532" y="1010"/>
                </a:lnTo>
                <a:lnTo>
                  <a:pt x="1532" y="1018"/>
                </a:lnTo>
                <a:lnTo>
                  <a:pt x="1530" y="1025"/>
                </a:lnTo>
                <a:lnTo>
                  <a:pt x="1528" y="1027"/>
                </a:lnTo>
                <a:lnTo>
                  <a:pt x="1528" y="1023"/>
                </a:lnTo>
                <a:lnTo>
                  <a:pt x="1528" y="1016"/>
                </a:lnTo>
                <a:lnTo>
                  <a:pt x="1526" y="1016"/>
                </a:lnTo>
                <a:lnTo>
                  <a:pt x="1524" y="1018"/>
                </a:lnTo>
                <a:lnTo>
                  <a:pt x="1522" y="1021"/>
                </a:lnTo>
                <a:lnTo>
                  <a:pt x="1522" y="1029"/>
                </a:lnTo>
                <a:lnTo>
                  <a:pt x="1521" y="1042"/>
                </a:lnTo>
                <a:lnTo>
                  <a:pt x="1522" y="1046"/>
                </a:lnTo>
                <a:lnTo>
                  <a:pt x="1522" y="1048"/>
                </a:lnTo>
                <a:lnTo>
                  <a:pt x="1521" y="1050"/>
                </a:lnTo>
                <a:lnTo>
                  <a:pt x="1519" y="1052"/>
                </a:lnTo>
                <a:lnTo>
                  <a:pt x="1517" y="1052"/>
                </a:lnTo>
                <a:lnTo>
                  <a:pt x="1515" y="1048"/>
                </a:lnTo>
                <a:lnTo>
                  <a:pt x="1511" y="1046"/>
                </a:lnTo>
                <a:lnTo>
                  <a:pt x="1507" y="1046"/>
                </a:lnTo>
                <a:lnTo>
                  <a:pt x="1505" y="1050"/>
                </a:lnTo>
                <a:lnTo>
                  <a:pt x="1503" y="1058"/>
                </a:lnTo>
                <a:lnTo>
                  <a:pt x="1499" y="1064"/>
                </a:lnTo>
                <a:lnTo>
                  <a:pt x="1496" y="1067"/>
                </a:lnTo>
                <a:lnTo>
                  <a:pt x="1494" y="1067"/>
                </a:lnTo>
                <a:lnTo>
                  <a:pt x="1496" y="1062"/>
                </a:lnTo>
                <a:lnTo>
                  <a:pt x="1498" y="1052"/>
                </a:lnTo>
                <a:lnTo>
                  <a:pt x="1496" y="1054"/>
                </a:lnTo>
                <a:lnTo>
                  <a:pt x="1492" y="1054"/>
                </a:lnTo>
                <a:lnTo>
                  <a:pt x="1490" y="1054"/>
                </a:lnTo>
                <a:lnTo>
                  <a:pt x="1488" y="1050"/>
                </a:lnTo>
                <a:lnTo>
                  <a:pt x="1490" y="1046"/>
                </a:lnTo>
                <a:lnTo>
                  <a:pt x="1492" y="1042"/>
                </a:lnTo>
                <a:lnTo>
                  <a:pt x="1496" y="1041"/>
                </a:lnTo>
                <a:lnTo>
                  <a:pt x="1501" y="1042"/>
                </a:lnTo>
                <a:lnTo>
                  <a:pt x="1505" y="1041"/>
                </a:lnTo>
                <a:lnTo>
                  <a:pt x="1505" y="1037"/>
                </a:lnTo>
                <a:lnTo>
                  <a:pt x="1505" y="1027"/>
                </a:lnTo>
                <a:lnTo>
                  <a:pt x="1505" y="1019"/>
                </a:lnTo>
                <a:lnTo>
                  <a:pt x="1507" y="1014"/>
                </a:lnTo>
                <a:lnTo>
                  <a:pt x="1505" y="1016"/>
                </a:lnTo>
                <a:lnTo>
                  <a:pt x="1499" y="1027"/>
                </a:lnTo>
                <a:lnTo>
                  <a:pt x="1498" y="1029"/>
                </a:lnTo>
                <a:lnTo>
                  <a:pt x="1498" y="1027"/>
                </a:lnTo>
                <a:lnTo>
                  <a:pt x="1496" y="1025"/>
                </a:lnTo>
                <a:lnTo>
                  <a:pt x="1494" y="1025"/>
                </a:lnTo>
                <a:lnTo>
                  <a:pt x="1496" y="1023"/>
                </a:lnTo>
                <a:lnTo>
                  <a:pt x="1499" y="1016"/>
                </a:lnTo>
                <a:lnTo>
                  <a:pt x="1501" y="1014"/>
                </a:lnTo>
                <a:lnTo>
                  <a:pt x="1503" y="1016"/>
                </a:lnTo>
                <a:lnTo>
                  <a:pt x="1505" y="1016"/>
                </a:lnTo>
                <a:lnTo>
                  <a:pt x="1507" y="1014"/>
                </a:lnTo>
                <a:lnTo>
                  <a:pt x="1513" y="1008"/>
                </a:lnTo>
                <a:lnTo>
                  <a:pt x="1517" y="1004"/>
                </a:lnTo>
                <a:lnTo>
                  <a:pt x="1515" y="1004"/>
                </a:lnTo>
                <a:lnTo>
                  <a:pt x="1494" y="1016"/>
                </a:lnTo>
                <a:lnTo>
                  <a:pt x="1486" y="1021"/>
                </a:lnTo>
                <a:lnTo>
                  <a:pt x="1490" y="1018"/>
                </a:lnTo>
                <a:lnTo>
                  <a:pt x="1490" y="1016"/>
                </a:lnTo>
                <a:lnTo>
                  <a:pt x="1496" y="1012"/>
                </a:lnTo>
                <a:lnTo>
                  <a:pt x="1511" y="1006"/>
                </a:lnTo>
                <a:lnTo>
                  <a:pt x="1513" y="1002"/>
                </a:lnTo>
                <a:lnTo>
                  <a:pt x="1515" y="996"/>
                </a:lnTo>
                <a:lnTo>
                  <a:pt x="1515" y="994"/>
                </a:lnTo>
                <a:lnTo>
                  <a:pt x="1517" y="994"/>
                </a:lnTo>
                <a:lnTo>
                  <a:pt x="1517" y="996"/>
                </a:lnTo>
                <a:lnTo>
                  <a:pt x="1459" y="129"/>
                </a:lnTo>
                <a:lnTo>
                  <a:pt x="1515" y="925"/>
                </a:lnTo>
                <a:lnTo>
                  <a:pt x="1517" y="925"/>
                </a:lnTo>
                <a:lnTo>
                  <a:pt x="1515" y="927"/>
                </a:lnTo>
                <a:lnTo>
                  <a:pt x="1515" y="925"/>
                </a:lnTo>
                <a:lnTo>
                  <a:pt x="1459" y="129"/>
                </a:lnTo>
                <a:lnTo>
                  <a:pt x="1507" y="943"/>
                </a:lnTo>
                <a:lnTo>
                  <a:pt x="1511" y="939"/>
                </a:lnTo>
                <a:lnTo>
                  <a:pt x="1511" y="937"/>
                </a:lnTo>
                <a:lnTo>
                  <a:pt x="1513" y="931"/>
                </a:lnTo>
                <a:lnTo>
                  <a:pt x="1515" y="935"/>
                </a:lnTo>
                <a:lnTo>
                  <a:pt x="1515" y="939"/>
                </a:lnTo>
                <a:lnTo>
                  <a:pt x="1515" y="943"/>
                </a:lnTo>
                <a:lnTo>
                  <a:pt x="1507" y="946"/>
                </a:lnTo>
                <a:lnTo>
                  <a:pt x="1507" y="943"/>
                </a:lnTo>
                <a:lnTo>
                  <a:pt x="1459" y="129"/>
                </a:lnTo>
                <a:lnTo>
                  <a:pt x="1507" y="962"/>
                </a:lnTo>
                <a:lnTo>
                  <a:pt x="1511" y="960"/>
                </a:lnTo>
                <a:lnTo>
                  <a:pt x="1513" y="958"/>
                </a:lnTo>
                <a:lnTo>
                  <a:pt x="1513" y="960"/>
                </a:lnTo>
                <a:lnTo>
                  <a:pt x="1515" y="958"/>
                </a:lnTo>
                <a:lnTo>
                  <a:pt x="1517" y="960"/>
                </a:lnTo>
                <a:lnTo>
                  <a:pt x="1513" y="962"/>
                </a:lnTo>
                <a:lnTo>
                  <a:pt x="1507" y="968"/>
                </a:lnTo>
                <a:lnTo>
                  <a:pt x="1503" y="973"/>
                </a:lnTo>
                <a:lnTo>
                  <a:pt x="1501" y="979"/>
                </a:lnTo>
                <a:lnTo>
                  <a:pt x="1494" y="983"/>
                </a:lnTo>
                <a:lnTo>
                  <a:pt x="1494" y="981"/>
                </a:lnTo>
                <a:lnTo>
                  <a:pt x="1496" y="979"/>
                </a:lnTo>
                <a:lnTo>
                  <a:pt x="1492" y="981"/>
                </a:lnTo>
                <a:lnTo>
                  <a:pt x="1490" y="981"/>
                </a:lnTo>
                <a:lnTo>
                  <a:pt x="1488" y="981"/>
                </a:lnTo>
                <a:lnTo>
                  <a:pt x="1490" y="979"/>
                </a:lnTo>
                <a:lnTo>
                  <a:pt x="1490" y="970"/>
                </a:lnTo>
                <a:lnTo>
                  <a:pt x="1488" y="975"/>
                </a:lnTo>
                <a:lnTo>
                  <a:pt x="1488" y="964"/>
                </a:lnTo>
                <a:lnTo>
                  <a:pt x="1486" y="964"/>
                </a:lnTo>
                <a:lnTo>
                  <a:pt x="1488" y="960"/>
                </a:lnTo>
                <a:lnTo>
                  <a:pt x="1492" y="960"/>
                </a:lnTo>
                <a:lnTo>
                  <a:pt x="1494" y="968"/>
                </a:lnTo>
                <a:lnTo>
                  <a:pt x="1499" y="971"/>
                </a:lnTo>
                <a:lnTo>
                  <a:pt x="1503" y="973"/>
                </a:lnTo>
                <a:lnTo>
                  <a:pt x="1505" y="971"/>
                </a:lnTo>
                <a:lnTo>
                  <a:pt x="1507" y="962"/>
                </a:lnTo>
                <a:lnTo>
                  <a:pt x="1459" y="129"/>
                </a:lnTo>
                <a:lnTo>
                  <a:pt x="1488" y="119"/>
                </a:lnTo>
                <a:lnTo>
                  <a:pt x="1488" y="121"/>
                </a:lnTo>
                <a:lnTo>
                  <a:pt x="1490" y="121"/>
                </a:lnTo>
                <a:lnTo>
                  <a:pt x="1488" y="119"/>
                </a:lnTo>
                <a:lnTo>
                  <a:pt x="1459" y="129"/>
                </a:lnTo>
                <a:lnTo>
                  <a:pt x="1432" y="92"/>
                </a:lnTo>
                <a:lnTo>
                  <a:pt x="1430" y="92"/>
                </a:lnTo>
                <a:lnTo>
                  <a:pt x="1428" y="94"/>
                </a:lnTo>
                <a:lnTo>
                  <a:pt x="1430" y="96"/>
                </a:lnTo>
                <a:lnTo>
                  <a:pt x="1430" y="94"/>
                </a:lnTo>
                <a:lnTo>
                  <a:pt x="1432" y="92"/>
                </a:lnTo>
                <a:lnTo>
                  <a:pt x="1459" y="129"/>
                </a:lnTo>
                <a:lnTo>
                  <a:pt x="1553" y="376"/>
                </a:lnTo>
                <a:lnTo>
                  <a:pt x="1546" y="426"/>
                </a:lnTo>
                <a:lnTo>
                  <a:pt x="1544" y="418"/>
                </a:lnTo>
                <a:lnTo>
                  <a:pt x="1544" y="422"/>
                </a:lnTo>
                <a:lnTo>
                  <a:pt x="1544" y="424"/>
                </a:lnTo>
                <a:lnTo>
                  <a:pt x="1544" y="422"/>
                </a:lnTo>
                <a:lnTo>
                  <a:pt x="1544" y="440"/>
                </a:lnTo>
                <a:lnTo>
                  <a:pt x="1546" y="445"/>
                </a:lnTo>
                <a:lnTo>
                  <a:pt x="1546" y="442"/>
                </a:lnTo>
                <a:lnTo>
                  <a:pt x="1546" y="440"/>
                </a:lnTo>
                <a:lnTo>
                  <a:pt x="1546" y="451"/>
                </a:lnTo>
                <a:lnTo>
                  <a:pt x="1547" y="461"/>
                </a:lnTo>
                <a:lnTo>
                  <a:pt x="1547" y="482"/>
                </a:lnTo>
                <a:lnTo>
                  <a:pt x="1547" y="486"/>
                </a:lnTo>
                <a:lnTo>
                  <a:pt x="1549" y="484"/>
                </a:lnTo>
                <a:lnTo>
                  <a:pt x="1549" y="488"/>
                </a:lnTo>
                <a:lnTo>
                  <a:pt x="1549" y="478"/>
                </a:lnTo>
                <a:lnTo>
                  <a:pt x="1551" y="491"/>
                </a:lnTo>
                <a:lnTo>
                  <a:pt x="1553" y="486"/>
                </a:lnTo>
                <a:lnTo>
                  <a:pt x="1553" y="480"/>
                </a:lnTo>
                <a:lnTo>
                  <a:pt x="1553" y="465"/>
                </a:lnTo>
                <a:lnTo>
                  <a:pt x="1551" y="445"/>
                </a:lnTo>
                <a:lnTo>
                  <a:pt x="1546" y="426"/>
                </a:lnTo>
                <a:lnTo>
                  <a:pt x="1555" y="374"/>
                </a:lnTo>
                <a:lnTo>
                  <a:pt x="1553" y="376"/>
                </a:lnTo>
                <a:lnTo>
                  <a:pt x="1459" y="129"/>
                </a:lnTo>
                <a:lnTo>
                  <a:pt x="1609" y="397"/>
                </a:lnTo>
                <a:lnTo>
                  <a:pt x="1609" y="386"/>
                </a:lnTo>
                <a:lnTo>
                  <a:pt x="1609" y="384"/>
                </a:lnTo>
                <a:lnTo>
                  <a:pt x="1605" y="372"/>
                </a:lnTo>
                <a:lnTo>
                  <a:pt x="1605" y="369"/>
                </a:lnTo>
                <a:lnTo>
                  <a:pt x="1603" y="372"/>
                </a:lnTo>
                <a:lnTo>
                  <a:pt x="1603" y="380"/>
                </a:lnTo>
                <a:lnTo>
                  <a:pt x="1605" y="390"/>
                </a:lnTo>
                <a:lnTo>
                  <a:pt x="1611" y="405"/>
                </a:lnTo>
                <a:lnTo>
                  <a:pt x="1609" y="397"/>
                </a:lnTo>
                <a:lnTo>
                  <a:pt x="1459" y="129"/>
                </a:lnTo>
                <a:lnTo>
                  <a:pt x="1618" y="943"/>
                </a:lnTo>
                <a:lnTo>
                  <a:pt x="1620" y="943"/>
                </a:lnTo>
                <a:lnTo>
                  <a:pt x="1624" y="943"/>
                </a:lnTo>
                <a:lnTo>
                  <a:pt x="1613" y="943"/>
                </a:lnTo>
                <a:lnTo>
                  <a:pt x="1618" y="943"/>
                </a:lnTo>
                <a:lnTo>
                  <a:pt x="1459" y="129"/>
                </a:lnTo>
                <a:lnTo>
                  <a:pt x="1551" y="524"/>
                </a:lnTo>
                <a:lnTo>
                  <a:pt x="1553" y="532"/>
                </a:lnTo>
                <a:lnTo>
                  <a:pt x="1553" y="528"/>
                </a:lnTo>
                <a:lnTo>
                  <a:pt x="1551" y="524"/>
                </a:lnTo>
                <a:lnTo>
                  <a:pt x="1459" y="129"/>
                </a:lnTo>
                <a:lnTo>
                  <a:pt x="1474" y="54"/>
                </a:lnTo>
                <a:lnTo>
                  <a:pt x="1473" y="52"/>
                </a:lnTo>
                <a:lnTo>
                  <a:pt x="1473" y="54"/>
                </a:lnTo>
                <a:lnTo>
                  <a:pt x="1474" y="54"/>
                </a:lnTo>
                <a:lnTo>
                  <a:pt x="1459" y="129"/>
                </a:lnTo>
                <a:lnTo>
                  <a:pt x="1419" y="42"/>
                </a:lnTo>
                <a:lnTo>
                  <a:pt x="1419" y="44"/>
                </a:lnTo>
                <a:lnTo>
                  <a:pt x="1421" y="44"/>
                </a:lnTo>
                <a:lnTo>
                  <a:pt x="1421" y="42"/>
                </a:lnTo>
                <a:lnTo>
                  <a:pt x="1419" y="42"/>
                </a:lnTo>
                <a:lnTo>
                  <a:pt x="1459" y="129"/>
                </a:lnTo>
                <a:lnTo>
                  <a:pt x="1417" y="34"/>
                </a:lnTo>
                <a:lnTo>
                  <a:pt x="1419" y="34"/>
                </a:lnTo>
                <a:lnTo>
                  <a:pt x="1421" y="33"/>
                </a:lnTo>
                <a:lnTo>
                  <a:pt x="1421" y="31"/>
                </a:lnTo>
                <a:lnTo>
                  <a:pt x="1421" y="29"/>
                </a:lnTo>
                <a:lnTo>
                  <a:pt x="1421" y="27"/>
                </a:lnTo>
                <a:lnTo>
                  <a:pt x="1419" y="27"/>
                </a:lnTo>
                <a:lnTo>
                  <a:pt x="1419" y="29"/>
                </a:lnTo>
                <a:lnTo>
                  <a:pt x="1417" y="29"/>
                </a:lnTo>
                <a:lnTo>
                  <a:pt x="1417" y="31"/>
                </a:lnTo>
                <a:lnTo>
                  <a:pt x="1417" y="33"/>
                </a:lnTo>
                <a:lnTo>
                  <a:pt x="1417" y="34"/>
                </a:lnTo>
                <a:lnTo>
                  <a:pt x="1459" y="129"/>
                </a:lnTo>
                <a:lnTo>
                  <a:pt x="1413" y="13"/>
                </a:lnTo>
                <a:lnTo>
                  <a:pt x="1415" y="15"/>
                </a:lnTo>
                <a:lnTo>
                  <a:pt x="1415" y="13"/>
                </a:lnTo>
                <a:lnTo>
                  <a:pt x="1417" y="11"/>
                </a:lnTo>
                <a:lnTo>
                  <a:pt x="1417" y="10"/>
                </a:lnTo>
                <a:lnTo>
                  <a:pt x="1417" y="8"/>
                </a:lnTo>
                <a:lnTo>
                  <a:pt x="1415" y="8"/>
                </a:lnTo>
                <a:lnTo>
                  <a:pt x="1415" y="6"/>
                </a:lnTo>
                <a:lnTo>
                  <a:pt x="1415" y="8"/>
                </a:lnTo>
                <a:lnTo>
                  <a:pt x="1415" y="6"/>
                </a:lnTo>
                <a:lnTo>
                  <a:pt x="1415" y="8"/>
                </a:lnTo>
                <a:lnTo>
                  <a:pt x="1413" y="10"/>
                </a:lnTo>
                <a:lnTo>
                  <a:pt x="1413" y="11"/>
                </a:lnTo>
                <a:lnTo>
                  <a:pt x="1413" y="13"/>
                </a:lnTo>
                <a:lnTo>
                  <a:pt x="1459" y="129"/>
                </a:lnTo>
                <a:lnTo>
                  <a:pt x="1426" y="15"/>
                </a:lnTo>
                <a:lnTo>
                  <a:pt x="1426" y="13"/>
                </a:lnTo>
                <a:lnTo>
                  <a:pt x="1426" y="11"/>
                </a:lnTo>
                <a:lnTo>
                  <a:pt x="1426" y="10"/>
                </a:lnTo>
                <a:lnTo>
                  <a:pt x="1425" y="11"/>
                </a:lnTo>
                <a:lnTo>
                  <a:pt x="1425" y="13"/>
                </a:lnTo>
                <a:lnTo>
                  <a:pt x="1425" y="15"/>
                </a:lnTo>
                <a:lnTo>
                  <a:pt x="1426" y="15"/>
                </a:lnTo>
                <a:lnTo>
                  <a:pt x="1459" y="129"/>
                </a:lnTo>
                <a:lnTo>
                  <a:pt x="1428" y="34"/>
                </a:lnTo>
                <a:lnTo>
                  <a:pt x="1428" y="36"/>
                </a:lnTo>
                <a:lnTo>
                  <a:pt x="1430" y="34"/>
                </a:lnTo>
                <a:lnTo>
                  <a:pt x="1430" y="33"/>
                </a:lnTo>
                <a:lnTo>
                  <a:pt x="1428" y="34"/>
                </a:lnTo>
                <a:lnTo>
                  <a:pt x="1459" y="129"/>
                </a:lnTo>
                <a:lnTo>
                  <a:pt x="1459" y="90"/>
                </a:lnTo>
                <a:lnTo>
                  <a:pt x="1459" y="88"/>
                </a:lnTo>
                <a:lnTo>
                  <a:pt x="1457" y="88"/>
                </a:lnTo>
                <a:lnTo>
                  <a:pt x="1459" y="90"/>
                </a:lnTo>
                <a:lnTo>
                  <a:pt x="1459" y="129"/>
                </a:lnTo>
                <a:lnTo>
                  <a:pt x="1480" y="65"/>
                </a:lnTo>
                <a:lnTo>
                  <a:pt x="1478" y="65"/>
                </a:lnTo>
                <a:lnTo>
                  <a:pt x="1478" y="67"/>
                </a:lnTo>
                <a:lnTo>
                  <a:pt x="1480" y="65"/>
                </a:lnTo>
                <a:lnTo>
                  <a:pt x="1459" y="129"/>
                </a:lnTo>
                <a:lnTo>
                  <a:pt x="1505" y="359"/>
                </a:lnTo>
                <a:lnTo>
                  <a:pt x="1503" y="351"/>
                </a:lnTo>
                <a:lnTo>
                  <a:pt x="1503" y="355"/>
                </a:lnTo>
                <a:lnTo>
                  <a:pt x="1505" y="359"/>
                </a:lnTo>
                <a:lnTo>
                  <a:pt x="1459" y="129"/>
                </a:lnTo>
                <a:lnTo>
                  <a:pt x="1434" y="40"/>
                </a:lnTo>
                <a:lnTo>
                  <a:pt x="1436" y="40"/>
                </a:lnTo>
                <a:lnTo>
                  <a:pt x="1436" y="38"/>
                </a:lnTo>
                <a:lnTo>
                  <a:pt x="1438" y="38"/>
                </a:lnTo>
                <a:lnTo>
                  <a:pt x="1436" y="36"/>
                </a:lnTo>
                <a:lnTo>
                  <a:pt x="1438" y="36"/>
                </a:lnTo>
                <a:lnTo>
                  <a:pt x="1438" y="34"/>
                </a:lnTo>
                <a:lnTo>
                  <a:pt x="1436" y="33"/>
                </a:lnTo>
                <a:lnTo>
                  <a:pt x="1438" y="33"/>
                </a:lnTo>
                <a:lnTo>
                  <a:pt x="1436" y="33"/>
                </a:lnTo>
                <a:lnTo>
                  <a:pt x="1434" y="33"/>
                </a:lnTo>
                <a:lnTo>
                  <a:pt x="1434" y="34"/>
                </a:lnTo>
                <a:lnTo>
                  <a:pt x="1432" y="36"/>
                </a:lnTo>
                <a:lnTo>
                  <a:pt x="1432" y="40"/>
                </a:lnTo>
                <a:lnTo>
                  <a:pt x="1434" y="40"/>
                </a:lnTo>
                <a:lnTo>
                  <a:pt x="1459" y="129"/>
                </a:lnTo>
                <a:lnTo>
                  <a:pt x="1440" y="77"/>
                </a:lnTo>
                <a:lnTo>
                  <a:pt x="1442" y="77"/>
                </a:lnTo>
                <a:lnTo>
                  <a:pt x="1442" y="75"/>
                </a:lnTo>
                <a:lnTo>
                  <a:pt x="1442" y="73"/>
                </a:lnTo>
                <a:lnTo>
                  <a:pt x="1440" y="73"/>
                </a:lnTo>
                <a:lnTo>
                  <a:pt x="1440" y="75"/>
                </a:lnTo>
                <a:lnTo>
                  <a:pt x="1440" y="77"/>
                </a:lnTo>
                <a:lnTo>
                  <a:pt x="1459" y="129"/>
                </a:lnTo>
                <a:lnTo>
                  <a:pt x="1448" y="59"/>
                </a:lnTo>
                <a:lnTo>
                  <a:pt x="1450" y="61"/>
                </a:lnTo>
                <a:lnTo>
                  <a:pt x="1451" y="61"/>
                </a:lnTo>
                <a:lnTo>
                  <a:pt x="1451" y="59"/>
                </a:lnTo>
                <a:lnTo>
                  <a:pt x="1451" y="58"/>
                </a:lnTo>
                <a:lnTo>
                  <a:pt x="1450" y="58"/>
                </a:lnTo>
                <a:lnTo>
                  <a:pt x="1448" y="58"/>
                </a:lnTo>
                <a:lnTo>
                  <a:pt x="1448" y="59"/>
                </a:lnTo>
                <a:lnTo>
                  <a:pt x="1459" y="129"/>
                </a:lnTo>
                <a:lnTo>
                  <a:pt x="1438" y="2"/>
                </a:lnTo>
                <a:lnTo>
                  <a:pt x="1436" y="2"/>
                </a:lnTo>
                <a:lnTo>
                  <a:pt x="1436" y="4"/>
                </a:lnTo>
                <a:lnTo>
                  <a:pt x="1438" y="2"/>
                </a:lnTo>
                <a:lnTo>
                  <a:pt x="1459" y="129"/>
                </a:lnTo>
                <a:lnTo>
                  <a:pt x="1442" y="54"/>
                </a:lnTo>
                <a:lnTo>
                  <a:pt x="1444" y="52"/>
                </a:lnTo>
                <a:lnTo>
                  <a:pt x="1444" y="50"/>
                </a:lnTo>
                <a:lnTo>
                  <a:pt x="1442" y="52"/>
                </a:lnTo>
                <a:lnTo>
                  <a:pt x="1442" y="54"/>
                </a:lnTo>
                <a:lnTo>
                  <a:pt x="1459" y="129"/>
                </a:lnTo>
                <a:lnTo>
                  <a:pt x="1544" y="981"/>
                </a:lnTo>
                <a:lnTo>
                  <a:pt x="1544" y="983"/>
                </a:lnTo>
                <a:lnTo>
                  <a:pt x="1546" y="981"/>
                </a:lnTo>
                <a:lnTo>
                  <a:pt x="1544" y="981"/>
                </a:lnTo>
                <a:lnTo>
                  <a:pt x="1459" y="129"/>
                </a:lnTo>
                <a:lnTo>
                  <a:pt x="40" y="461"/>
                </a:lnTo>
                <a:lnTo>
                  <a:pt x="40" y="463"/>
                </a:lnTo>
                <a:lnTo>
                  <a:pt x="42" y="459"/>
                </a:lnTo>
                <a:lnTo>
                  <a:pt x="40" y="461"/>
                </a:lnTo>
                <a:lnTo>
                  <a:pt x="1459" y="129"/>
                </a:lnTo>
                <a:lnTo>
                  <a:pt x="1609" y="369"/>
                </a:lnTo>
                <a:lnTo>
                  <a:pt x="1609" y="347"/>
                </a:lnTo>
                <a:lnTo>
                  <a:pt x="1609" y="349"/>
                </a:lnTo>
                <a:lnTo>
                  <a:pt x="1607" y="342"/>
                </a:lnTo>
                <a:lnTo>
                  <a:pt x="1605" y="336"/>
                </a:lnTo>
                <a:lnTo>
                  <a:pt x="1603" y="332"/>
                </a:lnTo>
                <a:lnTo>
                  <a:pt x="1601" y="332"/>
                </a:lnTo>
                <a:lnTo>
                  <a:pt x="1599" y="336"/>
                </a:lnTo>
                <a:lnTo>
                  <a:pt x="1601" y="353"/>
                </a:lnTo>
                <a:lnTo>
                  <a:pt x="1601" y="359"/>
                </a:lnTo>
                <a:lnTo>
                  <a:pt x="1601" y="346"/>
                </a:lnTo>
                <a:lnTo>
                  <a:pt x="1603" y="342"/>
                </a:lnTo>
                <a:lnTo>
                  <a:pt x="1605" y="347"/>
                </a:lnTo>
                <a:lnTo>
                  <a:pt x="1609" y="369"/>
                </a:lnTo>
                <a:lnTo>
                  <a:pt x="1459" y="129"/>
                </a:lnTo>
                <a:lnTo>
                  <a:pt x="1519" y="449"/>
                </a:lnTo>
                <a:lnTo>
                  <a:pt x="1517" y="407"/>
                </a:lnTo>
                <a:lnTo>
                  <a:pt x="1519" y="442"/>
                </a:lnTo>
                <a:lnTo>
                  <a:pt x="1519" y="449"/>
                </a:lnTo>
                <a:lnTo>
                  <a:pt x="1459" y="129"/>
                </a:lnTo>
                <a:lnTo>
                  <a:pt x="40" y="465"/>
                </a:lnTo>
                <a:lnTo>
                  <a:pt x="38" y="466"/>
                </a:lnTo>
                <a:lnTo>
                  <a:pt x="38" y="470"/>
                </a:lnTo>
                <a:lnTo>
                  <a:pt x="40" y="470"/>
                </a:lnTo>
                <a:lnTo>
                  <a:pt x="42" y="468"/>
                </a:lnTo>
                <a:lnTo>
                  <a:pt x="42" y="465"/>
                </a:lnTo>
                <a:lnTo>
                  <a:pt x="40" y="465"/>
                </a:lnTo>
                <a:lnTo>
                  <a:pt x="1459" y="129"/>
                </a:lnTo>
                <a:lnTo>
                  <a:pt x="1572" y="824"/>
                </a:lnTo>
                <a:lnTo>
                  <a:pt x="1570" y="818"/>
                </a:lnTo>
                <a:lnTo>
                  <a:pt x="1572" y="818"/>
                </a:lnTo>
                <a:lnTo>
                  <a:pt x="1574" y="818"/>
                </a:lnTo>
                <a:lnTo>
                  <a:pt x="1576" y="816"/>
                </a:lnTo>
                <a:lnTo>
                  <a:pt x="1574" y="814"/>
                </a:lnTo>
                <a:lnTo>
                  <a:pt x="1572" y="812"/>
                </a:lnTo>
                <a:lnTo>
                  <a:pt x="1570" y="812"/>
                </a:lnTo>
                <a:lnTo>
                  <a:pt x="1572" y="810"/>
                </a:lnTo>
                <a:lnTo>
                  <a:pt x="1576" y="802"/>
                </a:lnTo>
                <a:lnTo>
                  <a:pt x="1572" y="806"/>
                </a:lnTo>
                <a:lnTo>
                  <a:pt x="1569" y="810"/>
                </a:lnTo>
                <a:lnTo>
                  <a:pt x="1569" y="806"/>
                </a:lnTo>
                <a:lnTo>
                  <a:pt x="1569" y="802"/>
                </a:lnTo>
                <a:lnTo>
                  <a:pt x="1567" y="802"/>
                </a:lnTo>
                <a:lnTo>
                  <a:pt x="1567" y="806"/>
                </a:lnTo>
                <a:lnTo>
                  <a:pt x="1563" y="808"/>
                </a:lnTo>
                <a:lnTo>
                  <a:pt x="1565" y="810"/>
                </a:lnTo>
                <a:lnTo>
                  <a:pt x="1563" y="812"/>
                </a:lnTo>
                <a:lnTo>
                  <a:pt x="1559" y="814"/>
                </a:lnTo>
                <a:lnTo>
                  <a:pt x="1563" y="814"/>
                </a:lnTo>
                <a:lnTo>
                  <a:pt x="1563" y="816"/>
                </a:lnTo>
                <a:lnTo>
                  <a:pt x="1563" y="818"/>
                </a:lnTo>
                <a:lnTo>
                  <a:pt x="1563" y="820"/>
                </a:lnTo>
                <a:lnTo>
                  <a:pt x="1565" y="822"/>
                </a:lnTo>
                <a:lnTo>
                  <a:pt x="1567" y="822"/>
                </a:lnTo>
                <a:lnTo>
                  <a:pt x="1567" y="826"/>
                </a:lnTo>
                <a:lnTo>
                  <a:pt x="1569" y="826"/>
                </a:lnTo>
                <a:lnTo>
                  <a:pt x="1570" y="826"/>
                </a:lnTo>
                <a:lnTo>
                  <a:pt x="1572" y="826"/>
                </a:lnTo>
                <a:lnTo>
                  <a:pt x="1572" y="824"/>
                </a:lnTo>
                <a:lnTo>
                  <a:pt x="1459" y="129"/>
                </a:lnTo>
                <a:lnTo>
                  <a:pt x="1597" y="943"/>
                </a:lnTo>
                <a:lnTo>
                  <a:pt x="1592" y="943"/>
                </a:lnTo>
                <a:lnTo>
                  <a:pt x="1597" y="945"/>
                </a:lnTo>
                <a:lnTo>
                  <a:pt x="1597" y="943"/>
                </a:lnTo>
                <a:lnTo>
                  <a:pt x="1459" y="129"/>
                </a:lnTo>
                <a:lnTo>
                  <a:pt x="33" y="428"/>
                </a:lnTo>
                <a:lnTo>
                  <a:pt x="33" y="420"/>
                </a:lnTo>
                <a:lnTo>
                  <a:pt x="33" y="417"/>
                </a:lnTo>
                <a:lnTo>
                  <a:pt x="31" y="418"/>
                </a:lnTo>
                <a:lnTo>
                  <a:pt x="31" y="420"/>
                </a:lnTo>
                <a:lnTo>
                  <a:pt x="31" y="418"/>
                </a:lnTo>
                <a:lnTo>
                  <a:pt x="31" y="411"/>
                </a:lnTo>
                <a:lnTo>
                  <a:pt x="29" y="424"/>
                </a:lnTo>
                <a:lnTo>
                  <a:pt x="29" y="436"/>
                </a:lnTo>
                <a:lnTo>
                  <a:pt x="31" y="428"/>
                </a:lnTo>
                <a:lnTo>
                  <a:pt x="33" y="428"/>
                </a:lnTo>
                <a:lnTo>
                  <a:pt x="1459" y="129"/>
                </a:lnTo>
                <a:lnTo>
                  <a:pt x="1599" y="941"/>
                </a:lnTo>
                <a:lnTo>
                  <a:pt x="1597" y="943"/>
                </a:lnTo>
                <a:lnTo>
                  <a:pt x="1601" y="941"/>
                </a:lnTo>
                <a:lnTo>
                  <a:pt x="1599" y="941"/>
                </a:lnTo>
                <a:lnTo>
                  <a:pt x="1459" y="129"/>
                </a:lnTo>
                <a:lnTo>
                  <a:pt x="1559" y="793"/>
                </a:lnTo>
                <a:lnTo>
                  <a:pt x="1561" y="793"/>
                </a:lnTo>
                <a:lnTo>
                  <a:pt x="1561" y="795"/>
                </a:lnTo>
                <a:lnTo>
                  <a:pt x="1561" y="797"/>
                </a:lnTo>
                <a:lnTo>
                  <a:pt x="1563" y="799"/>
                </a:lnTo>
                <a:lnTo>
                  <a:pt x="1565" y="799"/>
                </a:lnTo>
                <a:lnTo>
                  <a:pt x="1565" y="797"/>
                </a:lnTo>
                <a:lnTo>
                  <a:pt x="1565" y="795"/>
                </a:lnTo>
                <a:lnTo>
                  <a:pt x="1565" y="793"/>
                </a:lnTo>
                <a:lnTo>
                  <a:pt x="1565" y="791"/>
                </a:lnTo>
                <a:lnTo>
                  <a:pt x="1567" y="789"/>
                </a:lnTo>
                <a:lnTo>
                  <a:pt x="1563" y="791"/>
                </a:lnTo>
                <a:lnTo>
                  <a:pt x="1563" y="789"/>
                </a:lnTo>
                <a:lnTo>
                  <a:pt x="1561" y="789"/>
                </a:lnTo>
                <a:lnTo>
                  <a:pt x="1561" y="791"/>
                </a:lnTo>
                <a:lnTo>
                  <a:pt x="1561" y="793"/>
                </a:lnTo>
                <a:lnTo>
                  <a:pt x="1559" y="793"/>
                </a:lnTo>
                <a:lnTo>
                  <a:pt x="1459" y="129"/>
                </a:lnTo>
                <a:lnTo>
                  <a:pt x="1567" y="849"/>
                </a:lnTo>
                <a:lnTo>
                  <a:pt x="1567" y="847"/>
                </a:lnTo>
                <a:lnTo>
                  <a:pt x="1565" y="849"/>
                </a:lnTo>
                <a:lnTo>
                  <a:pt x="1565" y="862"/>
                </a:lnTo>
                <a:lnTo>
                  <a:pt x="1561" y="889"/>
                </a:lnTo>
                <a:lnTo>
                  <a:pt x="1561" y="893"/>
                </a:lnTo>
                <a:lnTo>
                  <a:pt x="1563" y="891"/>
                </a:lnTo>
                <a:lnTo>
                  <a:pt x="1567" y="883"/>
                </a:lnTo>
                <a:lnTo>
                  <a:pt x="1569" y="881"/>
                </a:lnTo>
                <a:lnTo>
                  <a:pt x="1569" y="879"/>
                </a:lnTo>
                <a:lnTo>
                  <a:pt x="1567" y="872"/>
                </a:lnTo>
                <a:lnTo>
                  <a:pt x="1567" y="862"/>
                </a:lnTo>
                <a:lnTo>
                  <a:pt x="1567" y="849"/>
                </a:lnTo>
                <a:lnTo>
                  <a:pt x="1459" y="129"/>
                </a:lnTo>
                <a:lnTo>
                  <a:pt x="1547" y="1129"/>
                </a:lnTo>
                <a:lnTo>
                  <a:pt x="1547" y="1131"/>
                </a:lnTo>
                <a:lnTo>
                  <a:pt x="1549" y="1129"/>
                </a:lnTo>
                <a:lnTo>
                  <a:pt x="1547" y="1129"/>
                </a:lnTo>
                <a:lnTo>
                  <a:pt x="1459" y="129"/>
                </a:lnTo>
                <a:lnTo>
                  <a:pt x="11" y="461"/>
                </a:lnTo>
                <a:lnTo>
                  <a:pt x="13" y="445"/>
                </a:lnTo>
                <a:lnTo>
                  <a:pt x="10" y="461"/>
                </a:lnTo>
                <a:lnTo>
                  <a:pt x="10" y="470"/>
                </a:lnTo>
                <a:lnTo>
                  <a:pt x="11" y="470"/>
                </a:lnTo>
                <a:lnTo>
                  <a:pt x="11" y="461"/>
                </a:lnTo>
                <a:lnTo>
                  <a:pt x="1459" y="129"/>
                </a:lnTo>
                <a:lnTo>
                  <a:pt x="2" y="626"/>
                </a:lnTo>
                <a:lnTo>
                  <a:pt x="0" y="618"/>
                </a:lnTo>
                <a:lnTo>
                  <a:pt x="0" y="628"/>
                </a:lnTo>
                <a:lnTo>
                  <a:pt x="2" y="628"/>
                </a:lnTo>
                <a:lnTo>
                  <a:pt x="2" y="626"/>
                </a:lnTo>
                <a:lnTo>
                  <a:pt x="1459" y="129"/>
                </a:lnTo>
                <a:lnTo>
                  <a:pt x="1572" y="862"/>
                </a:lnTo>
                <a:lnTo>
                  <a:pt x="1574" y="862"/>
                </a:lnTo>
                <a:lnTo>
                  <a:pt x="1576" y="862"/>
                </a:lnTo>
                <a:lnTo>
                  <a:pt x="1578" y="858"/>
                </a:lnTo>
                <a:lnTo>
                  <a:pt x="1574" y="850"/>
                </a:lnTo>
                <a:lnTo>
                  <a:pt x="1572" y="850"/>
                </a:lnTo>
                <a:lnTo>
                  <a:pt x="1572" y="852"/>
                </a:lnTo>
                <a:lnTo>
                  <a:pt x="1570" y="856"/>
                </a:lnTo>
                <a:lnTo>
                  <a:pt x="1570" y="862"/>
                </a:lnTo>
                <a:lnTo>
                  <a:pt x="1572" y="862"/>
                </a:lnTo>
                <a:lnTo>
                  <a:pt x="1459" y="129"/>
                </a:lnTo>
                <a:lnTo>
                  <a:pt x="1570" y="693"/>
                </a:lnTo>
                <a:lnTo>
                  <a:pt x="1570" y="691"/>
                </a:lnTo>
                <a:lnTo>
                  <a:pt x="1569" y="691"/>
                </a:lnTo>
                <a:lnTo>
                  <a:pt x="1567" y="699"/>
                </a:lnTo>
                <a:lnTo>
                  <a:pt x="1569" y="701"/>
                </a:lnTo>
                <a:lnTo>
                  <a:pt x="1572" y="705"/>
                </a:lnTo>
                <a:lnTo>
                  <a:pt x="1572" y="703"/>
                </a:lnTo>
                <a:lnTo>
                  <a:pt x="1570" y="699"/>
                </a:lnTo>
                <a:lnTo>
                  <a:pt x="1569" y="695"/>
                </a:lnTo>
                <a:lnTo>
                  <a:pt x="1570" y="693"/>
                </a:lnTo>
                <a:lnTo>
                  <a:pt x="1459" y="129"/>
                </a:lnTo>
                <a:lnTo>
                  <a:pt x="1565" y="1137"/>
                </a:lnTo>
                <a:lnTo>
                  <a:pt x="1567" y="1133"/>
                </a:lnTo>
                <a:lnTo>
                  <a:pt x="1565" y="1135"/>
                </a:lnTo>
                <a:lnTo>
                  <a:pt x="1565" y="1137"/>
                </a:lnTo>
                <a:lnTo>
                  <a:pt x="1459" y="129"/>
                </a:lnTo>
                <a:close/>
              </a:path>
            </a:pathLst>
          </a:custGeom>
          <a:solidFill>
            <a:schemeClr val="bg2">
              <a:tint val="9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effectLst>
                <a:outerShdw blurRad="50800" dist="50800" dir="5400000" algn="tl" rotWithShape="0">
                  <a:srgbClr val="000000">
                    <a:alpha val="30000"/>
                  </a:srgbClr>
                </a:outerShdw>
              </a:effectLst>
            </a:endParaRPr>
          </a:p>
        </p:txBody>
      </p:sp>
      <p:sp>
        <p:nvSpPr>
          <p:cNvPr id="25" name="タイトル プレースホルダー 24"/>
          <p:cNvSpPr>
            <a:spLocks noGrp="1"/>
          </p:cNvSpPr>
          <p:nvPr>
            <p:ph type="title"/>
          </p:nvPr>
        </p:nvSpPr>
        <p:spPr>
          <a:xfrm>
            <a:off x="457200" y="274638"/>
            <a:ext cx="8229600" cy="1143000"/>
          </a:xfrm>
          <a:prstGeom prst="rect">
            <a:avLst/>
          </a:prstGeom>
        </p:spPr>
        <p:txBody>
          <a:bodyPr vert="horz" rtlCol="0" anchor="ctr">
            <a:normAutofit/>
          </a:body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1500174"/>
            <a:ext cx="8229600" cy="4525963"/>
          </a:xfrm>
          <a:prstGeom prst="rect">
            <a:avLst/>
          </a:prstGeom>
        </p:spPr>
        <p:txBody>
          <a:bodyPr vert="horz" rtlCol="0">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7" name="日付プレースホルダー 16"/>
          <p:cNvSpPr>
            <a:spLocks noGrp="1"/>
          </p:cNvSpPr>
          <p:nvPr>
            <p:ph type="dt" sz="half" idx="2"/>
          </p:nvPr>
        </p:nvSpPr>
        <p:spPr>
          <a:xfrm>
            <a:off x="457200" y="6356350"/>
            <a:ext cx="2133600" cy="365125"/>
          </a:xfrm>
          <a:prstGeom prst="rect">
            <a:avLst/>
          </a:prstGeom>
        </p:spPr>
        <p:txBody>
          <a:bodyPr vert="horz" rtlCol="0" anchor="ctr"/>
          <a:lstStyle>
            <a:lvl1pPr algn="ctr" eaLnBrk="1" latinLnBrk="0" hangingPunct="1">
              <a:defRPr kumimoji="0" sz="1200">
                <a:solidFill>
                  <a:schemeClr val="tx2"/>
                </a:solidFill>
              </a:defRPr>
            </a:lvl1pPr>
          </a:lstStyle>
          <a:p>
            <a:fld id="{1F7FDA45-C95C-4BE1-B9FD-43A8B7501782}" type="datetimeFigureOut">
              <a:rPr kumimoji="1" lang="ja-JP" altLang="en-US" smtClean="0"/>
              <a:t>2016/8/5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2"/>
                </a:solidFill>
              </a:defRPr>
            </a:lvl1pPr>
          </a:lstStyle>
          <a:p>
            <a:endParaRPr kumimoji="1" lang="ja-JP" altLang="en-US"/>
          </a:p>
        </p:txBody>
      </p:sp>
      <p:sp>
        <p:nvSpPr>
          <p:cNvPr id="12" name="スライド番号プレースホルダー 11"/>
          <p:cNvSpPr>
            <a:spLocks noGrp="1"/>
          </p:cNvSpPr>
          <p:nvPr>
            <p:ph type="sldNum" sz="quarter" idx="4"/>
          </p:nvPr>
        </p:nvSpPr>
        <p:spPr>
          <a:xfrm>
            <a:off x="6553200" y="6356350"/>
            <a:ext cx="2133600" cy="365125"/>
          </a:xfrm>
          <a:prstGeom prst="rect">
            <a:avLst/>
          </a:prstGeom>
        </p:spPr>
        <p:txBody>
          <a:bodyPr vert="horz" rtlCol="0" anchor="ctr"/>
          <a:lstStyle>
            <a:lvl1pPr algn="ctr" eaLnBrk="1" latinLnBrk="0" hangingPunct="1">
              <a:defRPr kumimoji="0" sz="1200">
                <a:solidFill>
                  <a:schemeClr val="tx2"/>
                </a:solidFill>
              </a:defRPr>
            </a:lvl1pPr>
          </a:lstStyle>
          <a:p>
            <a:fld id="{244694D0-117F-4935-AC9F-70E7DD622C0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1" sz="4400" baseline="0">
          <a:gradFill flip="none" rotWithShape="1">
            <a:gsLst>
              <a:gs pos="60000">
                <a:schemeClr val="tx2"/>
              </a:gs>
              <a:gs pos="100000">
                <a:schemeClr val="tx2">
                  <a:tint val="20000"/>
                </a:schemeClr>
              </a:gs>
            </a:gsLst>
            <a:lin ang="5400000" scaled="1"/>
            <a:tileRect/>
          </a:gradFill>
          <a:effectLst>
            <a:outerShdw blurRad="127000" algn="tl" rotWithShape="0">
              <a:schemeClr val="bg1">
                <a:alpha val="90000"/>
              </a:schemeClr>
            </a:outerShd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60000"/>
        <a:buFont typeface="Wingdings"/>
        <a:buChar char="u"/>
        <a:defRPr kumimoji="1" sz="3200" baseline="0">
          <a:solidFill>
            <a:schemeClr val="tx2"/>
          </a:solidFill>
          <a:latin typeface="+mn-lt"/>
          <a:ea typeface="+mn-ea"/>
          <a:cs typeface="+mn-cs"/>
        </a:defRPr>
      </a:lvl1pPr>
      <a:lvl2pPr marL="742950" indent="-285750" algn="l" rtl="0" eaLnBrk="1" latinLnBrk="0" hangingPunct="1">
        <a:spcBef>
          <a:spcPct val="20000"/>
        </a:spcBef>
        <a:buClr>
          <a:schemeClr val="tx2">
            <a:tint val="75000"/>
          </a:schemeClr>
        </a:buClr>
        <a:buSzPct val="55000"/>
        <a:buFont typeface="Wingdings"/>
        <a:buChar char="u"/>
        <a:defRPr kumimoji="1" sz="2800" baseline="0">
          <a:solidFill>
            <a:schemeClr val="tx2"/>
          </a:solidFill>
          <a:latin typeface="+mn-lt"/>
          <a:ea typeface="+mn-ea"/>
          <a:cs typeface="+mn-cs"/>
        </a:defRPr>
      </a:lvl2pPr>
      <a:lvl3pPr marL="1143000" indent="-228600" algn="l" rtl="0" eaLnBrk="1" latinLnBrk="0" hangingPunct="1">
        <a:spcBef>
          <a:spcPct val="20000"/>
        </a:spcBef>
        <a:buClr>
          <a:schemeClr val="accent4">
            <a:shade val="75000"/>
          </a:schemeClr>
        </a:buClr>
        <a:buSzPct val="55000"/>
        <a:buFont typeface="Wingdings"/>
        <a:buChar char="u"/>
        <a:defRPr kumimoji="1" sz="2400" baseline="0">
          <a:solidFill>
            <a:schemeClr val="tx2"/>
          </a:solidFill>
          <a:latin typeface="+mn-lt"/>
          <a:ea typeface="+mn-ea"/>
          <a:cs typeface="+mn-cs"/>
        </a:defRPr>
      </a:lvl3pPr>
      <a:lvl4pPr marL="1600200" indent="-228600" algn="l" rtl="0" eaLnBrk="1" latinLnBrk="0" hangingPunct="1">
        <a:spcBef>
          <a:spcPct val="20000"/>
        </a:spcBef>
        <a:buClr>
          <a:schemeClr val="accent2">
            <a:shade val="75000"/>
          </a:schemeClr>
        </a:buClr>
        <a:buSzPct val="50000"/>
        <a:buFont typeface="Wingdings"/>
        <a:buChar char="u"/>
        <a:defRPr kumimoji="1" sz="2000" baseline="0">
          <a:solidFill>
            <a:schemeClr val="tx2"/>
          </a:solidFill>
          <a:latin typeface="+mn-lt"/>
          <a:ea typeface="+mn-ea"/>
          <a:cs typeface="+mn-cs"/>
        </a:defRPr>
      </a:lvl4pPr>
      <a:lvl5pPr marL="2057400" indent="-228600" algn="l" rtl="0" eaLnBrk="1" latinLnBrk="0" hangingPunct="1">
        <a:spcBef>
          <a:spcPct val="20000"/>
        </a:spcBef>
        <a:buClr>
          <a:schemeClr val="accent5">
            <a:shade val="75000"/>
          </a:schemeClr>
        </a:buClr>
        <a:buSzPct val="45000"/>
        <a:buFont typeface="Wingdings"/>
        <a:buChar char="u"/>
        <a:defRPr kumimoji="1" sz="2000" baseline="0">
          <a:solidFill>
            <a:schemeClr val="tx2"/>
          </a:solidFill>
          <a:latin typeface="+mn-lt"/>
          <a:ea typeface="+mn-ea"/>
          <a:cs typeface="+mn-cs"/>
        </a:defRPr>
      </a:lvl5pPr>
      <a:lvl6pPr marL="2514600" indent="-228600" algn="l" rtl="0" eaLnBrk="1" latinLnBrk="0" hangingPunct="1">
        <a:spcBef>
          <a:spcPct val="20000"/>
        </a:spcBef>
        <a:buClr>
          <a:schemeClr val="accent6">
            <a:shade val="75000"/>
          </a:schemeClr>
        </a:buClr>
        <a:buSzPct val="60000"/>
        <a:buFont typeface="Wingdings"/>
        <a:buChar char="u"/>
        <a:defRPr kumimoji="1" sz="2000">
          <a:solidFill>
            <a:schemeClr val="tx2"/>
          </a:solidFill>
          <a:latin typeface="+mn-lt"/>
          <a:ea typeface="+mn-ea"/>
          <a:cs typeface="+mn-cs"/>
        </a:defRPr>
      </a:lvl6pPr>
      <a:lvl7pPr marL="2971800" indent="-228600" algn="l" rtl="0" eaLnBrk="1" latinLnBrk="0" hangingPunct="1">
        <a:spcBef>
          <a:spcPct val="20000"/>
        </a:spcBef>
        <a:buClr>
          <a:schemeClr val="accent1"/>
        </a:buClr>
        <a:buSzPct val="50000"/>
        <a:buFont typeface="Wingdings"/>
        <a:buChar char="u"/>
        <a:defRPr kumimoji="1" sz="2000">
          <a:solidFill>
            <a:schemeClr val="tx2"/>
          </a:solidFill>
          <a:latin typeface="+mn-lt"/>
          <a:ea typeface="+mn-ea"/>
          <a:cs typeface="+mn-cs"/>
        </a:defRPr>
      </a:lvl7pPr>
      <a:lvl8pPr marL="3429000" indent="-228600" algn="l" rtl="0" eaLnBrk="1" latinLnBrk="0" hangingPunct="1">
        <a:spcBef>
          <a:spcPct val="20000"/>
        </a:spcBef>
        <a:buClr>
          <a:schemeClr val="tx2">
            <a:tint val="50000"/>
          </a:schemeClr>
        </a:buClr>
        <a:buSzPct val="50000"/>
        <a:buFont typeface="Wingdings"/>
        <a:buChar char="u"/>
        <a:defRPr kumimoji="1" sz="2000">
          <a:solidFill>
            <a:schemeClr val="tx2"/>
          </a:solidFill>
          <a:latin typeface="+mn-lt"/>
          <a:ea typeface="+mn-ea"/>
          <a:cs typeface="+mn-cs"/>
        </a:defRPr>
      </a:lvl8pPr>
      <a:lvl9pPr marL="3886200" indent="-228600" algn="l" rtl="0" eaLnBrk="1" latinLnBrk="0" hangingPunct="1">
        <a:spcBef>
          <a:spcPct val="20000"/>
        </a:spcBef>
        <a:buClr>
          <a:schemeClr val="accent4"/>
        </a:buClr>
        <a:buSzPct val="50000"/>
        <a:buFont typeface="Wingdings"/>
        <a:buChar char="u"/>
        <a:defRPr kumimoji="1" sz="2000">
          <a:solidFill>
            <a:schemeClr val="tx2"/>
          </a:solidFill>
          <a:latin typeface="+mn-lt"/>
          <a:ea typeface="+mn-ea"/>
          <a:cs typeface="+mn-cs"/>
        </a:defRPr>
      </a:lvl9pPr>
    </p:bodyStyle>
    <p:otherStyle>
      <a:lvl1pPr marL="0" algn="l" rtl="0" eaLnBrk="1" latinLnBrk="0" hangingPunct="1">
        <a:defRPr kumimoji="1">
          <a:solidFill>
            <a:schemeClr val="tx1"/>
          </a:solidFill>
          <a:latin typeface="+mn-lt"/>
          <a:ea typeface="+mn-ea"/>
          <a:cs typeface="+mn-cs"/>
        </a:defRPr>
      </a:lvl1pPr>
      <a:lvl2pPr marL="457200" algn="l" rtl="0" eaLnBrk="1" latinLnBrk="0" hangingPunct="1">
        <a:defRPr kumimoji="1">
          <a:solidFill>
            <a:schemeClr val="tx1"/>
          </a:solidFill>
          <a:latin typeface="+mn-lt"/>
          <a:ea typeface="+mn-ea"/>
          <a:cs typeface="+mn-cs"/>
        </a:defRPr>
      </a:lvl2pPr>
      <a:lvl3pPr marL="914400" algn="l" rtl="0" eaLnBrk="1" latinLnBrk="0" hangingPunct="1">
        <a:defRPr kumimoji="1">
          <a:solidFill>
            <a:schemeClr val="tx1"/>
          </a:solidFill>
          <a:latin typeface="+mn-lt"/>
          <a:ea typeface="+mn-ea"/>
          <a:cs typeface="+mn-cs"/>
        </a:defRPr>
      </a:lvl3pPr>
      <a:lvl4pPr marL="1371600" algn="l" rtl="0" eaLnBrk="1" latinLnBrk="0" hangingPunct="1">
        <a:defRPr kumimoji="1">
          <a:solidFill>
            <a:schemeClr val="tx1"/>
          </a:solidFill>
          <a:latin typeface="+mn-lt"/>
          <a:ea typeface="+mn-ea"/>
          <a:cs typeface="+mn-cs"/>
        </a:defRPr>
      </a:lvl4pPr>
      <a:lvl5pPr marL="1828800" algn="l" rtl="0" eaLnBrk="1" latinLnBrk="0" hangingPunct="1">
        <a:defRPr kumimoji="1">
          <a:solidFill>
            <a:schemeClr val="tx1"/>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サブタイトル 2"/>
          <p:cNvSpPr>
            <a:spLocks noGrp="1"/>
          </p:cNvSpPr>
          <p:nvPr>
            <p:ph type="subTitle" idx="1"/>
          </p:nvPr>
        </p:nvSpPr>
        <p:spPr>
          <a:xfrm>
            <a:off x="644651" y="836712"/>
            <a:ext cx="7854696" cy="1520093"/>
          </a:xfrm>
        </p:spPr>
        <p:txBody>
          <a:bodyPr>
            <a:normAutofit/>
          </a:bodyPr>
          <a:lstStyle/>
          <a:p>
            <a:pPr algn="ctr"/>
            <a:r>
              <a:rPr lang="ja-JP" altLang="en-US"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平成２８年度</a:t>
            </a:r>
            <a:endParaRPr lang="en-US" altLang="ja-JP"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嶺北事務職員会実務研修</a:t>
            </a:r>
            <a:endParaRPr lang="en-US" altLang="ja-JP"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3380849"/>
            <a:ext cx="6408712" cy="830997"/>
          </a:xfrm>
          <a:prstGeom prst="rect">
            <a:avLst/>
          </a:prstGeom>
          <a:noFill/>
        </p:spPr>
        <p:txBody>
          <a:bodyPr wrap="square" lIns="91440" tIns="45720" rIns="91440" bIns="45720">
            <a:spAutoFit/>
          </a:bodyPr>
          <a:lstStyle/>
          <a:p>
            <a:pPr algn="ctr"/>
            <a:r>
              <a:rPr lang="ja-JP" altLang="en-US" sz="48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メイリオ" panose="020B0604030504040204" pitchFamily="50" charset="-128"/>
                <a:ea typeface="メイリオ" panose="020B0604030504040204" pitchFamily="50" charset="-128"/>
                <a:cs typeface="メイリオ" panose="020B0604030504040204" pitchFamily="50" charset="-128"/>
              </a:rPr>
              <a:t>教育関係法令について</a:t>
            </a:r>
            <a:endParaRPr lang="ja-JP" altLang="en-US" sz="4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サブタイトル 2"/>
          <p:cNvSpPr txBox="1">
            <a:spLocks/>
          </p:cNvSpPr>
          <p:nvPr/>
        </p:nvSpPr>
        <p:spPr>
          <a:xfrm>
            <a:off x="4283968" y="5733256"/>
            <a:ext cx="4353070" cy="655997"/>
          </a:xfrm>
          <a:prstGeom prst="rect">
            <a:avLst/>
          </a:prstGeom>
        </p:spPr>
        <p:txBody>
          <a:bodyPr vert="horz" rtlCol="0">
            <a:normAutofit/>
          </a:bodyPr>
          <a:lstStyle>
            <a:lvl1pPr marL="0" indent="0" algn="ctr" rtl="0" eaLnBrk="1" latinLnBrk="0" hangingPunct="1">
              <a:spcBef>
                <a:spcPct val="20000"/>
              </a:spcBef>
              <a:buClr>
                <a:schemeClr val="accent1">
                  <a:shade val="75000"/>
                </a:schemeClr>
              </a:buClr>
              <a:buSzPct val="60000"/>
              <a:buFont typeface="Wingdings"/>
              <a:buNone/>
              <a:defRPr kumimoji="1" sz="3200" baseline="0">
                <a:solidFill>
                  <a:schemeClr val="tx2">
                    <a:tint val="75000"/>
                  </a:schemeClr>
                </a:solidFill>
                <a:latin typeface="+mn-lt"/>
                <a:ea typeface="+mn-ea"/>
                <a:cs typeface="+mn-cs"/>
              </a:defRPr>
            </a:lvl1pPr>
            <a:lvl2pPr marL="457200" indent="0" algn="ctr" rtl="0" eaLnBrk="1" latinLnBrk="0" hangingPunct="1">
              <a:spcBef>
                <a:spcPct val="20000"/>
              </a:spcBef>
              <a:buClr>
                <a:schemeClr val="tx2">
                  <a:tint val="75000"/>
                </a:schemeClr>
              </a:buClr>
              <a:buSzPct val="55000"/>
              <a:buFont typeface="Wingdings"/>
              <a:buNone/>
              <a:defRPr kumimoji="1" sz="2800" baseline="0">
                <a:solidFill>
                  <a:schemeClr val="tx1">
                    <a:tint val="75000"/>
                  </a:schemeClr>
                </a:solidFill>
                <a:latin typeface="+mn-lt"/>
                <a:ea typeface="+mn-ea"/>
                <a:cs typeface="+mn-cs"/>
              </a:defRPr>
            </a:lvl2pPr>
            <a:lvl3pPr marL="914400" indent="0" algn="ctr" rtl="0" eaLnBrk="1" latinLnBrk="0" hangingPunct="1">
              <a:spcBef>
                <a:spcPct val="20000"/>
              </a:spcBef>
              <a:buClr>
                <a:schemeClr val="accent4">
                  <a:shade val="75000"/>
                </a:schemeClr>
              </a:buClr>
              <a:buSzPct val="55000"/>
              <a:buFont typeface="Wingdings"/>
              <a:buNone/>
              <a:defRPr kumimoji="1" sz="2400" baseline="0">
                <a:solidFill>
                  <a:schemeClr val="tx1">
                    <a:tint val="75000"/>
                  </a:schemeClr>
                </a:solidFill>
                <a:latin typeface="+mn-lt"/>
                <a:ea typeface="+mn-ea"/>
                <a:cs typeface="+mn-cs"/>
              </a:defRPr>
            </a:lvl3pPr>
            <a:lvl4pPr marL="1371600" indent="0" algn="ctr" rtl="0" eaLnBrk="1" latinLnBrk="0" hangingPunct="1">
              <a:spcBef>
                <a:spcPct val="20000"/>
              </a:spcBef>
              <a:buClr>
                <a:schemeClr val="accent2">
                  <a:shade val="75000"/>
                </a:schemeClr>
              </a:buClr>
              <a:buSzPct val="50000"/>
              <a:buFont typeface="Wingdings"/>
              <a:buNone/>
              <a:defRPr kumimoji="1" sz="2000" baseline="0">
                <a:solidFill>
                  <a:schemeClr val="tx1">
                    <a:tint val="75000"/>
                  </a:schemeClr>
                </a:solidFill>
                <a:latin typeface="+mn-lt"/>
                <a:ea typeface="+mn-ea"/>
                <a:cs typeface="+mn-cs"/>
              </a:defRPr>
            </a:lvl4pPr>
            <a:lvl5pPr marL="1828800" indent="0" algn="ctr" rtl="0" eaLnBrk="1" latinLnBrk="0" hangingPunct="1">
              <a:spcBef>
                <a:spcPct val="20000"/>
              </a:spcBef>
              <a:buClr>
                <a:schemeClr val="accent5">
                  <a:shade val="75000"/>
                </a:schemeClr>
              </a:buClr>
              <a:buSzPct val="45000"/>
              <a:buFont typeface="Wingdings"/>
              <a:buNone/>
              <a:defRPr kumimoji="1" sz="2000" baseline="0">
                <a:solidFill>
                  <a:schemeClr val="tx1">
                    <a:tint val="75000"/>
                  </a:schemeClr>
                </a:solidFill>
                <a:latin typeface="+mn-lt"/>
                <a:ea typeface="+mn-ea"/>
                <a:cs typeface="+mn-cs"/>
              </a:defRPr>
            </a:lvl5pPr>
            <a:lvl6pPr marL="2286000" indent="0" algn="ctr" rtl="0" eaLnBrk="1" latinLnBrk="0" hangingPunct="1">
              <a:spcBef>
                <a:spcPct val="20000"/>
              </a:spcBef>
              <a:buClr>
                <a:schemeClr val="accent6">
                  <a:shade val="75000"/>
                </a:schemeClr>
              </a:buClr>
              <a:buSzPct val="60000"/>
              <a:buFont typeface="Wingdings"/>
              <a:buNone/>
              <a:defRPr kumimoji="1" sz="20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50000"/>
              <a:buFont typeface="Wingdings"/>
              <a:buNone/>
              <a:defRPr kumimoji="1" sz="2000">
                <a:solidFill>
                  <a:schemeClr val="tx1">
                    <a:tint val="75000"/>
                  </a:schemeClr>
                </a:solidFill>
                <a:latin typeface="+mn-lt"/>
                <a:ea typeface="+mn-ea"/>
                <a:cs typeface="+mn-cs"/>
              </a:defRPr>
            </a:lvl7pPr>
            <a:lvl8pPr marL="3200400" indent="0" algn="ctr" rtl="0" eaLnBrk="1" latinLnBrk="0" hangingPunct="1">
              <a:spcBef>
                <a:spcPct val="20000"/>
              </a:spcBef>
              <a:buClr>
                <a:schemeClr val="tx2">
                  <a:tint val="50000"/>
                </a:schemeClr>
              </a:buClr>
              <a:buSzPct val="50000"/>
              <a:buFont typeface="Wingdings"/>
              <a:buNone/>
              <a:defRPr kumimoji="1" sz="2000">
                <a:solidFill>
                  <a:schemeClr val="tx1">
                    <a:tint val="75000"/>
                  </a:schemeClr>
                </a:solidFill>
                <a:latin typeface="+mn-lt"/>
                <a:ea typeface="+mn-ea"/>
                <a:cs typeface="+mn-cs"/>
              </a:defRPr>
            </a:lvl8pPr>
            <a:lvl9pPr marL="3657600" indent="0" algn="ctr" rtl="0" eaLnBrk="1" latinLnBrk="0" hangingPunct="1">
              <a:spcBef>
                <a:spcPct val="20000"/>
              </a:spcBef>
              <a:buClr>
                <a:schemeClr val="accent4"/>
              </a:buClr>
              <a:buSzPct val="50000"/>
              <a:buFont typeface="Wingdings"/>
              <a:buNone/>
              <a:defRPr kumimoji="1" sz="2000">
                <a:solidFill>
                  <a:schemeClr val="tx1">
                    <a:tint val="75000"/>
                  </a:schemeClr>
                </a:solidFill>
                <a:latin typeface="+mn-lt"/>
                <a:ea typeface="+mn-ea"/>
                <a:cs typeface="+mn-cs"/>
              </a:defRPr>
            </a:lvl9pPr>
          </a:lstStyle>
          <a:p>
            <a:r>
              <a:rPr lang="ja-JP" altLang="en-US"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28</a:t>
            </a:r>
            <a:r>
              <a:rPr lang="ja-JP" altLang="en-US"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8</a:t>
            </a:r>
            <a:r>
              <a:rPr lang="ja-JP" altLang="en-US"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8</a:t>
            </a:r>
            <a:r>
              <a:rPr lang="ja-JP" altLang="en-US"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日</a:t>
            </a:r>
            <a:endParaRPr lang="en-US" altLang="ja-JP" kern="0"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86328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1520" y="1988840"/>
            <a:ext cx="8568952" cy="1261884"/>
          </a:xfrm>
          <a:prstGeom prst="rect">
            <a:avLst/>
          </a:prstGeom>
        </p:spPr>
        <p:txBody>
          <a:bodyPr wrap="square">
            <a:spAutoFit/>
          </a:bodyPr>
          <a:lstStyle/>
          <a:p>
            <a:pPr>
              <a:spcBef>
                <a:spcPct val="0"/>
              </a:spcBef>
            </a:pPr>
            <a:r>
              <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任命・給料・勤務条件</a:t>
            </a:r>
            <a:r>
              <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800" dirty="0" smtClean="0">
                <a:latin typeface="メイリオ" panose="020B0604030504040204" pitchFamily="50" charset="-128"/>
                <a:ea typeface="メイリオ" panose="020B0604030504040204" pitchFamily="50" charset="-128"/>
                <a:cs typeface="メイリオ" panose="020B0604030504040204" pitchFamily="50" charset="-128"/>
              </a:rPr>
              <a:t>→　高知県</a:t>
            </a:r>
            <a:endParaRPr kumimoji="0" lang="en-US" altLang="ja-JP" sz="3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800" b="1" dirty="0">
                <a:latin typeface="メイリオ" panose="020B0604030504040204" pitchFamily="50" charset="-128"/>
                <a:ea typeface="メイリオ" panose="020B0604030504040204" pitchFamily="50" charset="-128"/>
                <a:cs typeface="メイリオ" panose="020B0604030504040204" pitchFamily="50" charset="-128"/>
              </a:rPr>
              <a:t>職員</a:t>
            </a: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0" lang="ja-JP" altLang="en-US" sz="3800" b="1" dirty="0">
                <a:latin typeface="メイリオ" panose="020B0604030504040204" pitchFamily="50" charset="-128"/>
                <a:ea typeface="メイリオ" panose="020B0604030504040204" pitchFamily="50" charset="-128"/>
                <a:cs typeface="メイリオ" panose="020B0604030504040204" pitchFamily="50" charset="-128"/>
              </a:rPr>
              <a:t>して</a:t>
            </a: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の身分</a:t>
            </a:r>
            <a:r>
              <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800" dirty="0" smtClean="0">
                <a:latin typeface="メイリオ" panose="020B0604030504040204" pitchFamily="50" charset="-128"/>
                <a:ea typeface="メイリオ" panose="020B0604030504040204" pitchFamily="50" charset="-128"/>
                <a:cs typeface="メイリオ" panose="020B0604030504040204" pitchFamily="50" charset="-128"/>
              </a:rPr>
              <a:t>→　本山町</a:t>
            </a:r>
            <a:endParaRPr kumimoji="0" lang="en-US" altLang="ja-JP" sz="3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3" name="グループ化 2"/>
          <p:cNvGrpSpPr/>
          <p:nvPr/>
        </p:nvGrpSpPr>
        <p:grpSpPr>
          <a:xfrm>
            <a:off x="457200" y="3717032"/>
            <a:ext cx="8363272" cy="2579514"/>
            <a:chOff x="457200" y="3717032"/>
            <a:chExt cx="8363272" cy="2579514"/>
          </a:xfrm>
        </p:grpSpPr>
        <p:sp>
          <p:nvSpPr>
            <p:cNvPr id="4" name="下矢印 3"/>
            <p:cNvSpPr/>
            <p:nvPr/>
          </p:nvSpPr>
          <p:spPr>
            <a:xfrm>
              <a:off x="3743908" y="3717032"/>
              <a:ext cx="1656184" cy="1152128"/>
            </a:xfrm>
            <a:prstGeom prst="downArrow">
              <a:avLst/>
            </a:prstGeom>
            <a:solidFill>
              <a:srgbClr val="00B05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5" name="正方形/長方形 4"/>
            <p:cNvSpPr/>
            <p:nvPr/>
          </p:nvSpPr>
          <p:spPr>
            <a:xfrm>
              <a:off x="457200" y="5373216"/>
              <a:ext cx="8363272" cy="923330"/>
            </a:xfrm>
            <a:prstGeom prst="rect">
              <a:avLst/>
            </a:prstGeom>
          </p:spPr>
          <p:txBody>
            <a:bodyPr wrap="square">
              <a:spAutoFit/>
            </a:bodyPr>
            <a:lstStyle/>
            <a:p>
              <a:pPr algn="ctr">
                <a:spcBef>
                  <a:spcPct val="0"/>
                </a:spcBef>
              </a:pPr>
              <a:r>
                <a:rPr kumimoji="0" lang="ja-JP" altLang="en-US" sz="5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県費負担教職員制度</a:t>
              </a:r>
              <a:endParaRPr kumimoji="0" lang="en-US" altLang="ja-JP" sz="5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 name="タイトル 1"/>
          <p:cNvSpPr txBox="1">
            <a:spLocks/>
          </p:cNvSpPr>
          <p:nvPr/>
        </p:nvSpPr>
        <p:spPr>
          <a:xfrm>
            <a:off x="457200" y="591344"/>
            <a:ext cx="8229600" cy="633412"/>
          </a:xfrm>
          <a:prstGeom prst="rect">
            <a:avLst/>
          </a:prstGeom>
          <a:ln>
            <a:noFill/>
          </a:ln>
        </p:spPr>
        <p:txBody>
          <a:bodyPr vert="horz" lIns="0" tIns="0" rIns="18288" bIns="0" anchor="b">
            <a:normAutofit fontScale="625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の身分とはどのようなものでしょうか？</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8" name="テキスト ボックス 7"/>
          <p:cNvSpPr txBox="1"/>
          <p:nvPr/>
        </p:nvSpPr>
        <p:spPr>
          <a:xfrm>
            <a:off x="5724128" y="6282276"/>
            <a:ext cx="3204356" cy="369332"/>
          </a:xfrm>
          <a:prstGeom prst="rect">
            <a:avLst/>
          </a:prstGeom>
          <a:noFill/>
        </p:spPr>
        <p:txBody>
          <a:bodyPr wrap="square" rtlCol="0">
            <a:spAutoFit/>
          </a:bodyPr>
          <a:lstStyle/>
          <a:p>
            <a:pPr algn="r"/>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資料１参照</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2115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45800" y="1844824"/>
            <a:ext cx="8496944" cy="646331"/>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どうしてこんな制度になっているの？</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498200" y="2685578"/>
            <a:ext cx="8496944" cy="646331"/>
          </a:xfrm>
          <a:prstGeom prst="rect">
            <a:avLst/>
          </a:prstGeom>
        </p:spPr>
        <p:txBody>
          <a:bodyPr wrap="square">
            <a:spAutoFit/>
          </a:bodyPr>
          <a:lstStyle/>
          <a:p>
            <a:pPr>
              <a:spcBef>
                <a:spcPct val="0"/>
              </a:spcBef>
            </a:pPr>
            <a:r>
              <a:rPr kumimoji="0" lang="ja-JP" altLang="en-US" sz="3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義務教育に</a:t>
            </a:r>
            <a:r>
              <a:rPr kumimoji="0" lang="ja-JP" altLang="en-US" sz="3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必要</a:t>
            </a:r>
            <a:r>
              <a:rPr kumimoji="0" lang="ja-JP" altLang="en-US" sz="3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な水準を維持するため</a:t>
            </a:r>
            <a:endParaRPr kumimoji="0" lang="en-US" altLang="ja-JP" sz="3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647056" y="3501008"/>
            <a:ext cx="8195688" cy="2862322"/>
          </a:xfrm>
          <a:prstGeom prst="rect">
            <a:avLst/>
          </a:prstGeom>
          <a:ln w="28575">
            <a:solidFill>
              <a:schemeClr val="tx1"/>
            </a:solidFill>
            <a:prstDash val="dash"/>
          </a:ln>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一般的に</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いうと</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、財政力の乏しい市町村では、教職員の給与が一定水準に達することが困難になり、その結果、教職員を十分に確保することができず教育の質的低下を招く</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恐れがある</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県費負担教職員制度について</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239067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87524" y="2095981"/>
            <a:ext cx="8568952" cy="4278094"/>
          </a:xfrm>
          <a:prstGeom prst="rect">
            <a:avLst/>
          </a:prstGeom>
          <a:ln w="38100">
            <a:solidFill>
              <a:schemeClr val="tx1"/>
            </a:solidFill>
          </a:ln>
        </p:spPr>
        <p:txBody>
          <a:bodyPr wrap="square">
            <a:spAutoFit/>
          </a:bodyPr>
          <a:lstStyle/>
          <a:p>
            <a:pPr marL="450850" indent="-450850">
              <a:spcBef>
                <a:spcPct val="0"/>
              </a:spcBef>
            </a:pP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・教育基本法</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・学校教育法</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・地方公務員法</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・地方教育行政の組織運営に関する法律</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・地方自治法</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・教育職員免許法</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等々</a:t>
            </a:r>
            <a:endParaRPr kumimoji="0"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611560" y="1772816"/>
            <a:ext cx="2736304" cy="646331"/>
          </a:xfrm>
          <a:prstGeom prst="rect">
            <a:avLst/>
          </a:prstGeom>
          <a:solidFill>
            <a:srgbClr val="FFC000"/>
          </a:solidFill>
        </p:spPr>
        <p:style>
          <a:lnRef idx="3">
            <a:schemeClr val="lt1"/>
          </a:lnRef>
          <a:fillRef idx="1">
            <a:schemeClr val="accent2"/>
          </a:fillRef>
          <a:effectRef idx="1">
            <a:schemeClr val="accent2"/>
          </a:effectRef>
          <a:fontRef idx="minor">
            <a:schemeClr val="lt1"/>
          </a:fontRef>
        </p:style>
        <p:txBody>
          <a:bodyPr wrap="square" rtlCol="0" anchor="ctr">
            <a:spAutoFit/>
          </a:bodyPr>
          <a:lstStyle/>
          <a:p>
            <a:r>
              <a:rPr kumimoji="1"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日本国憲法</a:t>
            </a:r>
            <a:endParaRPr kumimoji="1" lang="ja-JP" altLang="en-US" sz="3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5220072" y="2708920"/>
            <a:ext cx="3227211" cy="1200329"/>
          </a:xfrm>
          <a:prstGeom prst="rect">
            <a:avLst/>
          </a:prstGeom>
          <a:ln w="38100">
            <a:solidFill>
              <a:schemeClr val="tx1"/>
            </a:solidFill>
            <a:prstDash val="dash"/>
          </a:ln>
        </p:spPr>
        <p:txBody>
          <a:bodyPr wrap="square">
            <a:spAutoFit/>
          </a:bodyPr>
          <a:lstStyle/>
          <a:p>
            <a:pPr marL="450850" indent="-450850">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・教育公務員特例法</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・給特法</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・人材確保法</a:t>
            </a:r>
            <a:endParaRPr kumimoji="0"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適用される法令について</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3417117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2204864"/>
            <a:ext cx="8363272" cy="2123658"/>
          </a:xfrm>
          <a:prstGeom prst="rect">
            <a:avLst/>
          </a:prstGeom>
        </p:spPr>
        <p:txBody>
          <a:bodyPr wrap="square">
            <a:spAutoFit/>
          </a:bodyPr>
          <a:lstStyle/>
          <a:p>
            <a:pPr>
              <a:spcBef>
                <a:spcPct val="0"/>
              </a:spcBef>
            </a:pPr>
            <a:r>
              <a:rPr kumimoji="0"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では、それぞれの法令にどのようなことが規定されているか見ていきましょう。</a:t>
            </a:r>
            <a:endParaRPr kumimoji="0"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C:\Users\RC-T008\Desktop\person_0255\person_025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65408" y="4240390"/>
            <a:ext cx="1525587" cy="2270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5430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539552" y="2791682"/>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6000" dirty="0">
                <a:solidFill>
                  <a:srgbClr val="0070C0"/>
                </a:solidFill>
                <a:latin typeface="HGP創英角ﾎﾟｯﾌﾟ体" panose="040B0A00000000000000" pitchFamily="50" charset="-128"/>
                <a:ea typeface="HGP創英角ﾎﾟｯﾌﾟ体" panose="040B0A00000000000000" pitchFamily="50" charset="-128"/>
              </a:rPr>
              <a:t>日本</a:t>
            </a:r>
            <a:r>
              <a:rPr lang="ja-JP" altLang="en-US" sz="6000" dirty="0" smtClean="0">
                <a:solidFill>
                  <a:srgbClr val="0070C0"/>
                </a:solidFill>
                <a:latin typeface="HGP創英角ﾎﾟｯﾌﾟ体" panose="040B0A00000000000000" pitchFamily="50" charset="-128"/>
                <a:ea typeface="HGP創英角ﾎﾟｯﾌﾟ体" panose="040B0A00000000000000" pitchFamily="50" charset="-128"/>
              </a:rPr>
              <a:t>国憲法、教育基本法</a:t>
            </a:r>
            <a:endParaRPr lang="en-US" altLang="ja-JP" sz="6000" dirty="0" smtClean="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1309551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539552" y="2791682"/>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ja-JP" altLang="en-US" sz="6000"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sz="6000" dirty="0">
                <a:solidFill>
                  <a:srgbClr val="0070C0"/>
                </a:solidFill>
                <a:latin typeface="HGP創英角ﾎﾟｯﾌﾟ体" panose="040B0A00000000000000" pitchFamily="50" charset="-128"/>
                <a:ea typeface="HGP創英角ﾎﾟｯﾌﾟ体" panose="040B0A00000000000000" pitchFamily="50" charset="-128"/>
              </a:rPr>
              <a:t>教育法</a:t>
            </a:r>
            <a:endParaRPr lang="en-US" altLang="ja-JP" sz="6000" dirty="0" smtClean="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4894842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
        <p:nvSpPr>
          <p:cNvPr id="4" name="正方形/長方形 3"/>
          <p:cNvSpPr/>
          <p:nvPr/>
        </p:nvSpPr>
        <p:spPr>
          <a:xfrm>
            <a:off x="457200" y="2204864"/>
            <a:ext cx="8363272" cy="2800767"/>
          </a:xfrm>
          <a:prstGeom prst="rect">
            <a:avLst/>
          </a:prstGeom>
        </p:spPr>
        <p:txBody>
          <a:bodyPr wrap="square">
            <a:spAutoFit/>
          </a:bodyPr>
          <a:lstStyle/>
          <a:p>
            <a:pPr>
              <a:spcBef>
                <a:spcPct val="0"/>
              </a:spcBef>
            </a:pPr>
            <a:r>
              <a:rPr kumimoji="0" lang="ja-JP" altLang="en-US" sz="4400" b="1" u="sng" dirty="0" smtClean="0">
                <a:latin typeface="メイリオ" panose="020B0604030504040204" pitchFamily="50" charset="-128"/>
                <a:ea typeface="メイリオ" panose="020B0604030504040204" pitchFamily="50" charset="-128"/>
                <a:cs typeface="メイリオ" panose="020B0604030504040204" pitchFamily="50" charset="-128"/>
              </a:rPr>
              <a:t>第</a:t>
            </a:r>
            <a:r>
              <a:rPr kumimoji="0" lang="en-US" altLang="ja-JP" sz="4400" b="1" u="sng" dirty="0" smtClean="0">
                <a:latin typeface="メイリオ" panose="020B0604030504040204" pitchFamily="50" charset="-128"/>
                <a:ea typeface="メイリオ" panose="020B0604030504040204" pitchFamily="50" charset="-128"/>
                <a:cs typeface="メイリオ" panose="020B0604030504040204" pitchFamily="50" charset="-128"/>
              </a:rPr>
              <a:t>37</a:t>
            </a:r>
            <a:r>
              <a:rPr kumimoji="0" lang="ja-JP" altLang="en-US" sz="4400" b="1" u="sng" dirty="0" smtClean="0">
                <a:latin typeface="メイリオ" panose="020B0604030504040204" pitchFamily="50" charset="-128"/>
                <a:ea typeface="メイリオ" panose="020B0604030504040204" pitchFamily="50" charset="-128"/>
                <a:cs typeface="メイリオ" panose="020B0604030504040204" pitchFamily="50" charset="-128"/>
              </a:rPr>
              <a:t>条</a:t>
            </a:r>
            <a:endParaRPr kumimoji="0" lang="en-US" altLang="ja-JP" sz="44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4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400" dirty="0">
                <a:latin typeface="メイリオ" panose="020B0604030504040204" pitchFamily="50" charset="-128"/>
                <a:ea typeface="メイリオ" panose="020B0604030504040204" pitchFamily="50" charset="-128"/>
                <a:cs typeface="メイリオ" panose="020B0604030504040204" pitchFamily="50" charset="-128"/>
              </a:rPr>
              <a:t>小</a:t>
            </a: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学校で働く職員の設置に関することが規定されている。</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4499992" y="5942668"/>
            <a:ext cx="4455845" cy="646331"/>
          </a:xfrm>
          <a:prstGeom prst="rect">
            <a:avLst/>
          </a:prstGeom>
          <a:noFill/>
        </p:spPr>
        <p:txBody>
          <a:bodyPr wrap="square" rtlCol="0">
            <a:spAutoFit/>
          </a:bodyPr>
          <a:lstStyle/>
          <a:p>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中学校は、小学校の規定が準用される。</a:t>
            </a:r>
            <a:endParaRPr kumimoji="1"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　→　第</a:t>
            </a:r>
            <a:r>
              <a:rPr lang="en-US" altLang="ja-JP" dirty="0" smtClean="0">
                <a:latin typeface="ＭＳ ゴシック" panose="020B0609070205080204" pitchFamily="49" charset="-128"/>
                <a:ea typeface="ＭＳ ゴシック" panose="020B0609070205080204" pitchFamily="49" charset="-128"/>
              </a:rPr>
              <a:t>49</a:t>
            </a:r>
            <a:r>
              <a:rPr lang="ja-JP" altLang="en-US" dirty="0" smtClean="0">
                <a:latin typeface="ＭＳ ゴシック" panose="020B0609070205080204" pitchFamily="49" charset="-128"/>
                <a:ea typeface="ＭＳ ゴシック" panose="020B0609070205080204" pitchFamily="49" charset="-128"/>
              </a:rPr>
              <a:t>条</a:t>
            </a:r>
            <a:endParaRPr kumimoji="1"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2921241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3169" y="1052736"/>
            <a:ext cx="8784976" cy="5632311"/>
          </a:xfrm>
          <a:prstGeom prst="rect">
            <a:avLst/>
          </a:prstGeom>
        </p:spPr>
        <p:txBody>
          <a:bodyPr wrap="square">
            <a:spAutoFit/>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第三十七条   　小学校には、校長、教頭、教諭、養護教諭及び事務職員を置かなければならない。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○２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小学校には、前項に規定するもののほか、副校長、主幹教諭、指導教諭、栄養教諭その他必要な職員を置くことができる。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○３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第一項の規定にかかわらず、副校長を置くときその他特別の事情のあるときは教頭を、養護をつかさどる主幹教諭を置くときは養護教諭を、特別の事情のあるときは事務職員を、それぞれ置かないことができ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○４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校長は、校務をつかさどり、所属職員を監督する。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○５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副校長は、校長を助け、命を受けて校務をつかさどる。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○６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副校長は、校長に事故があるときはその職務を代理し、校長が欠けたときはその職務を行う。この場合において、副校長が二人以上あるときは、あらかじめ校長が定めた順序で、その職務を代理し、又は行う。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○７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教頭は、校長（副校長を置く小学校に</a:t>
            </a:r>
            <a:r>
              <a:rPr lang="ja-JP" altLang="en-US" sz="1200" dirty="0" err="1">
                <a:latin typeface="メイリオ" panose="020B0604030504040204" pitchFamily="50" charset="-128"/>
                <a:ea typeface="メイリオ" panose="020B0604030504040204" pitchFamily="50" charset="-128"/>
                <a:cs typeface="メイリオ" panose="020B0604030504040204" pitchFamily="50" charset="-128"/>
              </a:rPr>
              <a:t>あつては</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、校長及び副校長）を助け、校務を整理し、及び必要に応じ児童の教育をつかさどる。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○８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教頭は、校長（副校長を置く小学校に</a:t>
            </a:r>
            <a:r>
              <a:rPr lang="ja-JP" altLang="en-US" sz="1200" dirty="0" err="1">
                <a:latin typeface="メイリオ" panose="020B0604030504040204" pitchFamily="50" charset="-128"/>
                <a:ea typeface="メイリオ" panose="020B0604030504040204" pitchFamily="50" charset="-128"/>
                <a:cs typeface="メイリオ" panose="020B0604030504040204" pitchFamily="50" charset="-128"/>
              </a:rPr>
              <a:t>あつては</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、校長及び副校長）に事故があるときは校長の職務を代理し、校長（副校長を置く小学校に</a:t>
            </a:r>
            <a:r>
              <a:rPr lang="ja-JP" altLang="en-US" sz="1200" dirty="0" err="1">
                <a:latin typeface="メイリオ" panose="020B0604030504040204" pitchFamily="50" charset="-128"/>
                <a:ea typeface="メイリオ" panose="020B0604030504040204" pitchFamily="50" charset="-128"/>
                <a:cs typeface="メイリオ" panose="020B0604030504040204" pitchFamily="50" charset="-128"/>
              </a:rPr>
              <a:t>あつては</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、校長及び副校長）が欠けたときは校長の職務を行う。この場合において、教頭が二人以上あるときは、あらかじめ校長が定めた順序で、校長の職務を代理し、又は行う。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○９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主幹教諭は、校長（副校長を置く小学校に</a:t>
            </a:r>
            <a:r>
              <a:rPr lang="ja-JP" altLang="en-US" sz="1200" dirty="0" err="1">
                <a:latin typeface="メイリオ" panose="020B0604030504040204" pitchFamily="50" charset="-128"/>
                <a:ea typeface="メイリオ" panose="020B0604030504040204" pitchFamily="50" charset="-128"/>
                <a:cs typeface="メイリオ" panose="020B0604030504040204" pitchFamily="50" charset="-128"/>
              </a:rPr>
              <a:t>あつては</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、校長及び副校長）及び教頭を助け、命を受けて校務の一部を整理し、並びに児童の教育をつかさどる。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○１０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指導教諭は、児童の教育をつかさどり、並びに教諭その他の職員に対して、教育指導の改善及び充実のために必要な指導及び助言を行う。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○１１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教諭は、児童の教育をつかさどる。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○１２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養護教諭は、児童の養護をつかさどる。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○１３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栄養教諭は、児童の栄養の指導及び管理をつかさどる。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○１４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事務職員は、事務に従事する。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○１５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助教諭は、教諭の職務を助ける。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○１６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講師は、教諭又は助教諭に準ずる職務に従事する。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○１７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養護助教諭は、養護教諭の職務を助ける。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○１８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特別の事情のあるときは、第一項の規定にかかわらず、教諭に代えて助教諭又は講師を、養護教諭に代えて養護助教諭を置くことができる。 </a:t>
            </a:r>
          </a:p>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○１９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学校の実情に照らし必要があると認めるときは、第九項の規定にかかわらず、校長（副校長を置く小学校に</a:t>
            </a:r>
            <a:r>
              <a:rPr lang="ja-JP" altLang="en-US" sz="1200" dirty="0" err="1">
                <a:latin typeface="メイリオ" panose="020B0604030504040204" pitchFamily="50" charset="-128"/>
                <a:ea typeface="メイリオ" panose="020B0604030504040204" pitchFamily="50" charset="-128"/>
                <a:cs typeface="メイリオ" panose="020B0604030504040204" pitchFamily="50" charset="-128"/>
              </a:rPr>
              <a:t>あつては</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、校長及び副校長）及び教頭を助け、命を受けて校務の一部を整理し、並びに児童の養護又は栄養の指導及び管理をつかさどる主幹教諭を置くことができる。 </a:t>
            </a:r>
          </a:p>
        </p:txBody>
      </p:sp>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Tree>
    <p:extLst>
      <p:ext uri="{BB962C8B-B14F-4D97-AF65-F5344CB8AC3E}">
        <p14:creationId xmlns:p14="http://schemas.microsoft.com/office/powerpoint/2010/main" val="1504025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
        <p:nvSpPr>
          <p:cNvPr id="4" name="正方形/長方形 3"/>
          <p:cNvSpPr/>
          <p:nvPr/>
        </p:nvSpPr>
        <p:spPr>
          <a:xfrm>
            <a:off x="457200" y="2204864"/>
            <a:ext cx="8363272" cy="2800767"/>
          </a:xfrm>
          <a:prstGeom prst="rect">
            <a:avLst/>
          </a:prstGeom>
        </p:spPr>
        <p:txBody>
          <a:bodyPr wrap="square">
            <a:spAutoFit/>
          </a:bodyPr>
          <a:lstStyle/>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では、</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400" dirty="0">
                <a:latin typeface="メイリオ" panose="020B0604030504040204" pitchFamily="50" charset="-128"/>
                <a:ea typeface="メイリオ" panose="020B0604030504040204" pitchFamily="50" charset="-128"/>
                <a:cs typeface="メイリオ" panose="020B0604030504040204" pitchFamily="50" charset="-128"/>
              </a:rPr>
              <a:t>養護</a:t>
            </a: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教諭は、単独で授業をすることが</a:t>
            </a:r>
            <a:r>
              <a:rPr kumimoji="0" lang="ja-JP" altLang="en-US" sz="4400" dirty="0">
                <a:latin typeface="メイリオ" panose="020B0604030504040204" pitchFamily="50" charset="-128"/>
                <a:ea typeface="メイリオ" panose="020B0604030504040204" pitchFamily="50" charset="-128"/>
                <a:cs typeface="メイリオ" panose="020B0604030504040204" pitchFamily="50" charset="-128"/>
              </a:rPr>
              <a:t>可能</a:t>
            </a: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でしょうか？</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036033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
        <p:nvSpPr>
          <p:cNvPr id="5" name="正方形/長方形 4"/>
          <p:cNvSpPr/>
          <p:nvPr/>
        </p:nvSpPr>
        <p:spPr>
          <a:xfrm>
            <a:off x="123169" y="2060848"/>
            <a:ext cx="8784976" cy="3785652"/>
          </a:xfrm>
          <a:prstGeom prst="rect">
            <a:avLst/>
          </a:prstGeom>
        </p:spPr>
        <p:txBody>
          <a:bodyPr wrap="square">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○１０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指導教諭は、児童の教育をつかさどり、並びに教諭その他の職員に対して、教育指導の改善及び充実のために必要な指導及び助言を行う。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○１１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教諭は、児童の教育をつかさどる。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○１２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養護教諭は、児童の養護をつかさどる。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○１３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300" dirty="0">
                <a:latin typeface="メイリオ" panose="020B0604030504040204" pitchFamily="50" charset="-128"/>
                <a:ea typeface="メイリオ" panose="020B0604030504040204" pitchFamily="50" charset="-128"/>
                <a:cs typeface="メイリオ" panose="020B0604030504040204" pitchFamily="50" charset="-128"/>
              </a:rPr>
              <a:t>栄養教諭は、児童の栄養の指導及び管理をつかさどる。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○１４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事務職員は、事務に従事する。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○１５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助教諭は、教諭の職務を助ける。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○１６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講師は、教諭又は助教諭に準ずる職務に従事する。 </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○１７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養護助教諭は、養護教諭の職務を助ける。 </a:t>
            </a:r>
          </a:p>
        </p:txBody>
      </p:sp>
      <p:cxnSp>
        <p:nvCxnSpPr>
          <p:cNvPr id="6" name="直線コネクタ 5"/>
          <p:cNvCxnSpPr/>
          <p:nvPr/>
        </p:nvCxnSpPr>
        <p:spPr>
          <a:xfrm>
            <a:off x="4515657" y="2420888"/>
            <a:ext cx="2360599"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3779912" y="3501008"/>
            <a:ext cx="26642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08221" y="3861048"/>
            <a:ext cx="3612051"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68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04245" y="1397675"/>
            <a:ext cx="8424936" cy="4832092"/>
          </a:xfrm>
          <a:prstGeom prst="rect">
            <a:avLst/>
          </a:prstGeom>
        </p:spPr>
        <p:txBody>
          <a:bodyPr wrap="square">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教育委員会は、地方教育行政の組織及び運営に関する法律に基づき、都道府県及び市町村等に置かれる行政委員会の一つで、</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地方公共団体の長から独立した合議性の執行機関です。</a:t>
            </a: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教育委員会は、地方公共団体の長が、議会の同意を得て任命した教育長と教育委員で構成されます。</a:t>
            </a: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そして、教育長と教育委員会の合議により、大所高所から基本的方針を決定し、具体的な事務処理は、その方針・決定を受け、教育行政の専門家として教育長が事務局を指揮監督し執行する仕組みとなっています。</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771262" y="6229767"/>
            <a:ext cx="5040560" cy="369332"/>
          </a:xfrm>
          <a:prstGeom prst="rect">
            <a:avLst/>
          </a:prstGeom>
          <a:noFill/>
        </p:spPr>
        <p:txBody>
          <a:bodyPr wrap="square" rtlCol="0">
            <a:spAutoFit/>
          </a:bodyPr>
          <a:lstStyle/>
          <a:p>
            <a:pPr algn="r"/>
            <a:r>
              <a:rPr kumimoji="1" lang="ja-JP" altLang="en-US" dirty="0" smtClean="0">
                <a:latin typeface="ＭＳ ゴシック" panose="020B0609070205080204" pitchFamily="49" charset="-128"/>
                <a:ea typeface="ＭＳ ゴシック" panose="020B0609070205080204" pitchFamily="49" charset="-128"/>
              </a:rPr>
              <a:t>高知県教育委員会事務局ホームページから</a:t>
            </a:r>
            <a:endParaRPr kumimoji="1" lang="ja-JP" altLang="en-US" dirty="0">
              <a:latin typeface="ＭＳ ゴシック" panose="020B0609070205080204" pitchFamily="49" charset="-128"/>
              <a:ea typeface="ＭＳ ゴシック" panose="020B0609070205080204" pitchFamily="49" charset="-128"/>
            </a:endParaRPr>
          </a:p>
        </p:txBody>
      </p:sp>
      <p:sp>
        <p:nvSpPr>
          <p:cNvPr id="6" name="タイトル 1"/>
          <p:cNvSpPr txBox="1">
            <a:spLocks/>
          </p:cNvSpPr>
          <p:nvPr/>
        </p:nvSpPr>
        <p:spPr>
          <a:xfrm>
            <a:off x="404245" y="21504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400" dirty="0" smtClean="0">
                <a:solidFill>
                  <a:srgbClr val="0070C0"/>
                </a:solidFill>
                <a:latin typeface="HGP創英角ﾎﾟｯﾌﾟ体" panose="040B0A00000000000000" pitchFamily="50" charset="-128"/>
                <a:ea typeface="HGP創英角ﾎﾟｯﾌﾟ体" panose="040B0A00000000000000" pitchFamily="50" charset="-128"/>
              </a:rPr>
              <a:t>教育委員会制度とは？</a:t>
            </a:r>
            <a:endParaRPr lang="ja-JP" altLang="en-US" sz="44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41945076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
        <p:nvSpPr>
          <p:cNvPr id="4" name="正方形/長方形 3"/>
          <p:cNvSpPr/>
          <p:nvPr/>
        </p:nvSpPr>
        <p:spPr>
          <a:xfrm>
            <a:off x="457200" y="2204864"/>
            <a:ext cx="8363272" cy="2800767"/>
          </a:xfrm>
          <a:prstGeom prst="rect">
            <a:avLst/>
          </a:prstGeom>
        </p:spPr>
        <p:txBody>
          <a:bodyPr wrap="square">
            <a:spAutoFit/>
          </a:bodyPr>
          <a:lstStyle/>
          <a:p>
            <a:pPr>
              <a:spcBef>
                <a:spcPct val="0"/>
              </a:spcBef>
            </a:pPr>
            <a:r>
              <a:rPr kumimoji="0" lang="ja-JP" altLang="en-US" sz="4400" b="1" u="sng" dirty="0" smtClean="0">
                <a:latin typeface="メイリオ" panose="020B0604030504040204" pitchFamily="50" charset="-128"/>
                <a:ea typeface="メイリオ" panose="020B0604030504040204" pitchFamily="50" charset="-128"/>
                <a:cs typeface="メイリオ" panose="020B0604030504040204" pitchFamily="50" charset="-128"/>
              </a:rPr>
              <a:t>第</a:t>
            </a:r>
            <a:r>
              <a:rPr kumimoji="0" lang="en-US" altLang="ja-JP" sz="4400" b="1" u="sng" dirty="0" smtClean="0">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4400" b="1" u="sng" dirty="0">
                <a:latin typeface="メイリオ" panose="020B0604030504040204" pitchFamily="50" charset="-128"/>
                <a:ea typeface="メイリオ" panose="020B0604030504040204" pitchFamily="50" charset="-128"/>
                <a:cs typeface="メイリオ" panose="020B0604030504040204" pitchFamily="50" charset="-128"/>
              </a:rPr>
              <a:t>４</a:t>
            </a:r>
            <a:r>
              <a:rPr kumimoji="0" lang="ja-JP" altLang="en-US" sz="4400" b="1" u="sng" dirty="0" smtClean="0">
                <a:latin typeface="メイリオ" panose="020B0604030504040204" pitchFamily="50" charset="-128"/>
                <a:ea typeface="メイリオ" panose="020B0604030504040204" pitchFamily="50" charset="-128"/>
                <a:cs typeface="メイリオ" panose="020B0604030504040204" pitchFamily="50" charset="-128"/>
              </a:rPr>
              <a:t>条</a:t>
            </a:r>
            <a:endParaRPr kumimoji="0" lang="en-US" altLang="ja-JP" sz="44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4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教科書に関することが規定されている。</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4499992" y="5942668"/>
            <a:ext cx="4455845" cy="646331"/>
          </a:xfrm>
          <a:prstGeom prst="rect">
            <a:avLst/>
          </a:prstGeom>
          <a:noFill/>
        </p:spPr>
        <p:txBody>
          <a:bodyPr wrap="square" rtlCol="0">
            <a:spAutoFit/>
          </a:bodyPr>
          <a:lstStyle/>
          <a:p>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中学校は、小学校の規定が準用される。</a:t>
            </a:r>
            <a:endParaRPr kumimoji="1"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　→　第</a:t>
            </a:r>
            <a:r>
              <a:rPr lang="en-US" altLang="ja-JP" dirty="0" smtClean="0">
                <a:latin typeface="ＭＳ ゴシック" panose="020B0609070205080204" pitchFamily="49" charset="-128"/>
                <a:ea typeface="ＭＳ ゴシック" panose="020B0609070205080204" pitchFamily="49" charset="-128"/>
              </a:rPr>
              <a:t>49</a:t>
            </a:r>
            <a:r>
              <a:rPr lang="ja-JP" altLang="en-US" dirty="0" smtClean="0">
                <a:latin typeface="ＭＳ ゴシック" panose="020B0609070205080204" pitchFamily="49" charset="-128"/>
                <a:ea typeface="ＭＳ ゴシック" panose="020B0609070205080204" pitchFamily="49" charset="-128"/>
              </a:rPr>
              <a:t>条</a:t>
            </a:r>
            <a:endParaRPr kumimoji="1"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434011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
        <p:nvSpPr>
          <p:cNvPr id="8" name="正方形/長方形 7"/>
          <p:cNvSpPr/>
          <p:nvPr/>
        </p:nvSpPr>
        <p:spPr>
          <a:xfrm>
            <a:off x="123169" y="2060848"/>
            <a:ext cx="8784976" cy="4154984"/>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第三十四条</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小学校においては、文部科学大臣の検定を経た教科用図書又は文部科学省が著作の名義を有する教科用図書を使用しなければならない。 </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前項の教科用図書以外の図書その他の教材で、有益適切なものは、これを使用することができる。 </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○３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第一項の検定の申請に係る教科用図書に関し調査審議させるための審議会等（国家行政組織法 （昭和二十三年法律第百二十号）第八条 に規定する機関をいう。以下同じ。）については、政令で定める。 </a:t>
            </a:r>
          </a:p>
        </p:txBody>
      </p:sp>
    </p:spTree>
    <p:extLst>
      <p:ext uri="{BB962C8B-B14F-4D97-AF65-F5344CB8AC3E}">
        <p14:creationId xmlns:p14="http://schemas.microsoft.com/office/powerpoint/2010/main" val="22364048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教育法</a:t>
            </a:r>
          </a:p>
        </p:txBody>
      </p:sp>
      <p:sp>
        <p:nvSpPr>
          <p:cNvPr id="4" name="正方形/長方形 3"/>
          <p:cNvSpPr/>
          <p:nvPr/>
        </p:nvSpPr>
        <p:spPr>
          <a:xfrm>
            <a:off x="251520" y="1196752"/>
            <a:ext cx="8640960" cy="4401205"/>
          </a:xfrm>
          <a:prstGeom prst="rect">
            <a:avLst/>
          </a:prstGeom>
        </p:spPr>
        <p:txBody>
          <a:bodyPr wrap="square">
            <a:spAutoFit/>
          </a:bodyPr>
          <a:lstStyle/>
          <a:p>
            <a:pPr>
              <a:spcBef>
                <a:spcPct val="0"/>
              </a:spcBef>
            </a:pPr>
            <a:r>
              <a:rPr kumimoji="0"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附則</a:t>
            </a:r>
            <a:endParaRPr kumimoji="0"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第九条 </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高等学校、中等教育学校の後期課程及び特別支援学校並びに特別支援学級においては、当分の間、第三十四条第一項（第四十九条、第六十二条、第七十条第一項及び第八十二条において準用する場合を含む。）の規定にかかわらず、文部科学大臣の定めるところにより、第三十四条第一項に規定する教科用図書以外の教科用図書を使用することができる。 </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メモ 5"/>
          <p:cNvSpPr/>
          <p:nvPr/>
        </p:nvSpPr>
        <p:spPr>
          <a:xfrm>
            <a:off x="683568" y="5799883"/>
            <a:ext cx="7920880" cy="586826"/>
          </a:xfrm>
          <a:prstGeom prst="foldedCorne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よく耳にする「附則</a:t>
            </a:r>
            <a:r>
              <a:rPr kumimoji="1"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9</a:t>
            </a:r>
            <a:r>
              <a:rPr kumimoji="1"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条の教科書」とはここのことです。</a:t>
            </a:r>
            <a:endParaRPr kumimoji="1"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0" name="Picture 2" descr="C:\Users\RC-T008\Desktop\moji_06\moji_0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730" y="5799883"/>
            <a:ext cx="1148662" cy="590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40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539552" y="2791682"/>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ja-JP" altLang="en-US" sz="6000" dirty="0" smtClean="0">
                <a:solidFill>
                  <a:srgbClr val="0070C0"/>
                </a:solidFill>
                <a:latin typeface="HGP創英角ﾎﾟｯﾌﾟ体" panose="040B0A00000000000000" pitchFamily="50" charset="-128"/>
                <a:ea typeface="HGP創英角ﾎﾟｯﾌﾟ体" panose="040B0A00000000000000" pitchFamily="50" charset="-128"/>
              </a:rPr>
              <a:t>地方</a:t>
            </a:r>
            <a:r>
              <a:rPr lang="ja-JP" altLang="en-US" sz="6000" dirty="0">
                <a:solidFill>
                  <a:srgbClr val="0070C0"/>
                </a:solidFill>
                <a:latin typeface="HGP創英角ﾎﾟｯﾌﾟ体" panose="040B0A00000000000000" pitchFamily="50" charset="-128"/>
                <a:ea typeface="HGP創英角ﾎﾟｯﾌﾟ体" panose="040B0A00000000000000" pitchFamily="50" charset="-128"/>
              </a:rPr>
              <a:t>公務員法</a:t>
            </a:r>
            <a:endParaRPr lang="en-US" altLang="ja-JP" sz="6000" dirty="0" smtClean="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4954819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公務員法</a:t>
            </a:r>
          </a:p>
        </p:txBody>
      </p:sp>
      <p:sp>
        <p:nvSpPr>
          <p:cNvPr id="4" name="正方形/長方形 3"/>
          <p:cNvSpPr/>
          <p:nvPr/>
        </p:nvSpPr>
        <p:spPr>
          <a:xfrm>
            <a:off x="457200" y="2204864"/>
            <a:ext cx="8363272" cy="2800767"/>
          </a:xfrm>
          <a:prstGeom prst="rect">
            <a:avLst/>
          </a:prstGeom>
        </p:spPr>
        <p:txBody>
          <a:bodyPr wrap="square">
            <a:spAutoFit/>
          </a:bodyPr>
          <a:lstStyle/>
          <a:p>
            <a:pPr>
              <a:spcBef>
                <a:spcPct val="0"/>
              </a:spcBef>
            </a:pPr>
            <a:r>
              <a:rPr kumimoji="0" lang="ja-JP" altLang="en-US" sz="4400" dirty="0">
                <a:latin typeface="メイリオ" panose="020B0604030504040204" pitchFamily="50" charset="-128"/>
                <a:ea typeface="メイリオ" panose="020B0604030504040204" pitchFamily="50" charset="-128"/>
                <a:cs typeface="メイリオ" panose="020B0604030504040204" pitchFamily="50" charset="-128"/>
              </a:rPr>
              <a:t>地方公務員の職、任免、服務、労働関係など、地方公務員の身分取扱に関する基本的な</a:t>
            </a: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事項が定められている。</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409505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2554545"/>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（服務の根本基準）</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第三〇条</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すべて職員は、全体の奉仕者として公共の利益のために勤務し、且つ、職務の遂行に当つては、全力を挙げてこれに専念しなければならない。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89960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1569660"/>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（服務の宣誓）</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第三一条</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職員は、条例の定めるところにより、服務の宣誓をしなければならない。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410135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2985433"/>
          </a:xfrm>
          <a:prstGeom prst="rect">
            <a:avLst/>
          </a:prstGeom>
        </p:spPr>
        <p:txBody>
          <a:bodyPr wrap="square">
            <a:spAutoFit/>
          </a:bodyPr>
          <a:lstStyle/>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（法令等及び上司の職務上の命令に従う義務）</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第三二条</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職員は、その職務を遂行するに当</a:t>
            </a:r>
            <a:r>
              <a:rPr kumimoji="0" lang="ja-JP" altLang="en-US" sz="3200" dirty="0" err="1">
                <a:latin typeface="メイリオ" panose="020B0604030504040204" pitchFamily="50" charset="-128"/>
                <a:ea typeface="メイリオ" panose="020B0604030504040204" pitchFamily="50" charset="-128"/>
                <a:cs typeface="メイリオ" panose="020B0604030504040204" pitchFamily="50" charset="-128"/>
              </a:rPr>
              <a:t>つて</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、法令、条例、地方公共団体の規則及び地方公共団体の機関の定める規程に従い、且つ、上司の職務上の命令に忠実に従わなければならない。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976238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2062103"/>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（信用失墜行為の禁止）</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第三三条</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職員は、その職の信用を傷つけ、又は職員の職全体の不名誉となるような行為をしてはならない。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912588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3046988"/>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（職務に専念する義務）</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第三五条</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職員は、法律又は条例に特別の定がある場合を除く外、その勤務時間及び職務上の注意力のすべてをその職責遂行のために用い、当該地方公共団体がなすべき責を有する職務にのみ従事しなければならない。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0210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64088" y="6414433"/>
            <a:ext cx="3447734" cy="369332"/>
          </a:xfrm>
          <a:prstGeom prst="rect">
            <a:avLst/>
          </a:prstGeom>
          <a:noFill/>
        </p:spPr>
        <p:txBody>
          <a:bodyPr wrap="square" rtlCol="0">
            <a:spAutoFit/>
          </a:bodyPr>
          <a:lstStyle/>
          <a:p>
            <a:pPr algn="r"/>
            <a:r>
              <a:rPr kumimoji="1" lang="ja-JP" altLang="en-US" dirty="0" smtClean="0">
                <a:latin typeface="ＭＳ ゴシック" panose="020B0609070205080204" pitchFamily="49" charset="-128"/>
                <a:ea typeface="ＭＳ ゴシック" panose="020B0609070205080204" pitchFamily="49" charset="-128"/>
              </a:rPr>
              <a:t>文部科学省ホームページから</a:t>
            </a:r>
            <a:endParaRPr kumimoji="1" lang="ja-JP" altLang="en-US" dirty="0">
              <a:latin typeface="ＭＳ ゴシック" panose="020B0609070205080204" pitchFamily="49" charset="-128"/>
              <a:ea typeface="ＭＳ ゴシック" panose="020B0609070205080204" pitchFamily="49" charset="-128"/>
            </a:endParaRP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985" y="1052735"/>
            <a:ext cx="8333837" cy="5177031"/>
          </a:xfrm>
          <a:prstGeom prst="rect">
            <a:avLst/>
          </a:prstGeom>
        </p:spPr>
      </p:pic>
      <p:sp>
        <p:nvSpPr>
          <p:cNvPr id="7" name="タイトル 1"/>
          <p:cNvSpPr txBox="1">
            <a:spLocks/>
          </p:cNvSpPr>
          <p:nvPr/>
        </p:nvSpPr>
        <p:spPr>
          <a:xfrm>
            <a:off x="404245" y="21504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400" dirty="0" smtClean="0">
                <a:solidFill>
                  <a:srgbClr val="0070C0"/>
                </a:solidFill>
                <a:latin typeface="HGP創英角ﾎﾟｯﾌﾟ体" panose="040B0A00000000000000" pitchFamily="50" charset="-128"/>
                <a:ea typeface="HGP創英角ﾎﾟｯﾌﾟ体" panose="040B0A00000000000000" pitchFamily="50" charset="-128"/>
              </a:rPr>
              <a:t>教育委員会制度とは？</a:t>
            </a:r>
            <a:endParaRPr lang="ja-JP" altLang="en-US" sz="44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15741262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26826" y="2420888"/>
            <a:ext cx="8363272" cy="2308324"/>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では、条例（町村）で「職務に専念する義務の免除」</a:t>
            </a:r>
            <a:r>
              <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rPr>
              <a:t>を</a:t>
            </a: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探してみましょう。</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590" y="5007522"/>
            <a:ext cx="1584176" cy="1633682"/>
          </a:xfrm>
          <a:prstGeom prst="rect">
            <a:avLst/>
          </a:prstGeom>
        </p:spPr>
      </p:pic>
    </p:spTree>
    <p:extLst>
      <p:ext uri="{BB962C8B-B14F-4D97-AF65-F5344CB8AC3E}">
        <p14:creationId xmlns:p14="http://schemas.microsoft.com/office/powerpoint/2010/main" val="13699543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4031873"/>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（政治的行為の制限）</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第三六条</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職員は、政党その他の政治的団体の結成に関与し、若しくはこれらの団体の役員と</a:t>
            </a:r>
            <a:r>
              <a:rPr kumimoji="0" lang="ja-JP" altLang="en-US" sz="3200" dirty="0" err="1">
                <a:latin typeface="メイリオ" panose="020B0604030504040204" pitchFamily="50" charset="-128"/>
                <a:ea typeface="メイリオ" panose="020B0604030504040204" pitchFamily="50" charset="-128"/>
                <a:cs typeface="メイリオ" panose="020B0604030504040204" pitchFamily="50" charset="-128"/>
              </a:rPr>
              <a:t>なつては</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ならず、又はこれらの団体の構成員となるように、若しくはならないように勧誘運動をしてはならない</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項以降省略～</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576038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1484784"/>
            <a:ext cx="8363272" cy="4893647"/>
          </a:xfrm>
          <a:prstGeom prst="rect">
            <a:avLst/>
          </a:prstGeom>
        </p:spPr>
        <p:txBody>
          <a:bodyPr wrap="square">
            <a:spAutoFit/>
          </a:bodyPr>
          <a:lstStyle/>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（争議行為等の禁止）</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第三七条</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職員は、地方公共団体の機関が代表する使用者としての住民に対して同盟罷業、怠業その他の争議行為をし、又は地方公共団体の機関の活動能率を低下させる怠業的行為をしてはならない。又、何人も、このような違法な行為を企て、又はその遂行を共謀し、そそのかし、若しくはあおってはならない</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職員で前項の規定に違反する行為をしたものは、その行為の開始とともに、地方公共団体に対し、法令又は条例、地方公共団体の規則若しくは地方公共団体の機関の定める規程に基いて保有する任命上又は雇用上の権利をもつて対抗することができなくなるものとする。</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136777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26826" y="1412776"/>
            <a:ext cx="8363272" cy="5816977"/>
          </a:xfrm>
          <a:prstGeom prst="rect">
            <a:avLst/>
          </a:prstGeom>
        </p:spPr>
        <p:txBody>
          <a:bodyPr wrap="square">
            <a:spAutoFit/>
          </a:bodyPr>
          <a:lstStyle/>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（営利企業等の従事制限）</a:t>
            </a: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第三八条</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職員は、任命権者の許可を受けなければ、営利を目的とする私企業を営むことを目的とする会社その他の団体の役員その他人事委員会規則（人事委員会を置かない地方公共団体においては、地方公共団体の規則）で定める地位を兼ね、若しくは自ら営利を目的とする私企業を営み、又は報酬を得ていかなる事業若しくは事務にも従事してはならない。</a:t>
            </a: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２</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人事委員会は、人事委員会規則により前項の場合における任命権者の許可の基準を定めることができる。</a:t>
            </a:r>
          </a:p>
          <a:p>
            <a:pPr>
              <a:spcBef>
                <a:spcPct val="0"/>
              </a:spcBef>
            </a:pPr>
            <a:endPar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565395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1196752"/>
            <a:ext cx="8363272" cy="5447645"/>
          </a:xfrm>
          <a:prstGeom prst="rect">
            <a:avLst/>
          </a:prstGeom>
        </p:spPr>
        <p:txBody>
          <a:bodyPr wrap="square">
            <a:spAutoFit/>
          </a:bodyPr>
          <a:lstStyle/>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（給与、勤務時間その他の勤務条件の根本基準） </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第二十四条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職員の給与は、その職務と責任に応ずるものでなければならない。 </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職員の給与は、生計費並びに国及び他の地方公共団体の職員並びに民間事業の従事者の給与その他の事情を考慮して定められなければならない。 </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３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職員は、他の職員の職を兼ねる場合においても、これに対して給与を受けてはならない。 </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４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職員の勤務時間その他職員の給与以外の勤務条件を定めるに当つては、国及び他の地方公共団体の職員との間に権衡を失しないように適当な考慮が払われなければならない。 </a:t>
            </a:r>
          </a:p>
          <a:p>
            <a:pPr>
              <a:spcBef>
                <a:spcPct val="0"/>
              </a:spcBef>
            </a:pPr>
            <a:r>
              <a:rPr kumimoji="0"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５  </a:t>
            </a:r>
            <a:r>
              <a:rPr kumimoji="0"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職員の給与、勤務時間その他の勤務条件は、</a:t>
            </a:r>
            <a:r>
              <a:rPr kumimoji="0" lang="ja-JP" altLang="en-US" sz="3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条例</a:t>
            </a:r>
            <a:r>
              <a:rPr kumimoji="0"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で定める。 </a:t>
            </a:r>
            <a:endParaRPr kumimoji="0"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688913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26826" y="2420888"/>
            <a:ext cx="8363272" cy="1569660"/>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では、その条例を「赤本」で探してみましょう。</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590" y="5007522"/>
            <a:ext cx="1584176" cy="1633682"/>
          </a:xfrm>
          <a:prstGeom prst="rect">
            <a:avLst/>
          </a:prstGeom>
        </p:spPr>
      </p:pic>
    </p:spTree>
    <p:extLst>
      <p:ext uri="{BB962C8B-B14F-4D97-AF65-F5344CB8AC3E}">
        <p14:creationId xmlns:p14="http://schemas.microsoft.com/office/powerpoint/2010/main" val="16886283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51520" y="1268760"/>
            <a:ext cx="8640960" cy="4154984"/>
          </a:xfrm>
          <a:prstGeom prst="rect">
            <a:avLst/>
          </a:prstGeom>
        </p:spPr>
        <p:txBody>
          <a:bodyPr wrap="square">
            <a:spAutoFit/>
          </a:bodyPr>
          <a:lstStyle/>
          <a:p>
            <a:pPr>
              <a:spcBef>
                <a:spcPct val="0"/>
              </a:spcBef>
            </a:pPr>
            <a:r>
              <a:rPr kumimoji="0"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赤本（</a:t>
            </a:r>
            <a:r>
              <a:rPr kumimoji="0" lang="en-US"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23</a:t>
            </a:r>
            <a:r>
              <a:rPr kumimoji="0"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年度版）</a:t>
            </a:r>
            <a:endParaRPr kumimoji="0" lang="en-US"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給与に関すること</a:t>
            </a:r>
            <a:r>
              <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P882</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○公立学校職員の給与に関する条例</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P997</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○職員の給与に関する条例</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勤務条件に関すること</a:t>
            </a:r>
            <a:r>
              <a:rPr kumimoji="0"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P1605</a:t>
            </a: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○公立</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学校職員の勤務時間、休日及び休暇に関する</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条例</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6039" y="5298574"/>
            <a:ext cx="1233487" cy="933450"/>
          </a:xfrm>
          <a:prstGeom prst="rect">
            <a:avLst/>
          </a:prstGeom>
        </p:spPr>
      </p:pic>
    </p:spTree>
    <p:extLst>
      <p:ext uri="{BB962C8B-B14F-4D97-AF65-F5344CB8AC3E}">
        <p14:creationId xmlns:p14="http://schemas.microsoft.com/office/powerpoint/2010/main" val="38234185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20329" y="1278863"/>
            <a:ext cx="8744159" cy="53285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法令</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の体系について</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pic>
        <p:nvPicPr>
          <p:cNvPr id="8" name="図 7"/>
          <p:cNvPicPr>
            <a:picLocks noChangeAspect="1"/>
          </p:cNvPicPr>
          <p:nvPr/>
        </p:nvPicPr>
        <p:blipFill rotWithShape="1">
          <a:blip r:embed="rId2">
            <a:extLst>
              <a:ext uri="{28A0092B-C50C-407E-A947-70E740481C1C}">
                <a14:useLocalDpi xmlns:a14="http://schemas.microsoft.com/office/drawing/2010/main" val="0"/>
              </a:ext>
            </a:extLst>
          </a:blip>
          <a:srcRect l="11302" b="11357"/>
          <a:stretch/>
        </p:blipFill>
        <p:spPr>
          <a:xfrm>
            <a:off x="251520" y="1649827"/>
            <a:ext cx="5345342" cy="4276634"/>
          </a:xfrm>
          <a:prstGeom prst="rect">
            <a:avLst/>
          </a:prstGeom>
        </p:spPr>
      </p:pic>
      <p:sp>
        <p:nvSpPr>
          <p:cNvPr id="4" name="右中かっこ 3"/>
          <p:cNvSpPr/>
          <p:nvPr/>
        </p:nvSpPr>
        <p:spPr>
          <a:xfrm>
            <a:off x="4583199" y="2924944"/>
            <a:ext cx="720080" cy="1872208"/>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テキスト ボックス 4"/>
          <p:cNvSpPr txBox="1"/>
          <p:nvPr/>
        </p:nvSpPr>
        <p:spPr>
          <a:xfrm>
            <a:off x="6101587" y="2924944"/>
            <a:ext cx="1902403" cy="1569660"/>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法律：国会</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政令：内閣</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省令：各省</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右中かっこ 6"/>
          <p:cNvSpPr/>
          <p:nvPr/>
        </p:nvSpPr>
        <p:spPr>
          <a:xfrm>
            <a:off x="4583199" y="4941168"/>
            <a:ext cx="720080" cy="855712"/>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正方形/長方形 5"/>
          <p:cNvSpPr/>
          <p:nvPr/>
        </p:nvSpPr>
        <p:spPr>
          <a:xfrm>
            <a:off x="5479614" y="2924944"/>
            <a:ext cx="604555" cy="18722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国</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5479615" y="4896736"/>
            <a:ext cx="604554" cy="14125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県</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市区町村</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p:nvPr/>
        </p:nvSpPr>
        <p:spPr>
          <a:xfrm>
            <a:off x="6054731" y="4644752"/>
            <a:ext cx="2097739" cy="152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10"/>
          <p:cNvSpPr/>
          <p:nvPr/>
        </p:nvSpPr>
        <p:spPr>
          <a:xfrm>
            <a:off x="6067706" y="6158564"/>
            <a:ext cx="2127994" cy="152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6084169" y="5117468"/>
            <a:ext cx="3166164" cy="1107996"/>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条例：議会</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規則：</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人事委員会</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教育委員会など</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196510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法令</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の体系について</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13" name="正方形/長方形 12"/>
          <p:cNvSpPr/>
          <p:nvPr/>
        </p:nvSpPr>
        <p:spPr>
          <a:xfrm>
            <a:off x="251520" y="2492896"/>
            <a:ext cx="8363272" cy="3539430"/>
          </a:xfrm>
          <a:prstGeom prst="rect">
            <a:avLst/>
          </a:prstGeom>
        </p:spPr>
        <p:txBody>
          <a:bodyPr wrap="square">
            <a:spAutoFit/>
          </a:bodyPr>
          <a:lstStyle/>
          <a:p>
            <a:pPr>
              <a:spcBef>
                <a:spcPct val="0"/>
              </a:spcBef>
            </a:pPr>
            <a:r>
              <a:rPr kumimoji="0"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１　形式的効力の原理</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上位法が</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優先</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２　後法優先の原理</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後法が優先</a:t>
            </a:r>
            <a:endParaRPr kumimoji="0" lang="en-US" altLang="ja-JP" sz="3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３　特別法優先の原理</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特別方が優先</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876598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26826" y="2420888"/>
            <a:ext cx="8363272" cy="3785652"/>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さらに、ここで少し問題です。</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病気休暇と病気休職の違いは？</a:t>
            </a:r>
            <a:endPar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590" y="5007522"/>
            <a:ext cx="1584176" cy="1633682"/>
          </a:xfrm>
          <a:prstGeom prst="rect">
            <a:avLst/>
          </a:prstGeom>
        </p:spPr>
      </p:pic>
    </p:spTree>
    <p:extLst>
      <p:ext uri="{BB962C8B-B14F-4D97-AF65-F5344CB8AC3E}">
        <p14:creationId xmlns:p14="http://schemas.microsoft.com/office/powerpoint/2010/main" val="3647032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64088" y="6414433"/>
            <a:ext cx="3447734" cy="369332"/>
          </a:xfrm>
          <a:prstGeom prst="rect">
            <a:avLst/>
          </a:prstGeom>
          <a:noFill/>
        </p:spPr>
        <p:txBody>
          <a:bodyPr wrap="square" rtlCol="0">
            <a:spAutoFit/>
          </a:bodyPr>
          <a:lstStyle/>
          <a:p>
            <a:pPr algn="r"/>
            <a:r>
              <a:rPr kumimoji="1" lang="ja-JP" altLang="en-US" dirty="0" smtClean="0">
                <a:latin typeface="ＭＳ ゴシック" panose="020B0609070205080204" pitchFamily="49" charset="-128"/>
                <a:ea typeface="ＭＳ ゴシック" panose="020B0609070205080204" pitchFamily="49" charset="-128"/>
              </a:rPr>
              <a:t>文部科学省ホームページから</a:t>
            </a:r>
            <a:endParaRPr kumimoji="1" lang="ja-JP" altLang="en-US" dirty="0">
              <a:latin typeface="ＭＳ ゴシック" panose="020B0609070205080204" pitchFamily="49" charset="-128"/>
              <a:ea typeface="ＭＳ ゴシック" panose="020B0609070205080204" pitchFamily="49" charset="-128"/>
            </a:endParaRPr>
          </a:p>
        </p:txBody>
      </p:sp>
      <p:sp>
        <p:nvSpPr>
          <p:cNvPr id="2" name="テキスト ボックス 1"/>
          <p:cNvSpPr txBox="1"/>
          <p:nvPr/>
        </p:nvSpPr>
        <p:spPr>
          <a:xfrm>
            <a:off x="179513" y="1162457"/>
            <a:ext cx="2592288" cy="369332"/>
          </a:xfrm>
          <a:prstGeom prst="rect">
            <a:avLst/>
          </a:prstGeom>
          <a:solidFill>
            <a:srgbClr val="FFC000"/>
          </a:solidFill>
          <a:ln w="12700">
            <a:solidFill>
              <a:schemeClr val="tx1"/>
            </a:solidFill>
          </a:ln>
        </p:spPr>
        <p:txBody>
          <a:bodyPr wrap="square" rtlCol="0">
            <a:spAutoFit/>
          </a:bodyPr>
          <a:lstStyle/>
          <a:p>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教育委員会制度の意義</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176045" y="1772816"/>
            <a:ext cx="8784976" cy="4247317"/>
          </a:xfrm>
          <a:prstGeom prst="rect">
            <a:avLst/>
          </a:prstGeom>
          <a:noFill/>
          <a:ln w="12700">
            <a:solidFill>
              <a:schemeClr val="tx1"/>
            </a:solidFill>
          </a:ln>
        </p:spPr>
        <p:txBody>
          <a:bodyPr wrap="square" rtlCol="0">
            <a:spAutoFit/>
          </a:bodyPr>
          <a:lstStyle/>
          <a:p>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政治的</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中立性の確保 </a:t>
            </a:r>
          </a:p>
          <a:p>
            <a:pPr marL="265113" indent="265113"/>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個人</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の精神的な価値の形成を目指して行われる教育においては、</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その内容</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は、中立公正であることは極めて重要。</a:t>
            </a:r>
          </a:p>
          <a:p>
            <a:pPr marL="265113" indent="265113"/>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この</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ため、教育行政の執行に当たっても、個人的な価値判断や特定の党派的影響力から中立性を確保することが必要。 </a:t>
            </a: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◆継続性、安定性の確保 </a:t>
            </a:r>
          </a:p>
          <a:p>
            <a:pPr marL="265113" indent="-265113"/>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教育は、子どもの健全な成長発達のため、学習期間を通じて一貫した方針の下、安定的に行われることが必要。</a:t>
            </a:r>
          </a:p>
          <a:p>
            <a:pPr marL="265113" indent="-265113"/>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また、教育は、結果が出るまで時間がかかり、その結果も把握しにくい特性から、学校運営の方針変更などの改革・改善は漸進的なものであることが必要。 </a:t>
            </a: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p>
          <a:p>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◆地域住民の意向の反映 </a:t>
            </a:r>
          </a:p>
          <a:p>
            <a:pPr marL="265113" indent="265113"/>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教育は、地域住民にとって身近で関心の高い行政分野であり、専門家のみが担うのではなく、広く地域住民の意向を踏まえて行われることが必要。 </a:t>
            </a:r>
          </a:p>
        </p:txBody>
      </p:sp>
      <p:sp>
        <p:nvSpPr>
          <p:cNvPr id="8" name="タイトル 1"/>
          <p:cNvSpPr txBox="1">
            <a:spLocks/>
          </p:cNvSpPr>
          <p:nvPr/>
        </p:nvSpPr>
        <p:spPr>
          <a:xfrm>
            <a:off x="404245" y="21504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400" dirty="0" smtClean="0">
                <a:solidFill>
                  <a:srgbClr val="0070C0"/>
                </a:solidFill>
                <a:latin typeface="HGP創英角ﾎﾟｯﾌﾟ体" panose="040B0A00000000000000" pitchFamily="50" charset="-128"/>
                <a:ea typeface="HGP創英角ﾎﾟｯﾌﾟ体" panose="040B0A00000000000000" pitchFamily="50" charset="-128"/>
              </a:rPr>
              <a:t>教育委員会制度とは？</a:t>
            </a:r>
            <a:endParaRPr lang="ja-JP" altLang="en-US" sz="44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37989549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4183411817"/>
              </p:ext>
            </p:extLst>
          </p:nvPr>
        </p:nvGraphicFramePr>
        <p:xfrm>
          <a:off x="251520" y="1124744"/>
          <a:ext cx="8717247" cy="5491480"/>
        </p:xfrm>
        <a:graphic>
          <a:graphicData uri="http://schemas.openxmlformats.org/drawingml/2006/table">
            <a:tbl>
              <a:tblPr firstRow="1" bandRow="1">
                <a:tableStyleId>{08FB837D-C827-4EFA-A057-4D05807E0F7C}</a:tableStyleId>
              </a:tblPr>
              <a:tblGrid>
                <a:gridCol w="1224136"/>
                <a:gridCol w="3600400"/>
                <a:gridCol w="3892711"/>
              </a:tblGrid>
              <a:tr h="370840">
                <a:tc>
                  <a:txBody>
                    <a:bodyPr/>
                    <a:lstStyle/>
                    <a:p>
                      <a:pPr algn="ct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病気休暇</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mtClean="0">
                          <a:latin typeface="メイリオ" panose="020B0604030504040204" pitchFamily="50" charset="-128"/>
                          <a:ea typeface="メイリオ" panose="020B0604030504040204" pitchFamily="50" charset="-128"/>
                          <a:cs typeface="メイリオ" panose="020B0604030504040204" pitchFamily="50" charset="-128"/>
                        </a:rPr>
                        <a:t>病気休職</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370840">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法的性質</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職員が療養するために必要な最小限の期限について、職員の申請に基づいて認められる</a:t>
                      </a:r>
                      <a:r>
                        <a:rPr kumimoji="1"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休暇</a:t>
                      </a:r>
                      <a:endParaRPr kumimoji="1"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職員が職務を十分に果たすことができない場合に公務能率を維持することを目的としてなされる任命権者による</a:t>
                      </a:r>
                      <a:r>
                        <a:rPr kumimoji="1"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分限処分</a:t>
                      </a:r>
                      <a:endParaRPr kumimoji="1"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tc>
              </a:tr>
              <a:tr h="370840">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根拠</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公立学校職員の勤務時間、休日及び休暇に関する条例  </a:t>
                      </a:r>
                    </a:p>
                  </a:txBody>
                  <a:tcP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地方公務員法第</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28</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条第</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項第</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号</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370840">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背景</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基本的には短期間の療養で回復する見込みがある。</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回復に長期の療養を要する。</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370840">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判断権者</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服務監督権者である教育委員会</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日を超えない場合は、校長専決となる場合が多い。</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任命権者である高知県教育委員会</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370840">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給料等</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全額支給</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満</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年に達するまでは、給料、扶養手当、地域手当、住居手当及び期末手当のそれぞれの</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100</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分の</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80</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が支給される。</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共済組合から傷病手当金が支給される。給料の約</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2/3</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bl>
          </a:graphicData>
        </a:graphic>
      </p:graphicFrame>
    </p:spTree>
    <p:extLst>
      <p:ext uri="{BB962C8B-B14F-4D97-AF65-F5344CB8AC3E}">
        <p14:creationId xmlns:p14="http://schemas.microsoft.com/office/powerpoint/2010/main" val="14480283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地方公務員法（服務）</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184684" y="1124744"/>
            <a:ext cx="8779804" cy="5324535"/>
          </a:xfrm>
          <a:prstGeom prst="rect">
            <a:avLst/>
          </a:prstGeom>
        </p:spPr>
        <p:txBody>
          <a:bodyPr wrap="square">
            <a:spAutoFit/>
          </a:bodyPr>
          <a:lstStyle/>
          <a:p>
            <a:pPr>
              <a:spcBef>
                <a:spcPct val="0"/>
              </a:spcBef>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（降任、免職、休職等）</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第二八条</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職員が、左の各号の一に該当する場合においては、その意に反して、これを降任し、又は免職することができる。</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一</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勤務実績</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が良くない場合</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二</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心身の故障のため、職務の遂行に支障があり、又はこれに堪えない場合</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三</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前二号に規定する場合の外、その職に必要な適格性を欠く場合</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四</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職制若しくは定数の改廃又は予算の減少により廃職又は過員を生じた場合</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職員が、左の各号の一に該当する場合においては、その意に反してこれを休職することができる。</a:t>
            </a:r>
          </a:p>
          <a:p>
            <a:pPr>
              <a:spcBef>
                <a:spcPct val="0"/>
              </a:spcBef>
            </a:pPr>
            <a:r>
              <a:rPr kumimoji="0"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一</a:t>
            </a:r>
            <a:r>
              <a:rPr kumimoji="0"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　心身の故障のため、長期の休養を要する場合</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二</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刑事事件に関し起訴された場合</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３</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職員の意に反する降任、免職、休職及び降給の手続及び効果は、法律に特別の定がある場合を除く外、条例で定めなければならない。</a:t>
            </a:r>
          </a:p>
          <a:p>
            <a:pPr>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４</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職員は、第十六条各号（第三号を除く。）の一に該当するに至つたときは、条例に特別の定がある場合を除く外、その職を失う。</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184684" y="3861048"/>
            <a:ext cx="8779804" cy="1224136"/>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08228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539552" y="2791682"/>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ja-JP" altLang="en-US" sz="6000" dirty="0" smtClean="0">
                <a:solidFill>
                  <a:srgbClr val="0070C0"/>
                </a:solidFill>
                <a:latin typeface="HGP創英角ﾎﾟｯﾌﾟ体" panose="040B0A00000000000000" pitchFamily="50" charset="-128"/>
                <a:ea typeface="HGP創英角ﾎﾟｯﾌﾟ体" panose="040B0A00000000000000" pitchFamily="50" charset="-128"/>
              </a:rPr>
              <a:t>教育公務員</a:t>
            </a:r>
            <a:r>
              <a:rPr lang="ja-JP" altLang="en-US" sz="6000" dirty="0">
                <a:solidFill>
                  <a:srgbClr val="0070C0"/>
                </a:solidFill>
                <a:latin typeface="HGP創英角ﾎﾟｯﾌﾟ体" panose="040B0A00000000000000" pitchFamily="50" charset="-128"/>
                <a:ea typeface="HGP創英角ﾎﾟｯﾌﾟ体" panose="040B0A00000000000000" pitchFamily="50" charset="-128"/>
              </a:rPr>
              <a:t>特例法</a:t>
            </a:r>
            <a:endParaRPr lang="en-US" altLang="ja-JP" sz="6000" dirty="0" smtClean="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34235155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2204864"/>
            <a:ext cx="8363272" cy="2123658"/>
          </a:xfrm>
          <a:prstGeom prst="rect">
            <a:avLst/>
          </a:prstGeom>
        </p:spPr>
        <p:txBody>
          <a:bodyPr wrap="square">
            <a:spAutoFit/>
          </a:bodyPr>
          <a:lstStyle/>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基本的には、地方公務員法が適用されるが、教員に限り特例が定められている。</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291663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64494" y="1268760"/>
            <a:ext cx="8699993" cy="5262979"/>
          </a:xfrm>
          <a:prstGeom prst="rect">
            <a:avLst/>
          </a:prstGeom>
        </p:spPr>
        <p:txBody>
          <a:bodyPr wrap="square">
            <a:spAutoFit/>
          </a:bodyPr>
          <a:lstStyle/>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第二条  </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略</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２  </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この法律において</a:t>
            </a:r>
            <a:r>
              <a:rPr kumimoji="0" lang="ja-JP" altLang="en-US" sz="2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「教員」</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とは、公立学校の教授、准教授、助教、</a:t>
            </a:r>
            <a:r>
              <a:rPr kumimoji="0"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副校長</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（副園長を含む。以下同じ。）、</a:t>
            </a:r>
            <a:r>
              <a:rPr kumimoji="0"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教頭、主幹教諭</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（幼保連携型認定こども園の主幹養護教諭及び主幹栄養教諭を含む。以下同じ。）、</a:t>
            </a:r>
            <a:r>
              <a:rPr kumimoji="0"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指導教諭、教諭、助教諭、養護教諭、養護助教諭、栄養教諭、</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主幹保育教諭、指導保育教諭、保育教諭、助保育教諭及び</a:t>
            </a:r>
            <a:r>
              <a:rPr kumimoji="0"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講師</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（常時勤務の者及び地方公務員法 （昭和二十五年法律第二百六十一号）第二十八条の五第一項 に規定する短時間勤務の職を占める者に限る。第二十三条第二項を除き、以下同じ。）を</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いう。</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474343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64494" y="2132856"/>
            <a:ext cx="8699993" cy="3046988"/>
          </a:xfrm>
          <a:prstGeom prst="rect">
            <a:avLst/>
          </a:prstGeom>
        </p:spPr>
        <p:txBody>
          <a:bodyPr wrap="square">
            <a:spAutoFit/>
          </a:bodyPr>
          <a:lstStyle/>
          <a:p>
            <a:pPr>
              <a:spcBef>
                <a:spcPct val="0"/>
              </a:spcBef>
            </a:pPr>
            <a:r>
              <a:rPr kumimoji="0" lang="ja-JP" altLang="en-US" sz="4800" b="1" dirty="0" smtClean="0">
                <a:latin typeface="メイリオ" panose="020B0604030504040204" pitchFamily="50" charset="-128"/>
                <a:ea typeface="メイリオ" panose="020B0604030504040204" pitchFamily="50" charset="-128"/>
                <a:cs typeface="メイリオ" panose="020B0604030504040204" pitchFamily="50" charset="-128"/>
              </a:rPr>
              <a:t>気が付きましたか？</a:t>
            </a:r>
            <a:endParaRPr kumimoji="0" lang="en-US" altLang="ja-JP" sz="4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8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「教員」</a:t>
            </a:r>
            <a:r>
              <a:rPr kumimoji="0" lang="ja-JP" altLang="en-US" sz="4800" b="1" dirty="0" smtClean="0">
                <a:latin typeface="メイリオ" panose="020B0604030504040204" pitchFamily="50" charset="-128"/>
                <a:ea typeface="メイリオ" panose="020B0604030504040204" pitchFamily="50" charset="-128"/>
                <a:cs typeface="メイリオ" panose="020B0604030504040204" pitchFamily="50" charset="-128"/>
              </a:rPr>
              <a:t>に</a:t>
            </a:r>
            <a:r>
              <a:rPr kumimoji="0" lang="ja-JP" altLang="en-US" sz="4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校長</a:t>
            </a:r>
            <a:r>
              <a:rPr kumimoji="0" lang="ja-JP" altLang="en-US" sz="4800" b="1" dirty="0" smtClean="0">
                <a:latin typeface="メイリオ" panose="020B0604030504040204" pitchFamily="50" charset="-128"/>
                <a:ea typeface="メイリオ" panose="020B0604030504040204" pitchFamily="50" charset="-128"/>
                <a:cs typeface="メイリオ" panose="020B0604030504040204" pitchFamily="50" charset="-128"/>
              </a:rPr>
              <a:t>は、含まれないのです！</a:t>
            </a:r>
            <a:endParaRPr kumimoji="0" lang="en-US" altLang="ja-JP" sz="48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0092887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247195" y="2963853"/>
            <a:ext cx="8699993"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よく耳にする「研修」って？</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590" y="5007522"/>
            <a:ext cx="1584176" cy="1633682"/>
          </a:xfrm>
          <a:prstGeom prst="rect">
            <a:avLst/>
          </a:prstGeom>
        </p:spPr>
      </p:pic>
      <p:sp>
        <p:nvSpPr>
          <p:cNvPr id="8" name="テキスト ボックス 7"/>
          <p:cNvSpPr txBox="1"/>
          <p:nvPr/>
        </p:nvSpPr>
        <p:spPr>
          <a:xfrm>
            <a:off x="395536" y="4149195"/>
            <a:ext cx="6192688" cy="461665"/>
          </a:xfrm>
          <a:prstGeom prst="rect">
            <a:avLst/>
          </a:prstGeom>
          <a:noFill/>
        </p:spPr>
        <p:txBody>
          <a:bodyPr wrap="square" rtlCol="0">
            <a:spAutoFit/>
          </a:bodyPr>
          <a:lstStyle/>
          <a:p>
            <a:r>
              <a:rPr kumimoji="1" lang="ja-JP" altLang="en-US" sz="2400" dirty="0" smtClean="0">
                <a:latin typeface="ＭＳ ゴシック" panose="020B0609070205080204" pitchFamily="49" charset="-128"/>
                <a:ea typeface="ＭＳ ゴシック" panose="020B0609070205080204" pitchFamily="49" charset="-128"/>
              </a:rPr>
              <a:t>事務計画　服務１－２を見てください。</a:t>
            </a:r>
            <a:endParaRPr kumimoji="1" lang="ja-JP" altLang="en-US" sz="2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5266154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216861" y="1340768"/>
            <a:ext cx="8699993" cy="4708981"/>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（研修</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の機会） </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第二十二条  </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教育公務員には、研修を受ける機会が与えられなければならない。 </a:t>
            </a:r>
          </a:p>
          <a:p>
            <a:pPr>
              <a:spcBef>
                <a:spcPct val="0"/>
              </a:spcBef>
            </a:pPr>
            <a:r>
              <a:rPr kumimoji="0" lang="ja-JP" altLang="en-US" sz="3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２  </a:t>
            </a:r>
            <a:r>
              <a:rPr kumimoji="0" lang="ja-JP" altLang="en-US" sz="32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4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教員</a:t>
            </a:r>
            <a:r>
              <a:rPr kumimoji="0" lang="ja-JP" altLang="en-US" sz="32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は、授業に支障のない限り、本属長の承認を受けて、勤務場所を離れて研修を行うことができる。 </a:t>
            </a: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３  </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教育公務員は、任命権者の定めるところにより、現職のままで、長期にわたる研修を受けることができる。 </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374728" y="6225123"/>
            <a:ext cx="8542125" cy="461665"/>
          </a:xfrm>
          <a:prstGeom prst="rect">
            <a:avLst/>
          </a:prstGeom>
          <a:noFill/>
        </p:spPr>
        <p:txBody>
          <a:bodyPr wrap="square" rtlCol="0">
            <a:spAutoFit/>
          </a:bodyPr>
          <a:lstStyle/>
          <a:p>
            <a:r>
              <a:rPr kumimoji="1" lang="ja-JP" altLang="en-US" sz="2400" dirty="0" smtClean="0">
                <a:latin typeface="ＭＳ ゴシック" panose="020B0609070205080204" pitchFamily="49" charset="-128"/>
                <a:ea typeface="ＭＳ ゴシック" panose="020B0609070205080204" pitchFamily="49" charset="-128"/>
              </a:rPr>
              <a:t>事務計画　長期休業中の研修</a:t>
            </a:r>
            <a:r>
              <a:rPr kumimoji="1" lang="en-US" altLang="ja-JP" sz="2400" dirty="0" smtClean="0">
                <a:latin typeface="ＭＳ ゴシック" panose="020B0609070205080204" pitchFamily="49" charset="-128"/>
                <a:ea typeface="ＭＳ ゴシック" panose="020B0609070205080204" pitchFamily="49" charset="-128"/>
              </a:rPr>
              <a:t>4-1</a:t>
            </a:r>
            <a:r>
              <a:rPr kumimoji="1" lang="ja-JP" altLang="en-US" sz="2400" dirty="0" smtClean="0">
                <a:latin typeface="ＭＳ ゴシック" panose="020B0609070205080204" pitchFamily="49" charset="-128"/>
                <a:ea typeface="ＭＳ ゴシック" panose="020B0609070205080204" pitchFamily="49" charset="-128"/>
              </a:rPr>
              <a:t>～</a:t>
            </a:r>
            <a:r>
              <a:rPr kumimoji="1" lang="en-US" altLang="ja-JP" sz="2400" dirty="0" smtClean="0">
                <a:latin typeface="ＭＳ ゴシック" panose="020B0609070205080204" pitchFamily="49" charset="-128"/>
                <a:ea typeface="ＭＳ ゴシック" panose="020B0609070205080204" pitchFamily="49" charset="-128"/>
              </a:rPr>
              <a:t>4-7</a:t>
            </a:r>
            <a:r>
              <a:rPr lang="ja-JP" altLang="en-US" sz="2400" dirty="0">
                <a:latin typeface="ＭＳ ゴシック" panose="020B0609070205080204" pitchFamily="49" charset="-128"/>
                <a:ea typeface="ＭＳ ゴシック" panose="020B0609070205080204" pitchFamily="49" charset="-128"/>
              </a:rPr>
              <a:t>参照</a:t>
            </a:r>
            <a:endParaRPr kumimoji="1" lang="ja-JP" altLang="en-US" sz="2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5928673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230712" y="1916832"/>
            <a:ext cx="8699993" cy="4401205"/>
          </a:xfrm>
          <a:prstGeom prst="rect">
            <a:avLst/>
          </a:prstGeom>
        </p:spPr>
        <p:txBody>
          <a:bodyPr wrap="square">
            <a:spAutoFit/>
          </a:bodyPr>
          <a:lstStyle/>
          <a:p>
            <a:pPr>
              <a:spcBef>
                <a:spcPct val="0"/>
              </a:spcBef>
            </a:pP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　地方公務員法第</a:t>
            </a:r>
            <a:r>
              <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rPr>
              <a:t>38</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条では</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、営利企業等の</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従が</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定められており、公務員は、「兼職・兼業は</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できない</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」されて</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います。</a:t>
            </a:r>
          </a:p>
          <a:p>
            <a:pPr>
              <a:spcBef>
                <a:spcPct val="0"/>
              </a:spcBef>
            </a:pP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　では、教員はどうでしょうか？</a:t>
            </a:r>
            <a:endPar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300286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255008" y="1484784"/>
            <a:ext cx="8699993" cy="4093428"/>
          </a:xfrm>
          <a:prstGeom prst="rect">
            <a:avLst/>
          </a:prstGeom>
        </p:spPr>
        <p:txBody>
          <a:bodyPr wrap="square">
            <a:spAutoFit/>
          </a:bodyPr>
          <a:lstStyle/>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600" dirty="0">
                <a:latin typeface="メイリオ" panose="020B0604030504040204" pitchFamily="50" charset="-128"/>
                <a:ea typeface="メイリオ" panose="020B0604030504040204" pitchFamily="50" charset="-128"/>
                <a:cs typeface="メイリオ" panose="020B0604030504040204" pitchFamily="50" charset="-128"/>
              </a:rPr>
              <a:t>兼職及び他の事業等の従事） </a:t>
            </a:r>
          </a:p>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第十七条  </a:t>
            </a:r>
            <a:r>
              <a:rPr kumimoji="0" lang="ja-JP" altLang="en-US" sz="26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教育公務員は、教育に関する他の職を兼ね、又は教育に関する他の事業若しくは事務に従事することが本務の遂行に支障がないと任命権者</a:t>
            </a:r>
            <a:r>
              <a:rPr kumimoji="0" lang="ja-JP" altLang="en-US" sz="2600" dirty="0">
                <a:latin typeface="メイリオ" panose="020B0604030504040204" pitchFamily="50" charset="-128"/>
                <a:ea typeface="メイリオ" panose="020B0604030504040204" pitchFamily="50" charset="-128"/>
                <a:cs typeface="メイリオ" panose="020B0604030504040204" pitchFamily="50" charset="-128"/>
              </a:rPr>
              <a:t>（地方教育行政の組織及び運営に関する法律第三十七条第一項 に規定する県費負担教職員については、市町村（特別区を含む。以下同じ。）の教育委員会。第二十三条第二項及び第二十四条第二項において同じ。）</a:t>
            </a:r>
            <a:r>
              <a:rPr kumimoji="0"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において認める場合には、給与を受け、又は受けないで、その職を兼ね、又はその事業若しくは事務に従事することができる。 </a:t>
            </a:r>
          </a:p>
        </p:txBody>
      </p:sp>
    </p:spTree>
    <p:extLst>
      <p:ext uri="{BB962C8B-B14F-4D97-AF65-F5344CB8AC3E}">
        <p14:creationId xmlns:p14="http://schemas.microsoft.com/office/powerpoint/2010/main" val="3317577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64088" y="6414433"/>
            <a:ext cx="3447734" cy="369332"/>
          </a:xfrm>
          <a:prstGeom prst="rect">
            <a:avLst/>
          </a:prstGeom>
          <a:noFill/>
        </p:spPr>
        <p:txBody>
          <a:bodyPr wrap="square" rtlCol="0">
            <a:spAutoFit/>
          </a:bodyPr>
          <a:lstStyle/>
          <a:p>
            <a:pPr algn="r"/>
            <a:r>
              <a:rPr kumimoji="1" lang="ja-JP" altLang="en-US" dirty="0" smtClean="0">
                <a:latin typeface="ＭＳ ゴシック" panose="020B0609070205080204" pitchFamily="49" charset="-128"/>
                <a:ea typeface="ＭＳ ゴシック" panose="020B0609070205080204" pitchFamily="49" charset="-128"/>
              </a:rPr>
              <a:t>文部科学省ホームページから</a:t>
            </a:r>
            <a:endParaRPr kumimoji="1" lang="ja-JP" altLang="en-US" dirty="0">
              <a:latin typeface="ＭＳ ゴシック" panose="020B0609070205080204" pitchFamily="49" charset="-128"/>
              <a:ea typeface="ＭＳ ゴシック" panose="020B0609070205080204" pitchFamily="49" charset="-128"/>
            </a:endParaRPr>
          </a:p>
        </p:txBody>
      </p:sp>
      <p:sp>
        <p:nvSpPr>
          <p:cNvPr id="2" name="テキスト ボックス 1"/>
          <p:cNvSpPr txBox="1"/>
          <p:nvPr/>
        </p:nvSpPr>
        <p:spPr>
          <a:xfrm>
            <a:off x="179513" y="1162457"/>
            <a:ext cx="2592288" cy="369332"/>
          </a:xfrm>
          <a:prstGeom prst="rect">
            <a:avLst/>
          </a:prstGeom>
          <a:solidFill>
            <a:srgbClr val="FFC000"/>
          </a:solidFill>
          <a:ln w="12700">
            <a:solidFill>
              <a:schemeClr val="tx1"/>
            </a:solidFill>
          </a:ln>
        </p:spPr>
        <p:txBody>
          <a:bodyPr wrap="squar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教育委員会制度の特性</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176045" y="1772816"/>
            <a:ext cx="8784976" cy="3693319"/>
          </a:xfrm>
          <a:prstGeom prst="rect">
            <a:avLst/>
          </a:prstGeom>
          <a:noFill/>
          <a:ln w="12700">
            <a:solidFill>
              <a:schemeClr val="tx1"/>
            </a:solidFill>
          </a:ln>
        </p:spPr>
        <p:txBody>
          <a:bodyPr wrap="square" rtlCol="0">
            <a:spAutoFit/>
          </a:bodyPr>
          <a:lstStyle/>
          <a:p>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◆首長からの独立性 </a:t>
            </a:r>
          </a:p>
          <a:p>
            <a:pPr marL="176213" indent="26670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行政委員会の一つとして、独立した機関を置き、教育行政を担当させることにより、首長への権限の集中を防止し、中立的・専門的な行政運営を担保。 </a:t>
            </a:r>
          </a:p>
          <a:p>
            <a:endParaRPr lang="en-US" altLang="ja-JP"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◆合議制 </a:t>
            </a:r>
          </a:p>
          <a:p>
            <a:pPr marL="176213" indent="266700"/>
            <a:r>
              <a:rPr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多様な属性を持った複数の委員による合議により、様々な意見や立場を集約した中立的な意思決定を行う。 </a:t>
            </a:r>
          </a:p>
          <a:p>
            <a:endPar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住民による意思決定（レイマンコントロール） </a:t>
            </a:r>
          </a:p>
          <a:p>
            <a:pPr marL="176213" indent="26670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住民が専門的な行政官で構成される事務局を指揮監督する、いわゆるレイマンコントロールの仕組みにより、専門家の判断のみによらない、広く地域住民の意向を反映した教育行政を実現。 </a:t>
            </a:r>
          </a:p>
          <a:p>
            <a:r>
              <a:rPr lang="ja-JP" altLang="en-US" b="1" u="sng"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8" name="タイトル 1"/>
          <p:cNvSpPr txBox="1">
            <a:spLocks/>
          </p:cNvSpPr>
          <p:nvPr/>
        </p:nvSpPr>
        <p:spPr>
          <a:xfrm>
            <a:off x="404245" y="21504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400" dirty="0" smtClean="0">
                <a:solidFill>
                  <a:srgbClr val="0070C0"/>
                </a:solidFill>
                <a:latin typeface="HGP創英角ﾎﾟｯﾌﾟ体" panose="040B0A00000000000000" pitchFamily="50" charset="-128"/>
                <a:ea typeface="HGP創英角ﾎﾟｯﾌﾟ体" panose="040B0A00000000000000" pitchFamily="50" charset="-128"/>
              </a:rPr>
              <a:t>教育委員会制度とは？</a:t>
            </a:r>
            <a:endParaRPr lang="ja-JP" altLang="en-US" sz="44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5108969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51520" y="1886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教育</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公務員</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特例</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法</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255008" y="1340768"/>
            <a:ext cx="8699993" cy="4493538"/>
          </a:xfrm>
          <a:prstGeom prst="rect">
            <a:avLst/>
          </a:prstGeom>
        </p:spPr>
        <p:txBody>
          <a:bodyPr wrap="square">
            <a:spAutoFit/>
          </a:bodyPr>
          <a:lstStyle/>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ちなみに</a:t>
            </a:r>
            <a:r>
              <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endParaRPr kumimoji="0"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条件付き採用期間</a:t>
            </a:r>
            <a:r>
              <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endParaRPr kumimoji="0"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○学校事務職員</a:t>
            </a:r>
            <a:endParaRPr kumimoji="0"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地方公務員法　　　→　</a:t>
            </a:r>
            <a:r>
              <a:rPr kumimoji="0" lang="ja-JP" altLang="en-US" sz="2600" b="1" dirty="0" smtClean="0">
                <a:latin typeface="メイリオ" panose="020B0604030504040204" pitchFamily="50" charset="-128"/>
                <a:ea typeface="メイリオ" panose="020B0604030504040204" pitchFamily="50" charset="-128"/>
                <a:cs typeface="メイリオ" panose="020B0604030504040204" pitchFamily="50" charset="-128"/>
              </a:rPr>
              <a:t>６月</a:t>
            </a:r>
            <a:endParaRPr kumimoji="0" lang="en-US" altLang="ja-JP" sz="2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○教諭</a:t>
            </a:r>
            <a:endPar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6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教育公務員特例法　→　</a:t>
            </a:r>
            <a:r>
              <a:rPr kumimoji="0" lang="en-US" altLang="ja-JP" sz="2600" b="1"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2600" b="1" dirty="0" smtClean="0">
                <a:latin typeface="メイリオ" panose="020B0604030504040204" pitchFamily="50" charset="-128"/>
                <a:ea typeface="メイリオ" panose="020B0604030504040204" pitchFamily="50" charset="-128"/>
                <a:cs typeface="メイリオ" panose="020B0604030504040204" pitchFamily="50" charset="-128"/>
              </a:rPr>
              <a:t>年</a:t>
            </a:r>
            <a:endParaRPr kumimoji="0" lang="en-US" altLang="ja-JP" sz="2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C:\Users\RC-T008\Desktop\person_0260\person_026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9740" y="4581128"/>
            <a:ext cx="1935261" cy="1915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5973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539552" y="1412776"/>
            <a:ext cx="8229600" cy="396044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marL="442913" indent="-442913" algn="l"/>
            <a:r>
              <a:rPr lang="ja-JP" altLang="en-US" sz="3200" dirty="0" smtClean="0">
                <a:solidFill>
                  <a:srgbClr val="0070C0"/>
                </a:solidFill>
                <a:latin typeface="HGP創英角ﾎﾟｯﾌﾟ体" panose="040B0A00000000000000" pitchFamily="50" charset="-128"/>
                <a:ea typeface="HGP創英角ﾎﾟｯﾌﾟ体" panose="040B0A00000000000000" pitchFamily="50" charset="-128"/>
              </a:rPr>
              <a:t>○学校</a:t>
            </a:r>
            <a:r>
              <a:rPr lang="ja-JP" altLang="en-US" sz="3200" dirty="0">
                <a:solidFill>
                  <a:srgbClr val="0070C0"/>
                </a:solidFill>
                <a:latin typeface="HGP創英角ﾎﾟｯﾌﾟ体" panose="040B0A00000000000000" pitchFamily="50" charset="-128"/>
                <a:ea typeface="HGP創英角ﾎﾟｯﾌﾟ体" panose="040B0A00000000000000" pitchFamily="50" charset="-128"/>
              </a:rPr>
              <a:t>教育の水準の維持向上のための義務教育諸学校の教育職員の人材確保に関する特別</a:t>
            </a:r>
            <a:r>
              <a:rPr lang="ja-JP" altLang="en-US" sz="3200" dirty="0" smtClean="0">
                <a:solidFill>
                  <a:srgbClr val="0070C0"/>
                </a:solidFill>
                <a:latin typeface="HGP創英角ﾎﾟｯﾌﾟ体" panose="040B0A00000000000000" pitchFamily="50" charset="-128"/>
                <a:ea typeface="HGP創英角ﾎﾟｯﾌﾟ体" panose="040B0A00000000000000" pitchFamily="50" charset="-128"/>
              </a:rPr>
              <a:t>措置法（人材確保法）</a:t>
            </a:r>
            <a:endParaRPr lang="en-US" altLang="ja-JP" sz="3200" dirty="0" smtClean="0">
              <a:solidFill>
                <a:srgbClr val="0070C0"/>
              </a:solidFill>
              <a:latin typeface="HGP創英角ﾎﾟｯﾌﾟ体" panose="040B0A00000000000000" pitchFamily="50" charset="-128"/>
              <a:ea typeface="HGP創英角ﾎﾟｯﾌﾟ体" panose="040B0A00000000000000" pitchFamily="50" charset="-128"/>
            </a:endParaRPr>
          </a:p>
          <a:p>
            <a:pPr marL="442913" indent="-442913" algn="l"/>
            <a:endParaRPr lang="en-US" altLang="ja-JP" sz="3200" dirty="0">
              <a:solidFill>
                <a:srgbClr val="0070C0"/>
              </a:solidFill>
              <a:latin typeface="HGP創英角ﾎﾟｯﾌﾟ体" panose="040B0A00000000000000" pitchFamily="50" charset="-128"/>
              <a:ea typeface="HGP創英角ﾎﾟｯﾌﾟ体" panose="040B0A00000000000000" pitchFamily="50" charset="-128"/>
            </a:endParaRPr>
          </a:p>
          <a:p>
            <a:pPr marL="442913" indent="-442913" algn="l"/>
            <a:r>
              <a:rPr lang="ja-JP" altLang="en-US" sz="3200" dirty="0">
                <a:solidFill>
                  <a:srgbClr val="0070C0"/>
                </a:solidFill>
                <a:latin typeface="HGP創英角ﾎﾟｯﾌﾟ体" panose="040B0A00000000000000" pitchFamily="50" charset="-128"/>
                <a:ea typeface="HGP創英角ﾎﾟｯﾌﾟ体" panose="040B0A00000000000000" pitchFamily="50" charset="-128"/>
              </a:rPr>
              <a:t>○公立義務教育諸学校等の教育職員の給与等に関する特別</a:t>
            </a:r>
            <a:r>
              <a:rPr lang="ja-JP" altLang="en-US" sz="3200" dirty="0" smtClean="0">
                <a:solidFill>
                  <a:srgbClr val="0070C0"/>
                </a:solidFill>
                <a:latin typeface="HGP創英角ﾎﾟｯﾌﾟ体" panose="040B0A00000000000000" pitchFamily="50" charset="-128"/>
                <a:ea typeface="HGP創英角ﾎﾟｯﾌﾟ体" panose="040B0A00000000000000" pitchFamily="50" charset="-128"/>
              </a:rPr>
              <a:t>措置法（給特法）</a:t>
            </a:r>
            <a:endParaRPr lang="ja-JP" altLang="en-US" sz="3200" dirty="0">
              <a:solidFill>
                <a:srgbClr val="0070C0"/>
              </a:solidFill>
              <a:latin typeface="HGP創英角ﾎﾟｯﾌﾟ体" panose="040B0A00000000000000" pitchFamily="50" charset="-128"/>
              <a:ea typeface="HGP創英角ﾎﾟｯﾌﾟ体" panose="040B0A00000000000000" pitchFamily="50" charset="-128"/>
            </a:endParaRPr>
          </a:p>
          <a:p>
            <a:pPr algn="l"/>
            <a:endParaRPr lang="en-US" altLang="ja-JP" sz="3200" dirty="0" smtClean="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687103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1844824"/>
            <a:ext cx="8568952" cy="677108"/>
          </a:xfrm>
          <a:prstGeom prst="rect">
            <a:avLst/>
          </a:prstGeom>
        </p:spPr>
        <p:txBody>
          <a:bodyPr wrap="square">
            <a:spAutoFit/>
          </a:bodyPr>
          <a:lstStyle/>
          <a:p>
            <a:pPr>
              <a:spcBef>
                <a:spcPct val="0"/>
              </a:spcBef>
            </a:pP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教員の給与水準は？</a:t>
            </a:r>
            <a:endPar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左右矢印 2"/>
          <p:cNvSpPr/>
          <p:nvPr/>
        </p:nvSpPr>
        <p:spPr>
          <a:xfrm>
            <a:off x="3551158" y="3104964"/>
            <a:ext cx="1800200" cy="648072"/>
          </a:xfrm>
          <a:prstGeom prst="leftRightArrow">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4271238" y="2830361"/>
            <a:ext cx="457708" cy="1152128"/>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比較</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5" name="グループ化 4"/>
          <p:cNvGrpSpPr/>
          <p:nvPr/>
        </p:nvGrpSpPr>
        <p:grpSpPr>
          <a:xfrm>
            <a:off x="1331640" y="4221088"/>
            <a:ext cx="3168452" cy="720080"/>
            <a:chOff x="1331640" y="4221088"/>
            <a:chExt cx="3168452" cy="720080"/>
          </a:xfrm>
        </p:grpSpPr>
        <p:sp>
          <p:nvSpPr>
            <p:cNvPr id="6" name="下矢印 5"/>
            <p:cNvSpPr/>
            <p:nvPr/>
          </p:nvSpPr>
          <p:spPr>
            <a:xfrm>
              <a:off x="1331640" y="4221088"/>
              <a:ext cx="1152128" cy="720080"/>
            </a:xfrm>
            <a:prstGeom prst="down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角丸四角形 6"/>
            <p:cNvSpPr/>
            <p:nvPr/>
          </p:nvSpPr>
          <p:spPr>
            <a:xfrm>
              <a:off x="1691780" y="4243663"/>
              <a:ext cx="2808312" cy="59261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28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＋特殊性の考慮</a:t>
              </a:r>
              <a:endParaRPr kumimoji="1" lang="ja-JP" altLang="en-US" sz="28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 name="グループ化 7"/>
          <p:cNvGrpSpPr/>
          <p:nvPr/>
        </p:nvGrpSpPr>
        <p:grpSpPr>
          <a:xfrm>
            <a:off x="598830" y="2830361"/>
            <a:ext cx="7704856" cy="3550967"/>
            <a:chOff x="598830" y="2830361"/>
            <a:chExt cx="7704856" cy="3550967"/>
          </a:xfrm>
        </p:grpSpPr>
        <p:sp>
          <p:nvSpPr>
            <p:cNvPr id="9" name="角丸四角形 8"/>
            <p:cNvSpPr/>
            <p:nvPr/>
          </p:nvSpPr>
          <p:spPr>
            <a:xfrm>
              <a:off x="598830" y="2830361"/>
              <a:ext cx="2808312" cy="115212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一般の公務員</a:t>
              </a:r>
              <a:endParaRPr kumimoji="1"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9"/>
            <p:cNvSpPr/>
            <p:nvPr/>
          </p:nvSpPr>
          <p:spPr>
            <a:xfrm>
              <a:off x="5495374" y="2852936"/>
              <a:ext cx="2808312" cy="115212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民間企業</a:t>
              </a:r>
              <a:endParaRPr kumimoji="1" lang="ja-JP" altLang="en-US" sz="2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10"/>
            <p:cNvSpPr/>
            <p:nvPr/>
          </p:nvSpPr>
          <p:spPr>
            <a:xfrm>
              <a:off x="611634" y="5229200"/>
              <a:ext cx="2808312" cy="115212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教員</a:t>
              </a:r>
              <a:endParaRPr kumimoji="1"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2" name="角丸四角形 11"/>
          <p:cNvSpPr/>
          <p:nvPr/>
        </p:nvSpPr>
        <p:spPr>
          <a:xfrm>
            <a:off x="3707904" y="5517515"/>
            <a:ext cx="5184576" cy="59261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28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→優遇措置が講じられている</a:t>
            </a:r>
            <a:endParaRPr kumimoji="1" lang="ja-JP" altLang="en-US" sz="28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給与制度</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について</a:t>
            </a:r>
          </a:p>
        </p:txBody>
      </p:sp>
    </p:spTree>
    <p:extLst>
      <p:ext uri="{BB962C8B-B14F-4D97-AF65-F5344CB8AC3E}">
        <p14:creationId xmlns:p14="http://schemas.microsoft.com/office/powerpoint/2010/main" val="41248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1844824"/>
            <a:ext cx="8568952" cy="677108"/>
          </a:xfrm>
          <a:prstGeom prst="rect">
            <a:avLst/>
          </a:prstGeom>
        </p:spPr>
        <p:txBody>
          <a:bodyPr wrap="square">
            <a:spAutoFit/>
          </a:bodyPr>
          <a:lstStyle/>
          <a:p>
            <a:pPr>
              <a:spcBef>
                <a:spcPct val="0"/>
              </a:spcBef>
            </a:pP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教員の給与水準は？</a:t>
            </a:r>
            <a:endPar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457200" y="3140968"/>
            <a:ext cx="8195688" cy="2308324"/>
          </a:xfrm>
          <a:prstGeom prst="rect">
            <a:avLst/>
          </a:prstGeom>
          <a:ln w="28575">
            <a:solidFill>
              <a:schemeClr val="tx1"/>
            </a:solidFill>
            <a:prstDash val="dash"/>
          </a:ln>
        </p:spPr>
        <p:txBody>
          <a:bodyPr wrap="square">
            <a:spAutoFit/>
          </a:bodyPr>
          <a:lstStyle/>
          <a:p>
            <a:pPr>
              <a:spcBef>
                <a:spcPct val="0"/>
              </a:spcBef>
            </a:pP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　義務教育諸学校の教育職員の給与については、</a:t>
            </a:r>
            <a:r>
              <a:rPr kumimoji="0" lang="ja-JP" altLang="en-US" sz="3600" u="sng" dirty="0">
                <a:latin typeface="メイリオ" panose="020B0604030504040204" pitchFamily="50" charset="-128"/>
                <a:ea typeface="メイリオ" panose="020B0604030504040204" pitchFamily="50" charset="-128"/>
                <a:cs typeface="メイリオ" panose="020B0604030504040204" pitchFamily="50" charset="-128"/>
              </a:rPr>
              <a:t>一般の公務員の給与水準に比較して必要な</a:t>
            </a:r>
            <a:r>
              <a:rPr kumimoji="0" lang="ja-JP" altLang="en-US" sz="3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優遇措置</a:t>
            </a:r>
            <a:r>
              <a:rPr kumimoji="0" lang="ja-JP" altLang="en-US" sz="3600" u="sng" dirty="0">
                <a:latin typeface="メイリオ" panose="020B0604030504040204" pitchFamily="50" charset="-128"/>
                <a:ea typeface="メイリオ" panose="020B0604030504040204" pitchFamily="50" charset="-128"/>
                <a:cs typeface="メイリオ" panose="020B0604030504040204" pitchFamily="50" charset="-128"/>
              </a:rPr>
              <a:t>が講じられなければならない。 </a:t>
            </a:r>
            <a:endParaRPr kumimoji="0" lang="en-US" altLang="ja-JP" sz="3600" u="sng"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457200" y="5733256"/>
            <a:ext cx="8568952" cy="830997"/>
          </a:xfrm>
          <a:prstGeom prst="rect">
            <a:avLst/>
          </a:prstGeom>
        </p:spPr>
        <p:txBody>
          <a:bodyPr wrap="square">
            <a:spAutoFit/>
          </a:bodyPr>
          <a:lstStyle/>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学校教育の水準の維持向上のための義務教育諸学校の教育職員の人材確保に関する特別</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措置法第</a:t>
            </a: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 4"/>
          <p:cNvSpPr/>
          <p:nvPr/>
        </p:nvSpPr>
        <p:spPr>
          <a:xfrm>
            <a:off x="6156176" y="6148754"/>
            <a:ext cx="2869976" cy="592614"/>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特別立法①</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給与制度</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について</a:t>
            </a:r>
          </a:p>
        </p:txBody>
      </p:sp>
      <p:sp>
        <p:nvSpPr>
          <p:cNvPr id="9" name="角丸四角形 8"/>
          <p:cNvSpPr/>
          <p:nvPr/>
        </p:nvSpPr>
        <p:spPr>
          <a:xfrm>
            <a:off x="5816824" y="1831431"/>
            <a:ext cx="2869976" cy="592614"/>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人材確保法</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1124955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1700808"/>
            <a:ext cx="8568952" cy="1846659"/>
          </a:xfrm>
          <a:prstGeom prst="rect">
            <a:avLst/>
          </a:prstGeom>
        </p:spPr>
        <p:txBody>
          <a:bodyPr wrap="square">
            <a:spAutoFit/>
          </a:bodyPr>
          <a:lstStyle/>
          <a:p>
            <a:pPr>
              <a:spcBef>
                <a:spcPct val="0"/>
              </a:spcBef>
            </a:pPr>
            <a:r>
              <a:rPr kumimoji="0" lang="ja-JP" altLang="en-US" sz="3800" dirty="0" smtClean="0">
                <a:latin typeface="メイリオ" panose="020B0604030504040204" pitchFamily="50" charset="-128"/>
                <a:ea typeface="メイリオ" panose="020B0604030504040204" pitchFamily="50" charset="-128"/>
                <a:cs typeface="メイリオ" panose="020B0604030504040204" pitchFamily="50" charset="-128"/>
              </a:rPr>
              <a:t>特別立法②</a:t>
            </a:r>
            <a:endParaRPr kumimoji="0" lang="en-US" altLang="ja-JP" sz="3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800" dirty="0" smtClean="0">
                <a:latin typeface="メイリオ" panose="020B0604030504040204" pitchFamily="50" charset="-128"/>
                <a:ea typeface="メイリオ" panose="020B0604030504040204" pitchFamily="50" charset="-128"/>
                <a:cs typeface="メイリオ" panose="020B0604030504040204" pitchFamily="50" charset="-128"/>
              </a:rPr>
              <a:t>公立義務教育諸学校等の教育職員の給与等に関する特別措置法</a:t>
            </a:r>
            <a:endParaRPr kumimoji="0" lang="en-US" altLang="ja-JP" sz="3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474156" y="3861048"/>
            <a:ext cx="8195688" cy="2062103"/>
          </a:xfrm>
          <a:prstGeom prst="rect">
            <a:avLst/>
          </a:prstGeom>
          <a:ln w="28575">
            <a:solidFill>
              <a:schemeClr val="tx1"/>
            </a:solidFill>
            <a:prstDash val="dash"/>
          </a:ln>
        </p:spPr>
        <p:txBody>
          <a:bodyPr wrap="square">
            <a:spAutoFit/>
          </a:bodyPr>
          <a:lstStyle/>
          <a:p>
            <a:pPr marL="811213" indent="-811213">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１　給料月額の</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100</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分の</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4</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の相当する教職調整額の支給</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811213" indent="-811213">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２　その他、時間外勤務命令事項の限定</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734" y="5765299"/>
            <a:ext cx="1233487" cy="933450"/>
          </a:xfrm>
          <a:prstGeom prst="rect">
            <a:avLst/>
          </a:prstGeom>
        </p:spPr>
      </p:pic>
      <p:sp>
        <p:nvSpPr>
          <p:cNvPr id="5"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給与制度</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について</a:t>
            </a:r>
          </a:p>
        </p:txBody>
      </p:sp>
    </p:spTree>
    <p:extLst>
      <p:ext uri="{BB962C8B-B14F-4D97-AF65-F5344CB8AC3E}">
        <p14:creationId xmlns:p14="http://schemas.microsoft.com/office/powerpoint/2010/main" val="25397576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7595"/>
          <a:stretch/>
        </p:blipFill>
        <p:spPr bwMode="auto">
          <a:xfrm>
            <a:off x="478261" y="2708920"/>
            <a:ext cx="8352928" cy="2472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正方形/長方形 2"/>
          <p:cNvSpPr/>
          <p:nvPr/>
        </p:nvSpPr>
        <p:spPr>
          <a:xfrm>
            <a:off x="457200" y="1844824"/>
            <a:ext cx="8568952" cy="677108"/>
          </a:xfrm>
          <a:prstGeom prst="rect">
            <a:avLst/>
          </a:prstGeom>
        </p:spPr>
        <p:txBody>
          <a:bodyPr wrap="square">
            <a:spAutoFit/>
          </a:bodyPr>
          <a:lstStyle/>
          <a:p>
            <a:pPr>
              <a:spcBef>
                <a:spcPct val="0"/>
              </a:spcBef>
            </a:pPr>
            <a:r>
              <a:rPr kumimoji="0" lang="ja-JP" altLang="en-US" sz="3800" b="1" dirty="0" smtClean="0">
                <a:latin typeface="メイリオ" panose="020B0604030504040204" pitchFamily="50" charset="-128"/>
                <a:ea typeface="メイリオ" panose="020B0604030504040204" pitchFamily="50" charset="-128"/>
                <a:cs typeface="メイリオ" panose="020B0604030504040204" pitchFamily="50" charset="-128"/>
              </a:rPr>
              <a:t>見てみましょう！</a:t>
            </a:r>
            <a:endParaRPr kumimoji="0" lang="en-US" altLang="ja-JP" sz="38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755576" y="4224270"/>
            <a:ext cx="1368152" cy="57288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給与制度</a:t>
            </a:r>
            <a:r>
              <a:rPr lang="ja-JP" altLang="en-US" dirty="0">
                <a:solidFill>
                  <a:srgbClr val="0070C0"/>
                </a:solidFill>
                <a:latin typeface="HGP創英角ﾎﾟｯﾌﾟ体" panose="040B0A00000000000000" pitchFamily="50" charset="-128"/>
                <a:ea typeface="HGP創英角ﾎﾟｯﾌﾟ体" panose="040B0A00000000000000" pitchFamily="50" charset="-128"/>
              </a:rPr>
              <a:t>について</a:t>
            </a:r>
          </a:p>
        </p:txBody>
      </p:sp>
    </p:spTree>
    <p:extLst>
      <p:ext uri="{BB962C8B-B14F-4D97-AF65-F5344CB8AC3E}">
        <p14:creationId xmlns:p14="http://schemas.microsoft.com/office/powerpoint/2010/main" val="82038840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2935" y="1285309"/>
            <a:ext cx="8568952" cy="830997"/>
          </a:xfrm>
          <a:prstGeom prst="rect">
            <a:avLst/>
          </a:prstGeom>
        </p:spPr>
        <p:txBody>
          <a:bodyPr wrap="square">
            <a:spAutoFit/>
          </a:bodyPr>
          <a:lstStyle/>
          <a:p>
            <a:pPr marL="354013" indent="-354013">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○公立義務教育諸学校等の教育職員の給与等に関する特別措置法（給特法）</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455506" y="2564904"/>
            <a:ext cx="8195688" cy="3416320"/>
          </a:xfrm>
          <a:prstGeom prst="rect">
            <a:avLst/>
          </a:prstGeom>
          <a:ln w="28575">
            <a:solidFill>
              <a:schemeClr val="tx1"/>
            </a:solidFill>
            <a:prstDash val="dash"/>
          </a:ln>
        </p:spPr>
        <p:txBody>
          <a:bodyPr wrap="square">
            <a:spAutoFit/>
          </a:bodyPr>
          <a:lstStyle/>
          <a:p>
            <a:pPr marL="811213" indent="-811213">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（教育職員の正規の勤務時間を超える勤務等） </a:t>
            </a:r>
          </a:p>
          <a:p>
            <a:pPr marL="811213" indent="-811213">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第六条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教育職員</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（管理職手当を受ける者を除く。以下この条において同じ。）</a:t>
            </a:r>
            <a:r>
              <a:rPr kumimoji="0"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を正規の勤務時間</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（一般職の職員の勤務時間、休暇等に関する法律 （平成六年法律第三十三号）第五条 から第八条 まで、第十一条及び第十二条の規定に相当する条例の規定による勤務時間をいう。第三項において同じ。）</a:t>
            </a:r>
            <a:r>
              <a:rPr kumimoji="0"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を超えて勤務させる場合は、</a:t>
            </a:r>
            <a:r>
              <a:rPr kumimoji="0"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政令で定める基準</a:t>
            </a:r>
            <a:r>
              <a:rPr kumimoji="0"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に従い</a:t>
            </a:r>
            <a:r>
              <a:rPr kumimoji="0"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条例で定める場合に限る</a:t>
            </a:r>
            <a:r>
              <a:rPr kumimoji="0"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ものとする。</a:t>
            </a:r>
            <a:endParaRPr kumimoji="0" lang="en-US" altLang="ja-JP"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000"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sz="4000" dirty="0" smtClean="0">
                <a:solidFill>
                  <a:srgbClr val="0070C0"/>
                </a:solidFill>
                <a:latin typeface="HGP創英角ﾎﾟｯﾌﾟ体" panose="040B0A00000000000000" pitchFamily="50" charset="-128"/>
                <a:ea typeface="HGP創英角ﾎﾟｯﾌﾟ体" panose="040B0A00000000000000" pitchFamily="50" charset="-128"/>
              </a:rPr>
              <a:t>の時間外勤務について</a:t>
            </a:r>
            <a:endParaRPr lang="ja-JP" altLang="en-US" sz="40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12055828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2935" y="1285309"/>
            <a:ext cx="8568952" cy="830997"/>
          </a:xfrm>
          <a:prstGeom prst="rect">
            <a:avLst/>
          </a:prstGeom>
        </p:spPr>
        <p:txBody>
          <a:bodyPr wrap="square">
            <a:spAutoFit/>
          </a:bodyPr>
          <a:lstStyle/>
          <a:p>
            <a:pPr marL="354013" indent="-354013">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○公立の義務教育諸学校等の教育職員を正規の勤務時間を超えて勤務させる場合等の基準を定める政令</a:t>
            </a:r>
          </a:p>
        </p:txBody>
      </p:sp>
      <p:sp>
        <p:nvSpPr>
          <p:cNvPr id="3" name="正方形/長方形 2"/>
          <p:cNvSpPr/>
          <p:nvPr/>
        </p:nvSpPr>
        <p:spPr>
          <a:xfrm>
            <a:off x="251520" y="2276872"/>
            <a:ext cx="8640960" cy="3970318"/>
          </a:xfrm>
          <a:prstGeom prst="rect">
            <a:avLst/>
          </a:prstGeom>
          <a:ln w="28575">
            <a:solidFill>
              <a:schemeClr val="tx1"/>
            </a:solidFill>
            <a:prstDash val="dash"/>
          </a:ln>
        </p:spPr>
        <p:txBody>
          <a:bodyPr wrap="square">
            <a:spAutoFit/>
          </a:bodyPr>
          <a:lstStyle/>
          <a:p>
            <a:pPr marL="265113" indent="-265113">
              <a:spcBef>
                <a:spcPct val="0"/>
              </a:spcBef>
            </a:pPr>
            <a:r>
              <a:rPr kumimoji="0" lang="ja-JP" altLang="en-US" dirty="0">
                <a:latin typeface="メイリオ" panose="020B0604030504040204" pitchFamily="50" charset="-128"/>
                <a:ea typeface="メイリオ" panose="020B0604030504040204" pitchFamily="50" charset="-128"/>
                <a:cs typeface="メイリオ" panose="020B0604030504040204" pitchFamily="50" charset="-128"/>
              </a:rPr>
              <a:t>一  　</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教育職員</a:t>
            </a:r>
            <a:r>
              <a:rPr kumimoji="0" lang="ja-JP" altLang="en-US" dirty="0">
                <a:latin typeface="+mn-ea"/>
                <a:cs typeface="メイリオ" panose="020B0604030504040204" pitchFamily="50" charset="-128"/>
              </a:rPr>
              <a:t>（法第六条第一項 に規定する教育職員をいう。次号において同じ。）</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については、正規の勤務時間</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（同項 に規定する正規の勤務時間をいう。以下同じ。）</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の割振りを適正に行い、原則として時間外勤務</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（正規の勤務時間を超えて勤務することをいい、同条第三項 各号に掲げる日において正規の勤務時間中に勤務することを含む。次号において同じ。）</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を命じないものとすること。 </a:t>
            </a:r>
          </a:p>
          <a:p>
            <a:pPr marL="265113" indent="-265113">
              <a:spcBef>
                <a:spcPct val="0"/>
              </a:spcBef>
            </a:pPr>
            <a:endParaRPr kumimoji="0"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pPr marL="265113" indent="-265113">
              <a:spcBef>
                <a:spcPct val="0"/>
              </a:spcBef>
            </a:pP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二  　教育職員に対し時間外勤務を命ずる場合は、次に掲げる業務に従事する場合であって臨時又は緊急のやむを得ない必要があるときに限るものとすること。</a:t>
            </a:r>
          </a:p>
          <a:p>
            <a:pPr marL="442913" indent="-177800">
              <a:spcBef>
                <a:spcPct val="0"/>
              </a:spcBef>
            </a:pP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イ　校外実習その他生徒の実習に関する業務</a:t>
            </a:r>
          </a:p>
          <a:p>
            <a:pPr marL="442913" indent="-177800">
              <a:spcBef>
                <a:spcPct val="0"/>
              </a:spcBef>
            </a:pPr>
            <a:r>
              <a:rPr kumimoji="0" lang="ja-JP" altLang="en-US"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ロ</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修学旅行その他学校の行事に関する業務</a:t>
            </a:r>
          </a:p>
          <a:p>
            <a:pPr marL="442913" indent="-177800">
              <a:spcBef>
                <a:spcPct val="0"/>
              </a:spcBef>
            </a:pPr>
            <a:r>
              <a:rPr kumimoji="0" lang="ja-JP" altLang="en-US"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ハ</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職員会議（設置者の定めるところにより学校に置かれるものをいう。）に関する業務</a:t>
            </a:r>
          </a:p>
          <a:p>
            <a:pPr marL="442913" indent="-177800">
              <a:spcBef>
                <a:spcPct val="0"/>
              </a:spcBef>
            </a:pPr>
            <a:r>
              <a:rPr kumimoji="0" lang="ja-JP" altLang="en-US"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ニ</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非常災害の場合、児童又は生徒の指導に関し緊急の措置を必要とする場合その他やむを得ない場合に必要な</a:t>
            </a:r>
            <a:r>
              <a:rPr kumimoji="0" lang="ja-JP" altLang="en-US"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業務</a:t>
            </a:r>
            <a:endPar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000"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sz="4000" dirty="0" smtClean="0">
                <a:solidFill>
                  <a:srgbClr val="0070C0"/>
                </a:solidFill>
                <a:latin typeface="HGP創英角ﾎﾟｯﾌﾟ体" panose="040B0A00000000000000" pitchFamily="50" charset="-128"/>
                <a:ea typeface="HGP創英角ﾎﾟｯﾌﾟ体" panose="040B0A00000000000000" pitchFamily="50" charset="-128"/>
              </a:rPr>
              <a:t>の時間外勤務について</a:t>
            </a:r>
            <a:endParaRPr lang="ja-JP" altLang="en-US" sz="40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169429567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2935" y="1285309"/>
            <a:ext cx="8568952" cy="830997"/>
          </a:xfrm>
          <a:prstGeom prst="rect">
            <a:avLst/>
          </a:prstGeom>
        </p:spPr>
        <p:txBody>
          <a:bodyPr wrap="square">
            <a:spAutoFit/>
          </a:bodyPr>
          <a:lstStyle/>
          <a:p>
            <a:pPr marL="354013" indent="-354013">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○公立学校の教育職員の給与その他の勤務条件の特別措置に関する条例 </a:t>
            </a:r>
          </a:p>
        </p:txBody>
      </p:sp>
      <p:sp>
        <p:nvSpPr>
          <p:cNvPr id="3" name="正方形/長方形 2"/>
          <p:cNvSpPr/>
          <p:nvPr/>
        </p:nvSpPr>
        <p:spPr>
          <a:xfrm>
            <a:off x="251520" y="2276872"/>
            <a:ext cx="8640960" cy="4401205"/>
          </a:xfrm>
          <a:prstGeom prst="rect">
            <a:avLst/>
          </a:prstGeom>
          <a:ln w="28575">
            <a:solidFill>
              <a:schemeClr val="tx1"/>
            </a:solidFill>
            <a:prstDash val="dash"/>
          </a:ln>
        </p:spPr>
        <p:txBody>
          <a:bodyPr wrap="square">
            <a:spAutoFit/>
          </a:bodyPr>
          <a:lstStyle/>
          <a:p>
            <a:pPr marL="265113" indent="-265113">
              <a:spcBef>
                <a:spcPct val="0"/>
              </a:spcBef>
            </a:pPr>
            <a:r>
              <a:rPr kumimoji="0"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dirty="0">
                <a:latin typeface="メイリオ" panose="020B0604030504040204" pitchFamily="50" charset="-128"/>
                <a:ea typeface="メイリオ" panose="020B0604030504040204" pitchFamily="50" charset="-128"/>
                <a:cs typeface="メイリオ" panose="020B0604030504040204" pitchFamily="50" charset="-128"/>
              </a:rPr>
              <a:t>教育職員の正規の勤務時間外の勤務等</a:t>
            </a:r>
            <a:r>
              <a:rPr kumimoji="0"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pPr marL="265113" indent="-265113">
              <a:spcBef>
                <a:spcPct val="0"/>
              </a:spcBef>
            </a:pPr>
            <a:r>
              <a:rPr kumimoji="0" lang="ja-JP" altLang="en-US" dirty="0">
                <a:latin typeface="メイリオ" panose="020B0604030504040204" pitchFamily="50" charset="-128"/>
                <a:ea typeface="メイリオ" panose="020B0604030504040204" pitchFamily="50" charset="-128"/>
                <a:cs typeface="メイリオ" panose="020B0604030504040204" pitchFamily="50" charset="-128"/>
              </a:rPr>
              <a:t>第</a:t>
            </a:r>
            <a:r>
              <a:rPr kumimoji="0" lang="en-US" altLang="ja-JP" dirty="0">
                <a:latin typeface="メイリオ" panose="020B0604030504040204" pitchFamily="50" charset="-128"/>
                <a:ea typeface="メイリオ" panose="020B0604030504040204" pitchFamily="50" charset="-128"/>
                <a:cs typeface="メイリオ" panose="020B0604030504040204" pitchFamily="50" charset="-128"/>
              </a:rPr>
              <a:t>6</a:t>
            </a:r>
            <a:r>
              <a:rPr kumimoji="0" lang="ja-JP" altLang="en-US" dirty="0">
                <a:latin typeface="メイリオ" panose="020B0604030504040204" pitchFamily="50" charset="-128"/>
                <a:ea typeface="メイリオ" panose="020B0604030504040204" pitchFamily="50" charset="-128"/>
                <a:cs typeface="メイリオ" panose="020B0604030504040204" pitchFamily="50" charset="-128"/>
              </a:rPr>
              <a:t>条　</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教育職員</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管理職手当を受ける者を除く。次項において同じ。</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については、正規の勤務時間</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公立学校職員の勤務時間、休日及び休暇に関する条例</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平成</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6</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年高知県条例第</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46</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号</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第</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3</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条から第</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6</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条までの規定による勤務時間をいう。以下同じ。</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の割振りを適正に行い、原則として時間外勤務</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正規の勤務時間外の勤務をいい、休日等</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給与条例第</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18</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条の</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2</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の規定により休日勤務手当が教育職員以外の職員に対して支給される日をいう。次条第</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1</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項において同じ。</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latin typeface="ＭＳ Ｐ明朝" panose="02020600040205080304" pitchFamily="18" charset="-128"/>
                <a:ea typeface="ＭＳ Ｐ明朝" panose="02020600040205080304" pitchFamily="18" charset="-128"/>
                <a:cs typeface="メイリオ" panose="020B0604030504040204" pitchFamily="50" charset="-128"/>
              </a:rPr>
              <a:t>における正規の勤務時間中の勤務を含むものとする。次項において同じ。</a:t>
            </a:r>
            <a:r>
              <a:rPr kumimoji="0" lang="en-US" altLang="ja-JP" dirty="0">
                <a:latin typeface="ＭＳ Ｐ明朝" panose="02020600040205080304" pitchFamily="18" charset="-128"/>
                <a:ea typeface="ＭＳ Ｐ明朝" panose="02020600040205080304" pitchFamily="18" charset="-128"/>
                <a:cs typeface="メイリオ" panose="020B0604030504040204" pitchFamily="50" charset="-128"/>
              </a:rPr>
              <a:t>)</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は命じないものとする。</a:t>
            </a:r>
          </a:p>
          <a:p>
            <a:pPr marL="265113" indent="-265113">
              <a:spcBef>
                <a:spcPct val="0"/>
              </a:spcBef>
            </a:pPr>
            <a:r>
              <a:rPr kumimoji="0" lang="en-US" altLang="ja-JP"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教育職員に対し時間外勤務を命ずる場合は、次の各号のいずれかの業務に従事する場合で</a:t>
            </a:r>
            <a:r>
              <a:rPr kumimoji="0" lang="ja-JP" altLang="en-US" sz="2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臨時</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又は緊急にやむを得ない必要があるときに限るものとする。</a:t>
            </a:r>
          </a:p>
          <a:p>
            <a:pPr marL="265113" indent="-265113">
              <a:spcBef>
                <a:spcPct val="0"/>
              </a:spcBef>
            </a:pPr>
            <a:r>
              <a:rPr kumimoji="0" lang="en-US" altLang="ja-JP"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校外実習その他生徒の実習に関する業務</a:t>
            </a:r>
          </a:p>
          <a:p>
            <a:pPr marL="265113" indent="-265113">
              <a:spcBef>
                <a:spcPct val="0"/>
              </a:spcBef>
            </a:pPr>
            <a:r>
              <a:rPr kumimoji="0" lang="en-US" altLang="ja-JP"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修学旅行その他学校の行事に関する業務</a:t>
            </a:r>
          </a:p>
          <a:p>
            <a:pPr marL="265113" indent="-265113">
              <a:spcBef>
                <a:spcPct val="0"/>
              </a:spcBef>
            </a:pPr>
            <a:r>
              <a:rPr kumimoji="0" lang="en-US" altLang="ja-JP"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教職員会議に関する業務</a:t>
            </a:r>
          </a:p>
          <a:p>
            <a:pPr marL="265113" indent="-265113">
              <a:spcBef>
                <a:spcPct val="0"/>
              </a:spcBef>
            </a:pPr>
            <a:r>
              <a:rPr kumimoji="0" lang="en-US" altLang="ja-JP"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(4)</a:t>
            </a:r>
            <a:r>
              <a:rPr kumimoji="0" lang="ja-JP" altLang="en-US"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非常災害の場合、児童又は生徒の指導に関し緊急の措置を必要とする場合その他やむを得ない場合に必要な業務</a:t>
            </a:r>
          </a:p>
        </p:txBody>
      </p:sp>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000"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sz="4000" dirty="0" smtClean="0">
                <a:solidFill>
                  <a:srgbClr val="0070C0"/>
                </a:solidFill>
                <a:latin typeface="HGP創英角ﾎﾟｯﾌﾟ体" panose="040B0A00000000000000" pitchFamily="50" charset="-128"/>
                <a:ea typeface="HGP創英角ﾎﾟｯﾌﾟ体" panose="040B0A00000000000000" pitchFamily="50" charset="-128"/>
              </a:rPr>
              <a:t>の時間外勤務について</a:t>
            </a:r>
            <a:endParaRPr lang="ja-JP" altLang="en-US" sz="40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63951633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77569" y="2439471"/>
            <a:ext cx="8568952" cy="2308324"/>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この</a:t>
            </a:r>
            <a:r>
              <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(1),(2),(3),(4)</a:t>
            </a: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の４種類の業務を</a:t>
            </a:r>
            <a:r>
              <a:rPr kumimoji="0" lang="ja-JP" altLang="en-US" sz="4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「超勤４項目」</a:t>
            </a: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と呼ぶことがあります。</a:t>
            </a:r>
            <a:endPar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000"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sz="4000" dirty="0" smtClean="0">
                <a:solidFill>
                  <a:srgbClr val="0070C0"/>
                </a:solidFill>
                <a:latin typeface="HGP創英角ﾎﾟｯﾌﾟ体" panose="040B0A00000000000000" pitchFamily="50" charset="-128"/>
                <a:ea typeface="HGP創英角ﾎﾟｯﾌﾟ体" panose="040B0A00000000000000" pitchFamily="50" charset="-128"/>
              </a:rPr>
              <a:t>の時間外勤務について</a:t>
            </a:r>
            <a:endParaRPr lang="ja-JP" altLang="en-US" sz="40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760951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descr="data:image/png;base64,iVBORw0KGgoAAAANSUhEUgAAA4gAAADACAYAAABGU01SAAAAAXNSR0IArs4c6QAAAARnQU1BAACxjwv8YQUAAAAJcEhZcwAADsMAAA7DAcdvqGQAAEF3SURBVHhe7Z0LkiZJjYSZhdPATeC8cBM4Ddjs+E+L1Qo9IyIfVe2fWVhlRkgulzIb29zpmfrl19/4HSGEEEIIIYSQn57/+kD81z/+9uOKEEIIIYQQQsjPwu//+Off/c+Pa0IIIYQQQgghPzn8QCSEEEIIIYQQ8oEfiIQQQgghhBBCPvADkRBCCCGEEELIB34gEkIIIYQQQgj5wA9EQgghhBBCCCEf+IFICCGEEEIIIeQDPxAJIYQQQgghhHzgByIhhBBCCCGEkA+PfyD+4U9/+XHlU513OKHxVflOvXd6ecv7Umm8wecJD1OeqBlxhZdI0+6/aQ5vZzI7zvV6ujNeeRZVzpueb+TlTR6f5q5ZXPUs+CzP8sZ5Tjx1Y6u4r/Je/fLrb/y4/vCvf/ztx9U9YFD//Ptf/+ta8PamnNDIsA+7U8vmVKz4l76v7v8uOn2c6PW0hqf3Bp+Rr4qdnBN9nyDzkfWTea809ZncZzkg82LJdHboeLTnp33bGlHNjtYpsh6t14hVv3f3aunUX/FY5TzdtybycrXHqf6TM7O1vXtL5LXqo6q1wimNik6Njo6w6zlidx6r+VXvd3nqxlZxq3O4k9//8c/PfCBmD9sOrTPITK9LVKOjvfKgJy/IJFawOVONq/2t4NXZ7dNjVQN5EZVvj0yvS1TjxJwiMu0Tdb25TDW1D+sp8lh59zTx0yL7NrZDFDvR6DLxaM+9+O7eCl2dU/VApGX3u3ETprmI7zDVzOJXPNr4ju+oxrT+lEj/qrpad1Lj6jlYUM8DHqyX6t6iz6M6GZ72io7Gau70NCHKW9XL0Jo7+id6tRo7fsAkvxOLmAjkZudgp5eTPPaBqNEDt8PvPIyMLP9K7Q6T/GmtKP6qmlN/q3h17F7HC2J26dSQmBWPGVl+R3u3fkWkf6JvAA2rpc8ybJznydsD2T7wNG2O3Ef7FVFcN1+DHCHKnejqWC+vuwewf4JuvRUyj7pGN27CyT7Arl7Wo8Wr061v47K83Z4skx4tp3ys9qTzdB8n5+Nh69p6ds+LsVQxHQ3NNL5i2tNq/ShvRQ85QpTb0dU6q1Q9WR/dmjt9CZ3YzCuozt/Cqz4Qo0FGVEPt6kU6We0umcepftWv4PWtqc6FbhyYxO7g1bF7+h7XYOLtVC+i4+mJL4+qdlcv0rH5nt4ukabnU5P56Pru9KNjvPgV7UzTO8u0Mry8rhbiNDs+Oth6HlHtE748jUi38hrldPa7cULlpcLTzIh8eFwRa+OyvJ1YAfsZkZ4l0+9qREQeM92qL2HX2wQ9C28u1fmUFY3Kl0d2bs9wXzH1DFZ8C9YTcrq5O6zW0HlWI9LMauEsAjnZucbqezX1XnX+Jh75QOwMHsOaDrKra1l5OLrWNPdKur1Ucd657rni5Eyyuqhjvep477xiGi9kPoXIT1azq2vp9tGNmxD1CLz9qn6kF+V1NYEXF+VXupGm5On8SivCyzuppVnVjZjonahtNa7oJ8LWjVj1c6qXFZ1uzqpHycPPCbrWau0Jmb/VvoUoX2Km+nfMw0PqRvX1/qpH5FVkul7dykt2bs92tDK8vJNamlVdywl/ViPS7NaaeJrEeuzm38kr/gkisEOT+2j/KVAfaG96r4vkTIlqWF8VlW+cTfuZxK/i1fH61TFP9mK15D7avxvPRxfrV2tF/Xj7Uaww0RIqTUHibDzuIypdrZXpeEw8C1GNic8I0e748uj0H2l3+7TYnOx+l129nfwTvVxdf0W/yrHnUfxK7Sk7tRFj6fpd7U3n6forWhFeXxGoK55WewJV7sr5jqY9w31FViuiW6fSznoRRHvFp6ZTy0PnWY1Is1tr4mmiOaXr4S5e9+8gWuxZ5+FMHkz3gYhm5sWLiej0YYlyVrQ0Xv5Uc9dDF10H14Kubb081Uums+IRMV26/ru9dv1JjOcVZ55OpR2dr+YJ+tzGnqg5iZ2APLCr3Y0BKz6BrVHdZ3T9ZjGTeh08vajGJDYC8QA501zLbn6HlRpVjj2P4u/qL+KO2nYOE672p8mehZxlMRVV7vRc3+O6wmpneh7VeYR429XuxoCuT4mfUPWR4eVO+gKd3jqaGbv5d/L4B2L00GWAdpid4XYfQBWnvXlxUX6VB3TMhE5fJ6hmY5nGr+LVsXvVfQXiMzpakYbkrnjs9jGJA6c0dUwU7+1n2qtnIPNgQZyOz3K7msCLFTr1PCQ2y6n0uvW6tTQ6zp55dHyAjucqpqMxIdKz+924DB2La9DN1Uiux4oeyDQjuvPoaHe1ThPVeLJ2xR3eNFU9fZ7F4kyj4+yZR9cDyHwIldeJXqeeh+RNvFi6tTu1NFHcdF/Q5zZ2VRMgBiCuo9vRzNjNvxN8ID72i/JlUHqBtwzP+tJkDznL0+i4ziL34c0fq8Pb32vwlv+RWvWx4x95suR+l0wTXu36aqCfyLft3WLP7f13Qj9fubb3KyBPz2t1dlJfPwO9Vj16WtG+LEtU18vz9q5GZqPXyv7PBHqePB/ERnOqnrc+t2vCVc9J3gFvfSUwz6/mOQJ96PfD9rbSK+Kz1Y15C498IGII9g+ut7eKHna0VkHuKZ+nsL1NFvk/MI+dZ+vl72pq5JllqwIxT72/qNvx+ASnZ6L1cC1rB/3s8NObZfV8V5//qnfUk+XdT9C53noazEivaO8JMJ/Kw9TfqZmLtzcjs9NrZf8O5M+Dt+ADP69Gaujasr4au57te+CtKfAkefjpedQxHtV5xErOV8H2Fs02AvGT5eW8iUc+EO0Q9IuKa3kg2JNrHVOBuGpViA+7sjO7Mrz4bGVE/Xn7dn1XOnM7jZ0n6sue9oM9udYxFYirVkUn5rsjsxfsPcCeXRn2vIoXELf6TJDXrfME8k7KivY6eHl2T/ZXePMcd5m8Y4i7exaRN/iwK9vvMo33gIb2rTWfmKEgvqIlvq7yB13xAGz9CsSseJO63uqCWM/jqqc7+Qoe30T0rD26cd+Rx/6KqQUPTB7aGx6I+NAr2sfyzjJsbLXIjLfM7m3v9VuY/A+0ppO3qq2R56XXKvIOYJ0GvkT3RN9fgdN9ntCDhl3Z/gT9jMFEA7FXvBOZrnc28SxAw65sv8OJeXQ0cL7Sc4eoftdXFbPD1foRUtdbXbJYnE2eJ2JX1yraI35Oeifn0M+yWjb+bTz6gaiHgpfZe6HlpZ+87KKbrSnIiTxkZ09QeV0FuXbdzVV1oXnqGWqP0PR0sTetKbrZejsrfV+NeLoK6MsSpKbey8hip1oddvWQb1e2HxHFe/t63Q1mpZfsyU97NgV50ttEY7XeacT/V2cy/zf3fNd7Ie+srLcBT5Pn2QFx0arOsSoyz9if9NThtN4q8IGlr+V+ypX9QLu7bPzbuP0DUT/YzlAkbvIiiG62Jkht8a294HqqB7RWZ50CXlf0kKPnJ0u0TnrUQFcWkLoTrvKm0T47HiVu4k10s/UW9Dw0k75tnORmVDEdjSme5rSG7nOK1N/ROA382JXtZ3g52Xoa/T7g56nncqI/eJG1iu5vwmQW2qde1dlVSA3pW9fFivakZ7nfQXR234E7gVe9IqS31f50vl1PUtU/7Q96mN/TfXeAR1kV+h3y1pv5Cs8i4vYPxMlDxWAlDj+fGrT2LEu/2FNfnl5nddAzi8D5qVlKrUpztR509aroxFg6M6tixF+nvtbCz9XZvAXxj59y7c1jpW+J07kenZiM1bwO4g1LEK96L0JiPfRZR68Tk9X7ykS9d2bSxZvdSX2w+nwkT5bnaVVbiPKx79WL0D71qs4E3Hv1ov0KW0Pu9b63B+z9FJldpYOzld48Tul0kd6y/iJ0brTuRj+zDJxLbIdMU5+JbkYnJquX0clBjF7fFfRWzfmtvObfQbR4L+YbBo364k0v2e/SjZ/qRoiOrGyW3lkWL0w13wA8wdtdePXeOpsu8G+XZafvTFNWFGPpxEzJNMWXXt4sIqJY3bdG9LEyonNPs4PkZbVXdO9Ce49WhsREPVaz6ZLVmCKehI63bn3E6YUcWbh/EvGQrSfwfGDJ3Dro3nZ4w3PykHmc6FG0TiK+oNvVltiqp8ivrqnpaILo3NMka3zVOb7mF+XLAGUvG2j24lYvtVczQscKnZzMm1DpWLJcz6fFq1d5jXIsk16ymqus9C85mRetO+1RkLxuveg8OwMrXqt6mq6mRXQ63ldrrGL7tz1nZHOrerXnUf+TWI8qVs41HV1N5n3CxGOHTG/aY8Sqlu6pmy85u96zeXa0vZ49zUzL0wDRvqYTI0xiu3i9Vpz20CXzescMo/par6svWjY269GjUzvzpOt1fFsy7QwvT7x09KpY3Zew4rNitf8uto/ubLK4Fc2M03pXgV+U/+gHIiGEEEIIIYSQd4APxNf+FVNCCCGEEEIIIffCD0RCCCGEEEIIIR/4gUgIIYQQQggh5AM/EAkhhBBCCCGEfOAHIiGEEEIIIYSQDz/dB6L9T8x+Z57o9WeaL/jZ+v1OdJ7died7xzuyUyPLvcN7l6/i8yre0qPnI/J20jOf8Ronnk0n9i3Pp/Kx4vOK3jxNvWfPr/BASMYrf83Fyh+E7u8SgfbJ3ztyWu8knrfObHdyrpiHrd/R73jWrHiWXq/omVxP57mdeLYn349Ia6dGltvRRcwuHe+7Pu9gZRZd3yd7tD6nutpL5uu051Naq1zpQbRXaiBHY/Ot5rSGF7+reRWVjxWfUf8VUx96z5578SDzYfMjPN27ifojz3Dk9yBe8VCt5vQ+47Tfk3rQ6tCpd7pPTaY9rdvpeaWPiY+VWdmcFQ2LN4tdTRLjPbOrnuup55hprdbZ1dzt70SNEx4sK3q7PjKu1ha6NSQniz/peap1xbyu0ARW90QdaHSpanl+Tnr2vO5oZblTnzt9ZWhd6V/XkXPvTBP5s/vduKd4iw/yb/iBeIDTehndWld7ivRP1t3VmuRPa53uH3kAuVZDn31XpMeMK/r3npc3/6p2x39Ft7/MT8erx65mt24Ud6JG14MFeQC5VkOfdVn10eFK7RU6fqaeZeYr2DpXzEs0tc/dGpHPK/13sf3qXKu14lfrenqgoymxHjZ/4nMSO8XrF/f2p3emwV6Eju3GVWQ6wkRP8Hojz3HpB2L1EmUvQucFtHRfLKtt86YvqejpnKrGCl1fNm7aT4dI0/Ztsb52yfqa6ndnVM2zOrfY+Ch/qnsl8OJRzSVC8iTmrj69mdo9fb/iz6uxSkerG7OD1e/2GMVV+fp8xXukbeuu+tNM/XV1gdW2uROfu0gtW7PT/90ed4j6OdVD5bHTQ+YxOtN06tufclbR0RbsvRDtR1TxXb2uvwnQ8BBdXaNbv7s/ycdehMRKjKdpyfQ6dGqQs2x/IEYv3FWs1PNeTK3haWZ1Mj05m+h12Mnfre3haZ7sXbTAae87dHvZictyu7pXgNpC5g+seIx6O92z7sOCOraejvfOK07672it1MtyTtaM4qr8kx4ELz7T6OpPfWRAy6K1pz0Iux51vtWa3u9QaZ2sBZ7Su3NmFon3fgKtNdH2YrP8E9oRO7o7RD5lz55H9bEfYfMjPN2MzMtUS9jJJed53Qdi9gJ3yfxMXupubxJXxXf1LKt5wObivoutqbUiT95+FOsh/hAveXqvi+RMiWpYXxUd3zj3zqJ9kJ2dxOuxW3fFo5ej967qO6pr0TFTL6e8T3ROeuxoSQx+TpG8rD7IPOi6lVcQ1at87GjvMvFceTjp0WpN7yM6cVVMt1aXU3rQAROtnZwOka70bHu398Db84jisvzqrELnaq1MV2PjOjWFzLfny/70zjTe3oRpfuVh1c9uH+QsP8U/QdRE+dN9DWJAJ27qfSVH083v9ikxuLbgzNPpagMdZ/O8mIhOTUuUs6KlmepW9Xb9RJzUnWhlsVf1Kmh9XAu6pvUw9XSqB08n0j7psaPVrTf1K/uVPs6FK3wI1TnQXjp0/IKp58xrp48u0q/oWe3qPqOK3T2f4ulhL8KrbTWyfMHGR7oaL8Yj0gP6zMZ5eZmWJoqr8qfnnTqVpnBFnID46D460zXsPfD2wCTWI4ud6AjIAchbySfXgQ/E1/8eRLw0suy93n8CqX36pdZ9ybXe6zCJXQE96zVF99TRkBidl6HjOitipTeNl496u7oW2890icabOD2jDNS6qp6dtV4dEDfxhtiu9hWcqt3pWc+m0/d0litAv7vuxusfe3Z1QNwTPTxB1Ks8R2952H2b4y2NvRe8HP089ZIzgFi57oJ4qTFlJ7ci62Xao2Ynt0I846cs2Rf0PtDXEYixvqXOVUy1dd9Xzpis87oPRO9FkZfIW1cC/btfXKln+5SF88oTzhH7NJkP3ZNlNU+j4zrrDew8N9vP6rqTt7ynV2NnLKvD6oyQg9wneLL2Kt/tXew8A5xL33bJ2VsR3yRGP099b/H2wHR/h9PP0+rheuV9vuI987x16PaAGImTa3u/AvJOzcJqndIlZ3n9P0EE8lJ7qwtiT76Ep/WAaGa6Vc0rfHVB3ckz8XjSfwQ8rS7y84Lnv/MuZ/kd7RN/Hle5o7Y3gyd6Rj1Z9n6yInBWPespohnpVvUyT9IPlnffBfrTnJ8VPWOZ2eRe9iZ4+d7e1dh6+qfen75PiK3+HJxCe5Xl7cteBjzrFe0RUnHZv4OYnWXYvEqnW+ekVx3fyT0VozmpOdXK4idxu5zWjvQ8st4qotyO5k7du+h6fLoXr77dk3v8FLqeq/6q84zVXN3HDrp210sUV+V753avuhem+5qdmKvqdvI1iAfdHE/f7p30Z4nyO7q7tTUntQRodtmtbf1P++nE78Sc0gdVnD4/pSns1PZyO3UnNT06NUA3roOndVKf7HPZv4N4+kFDL1rfAfTx3f5gVD3hzK5oH8s7y7Cx1XqazjvwFd6T7/guA3lPvsL8M3QfO+tJOu8YzqtZCB29K97rKzQ77NZ8wrPmqrlF70tUL4qfAN1qXc2JPnboPM9OTAfRebrnVSrfOLcr238K+wye9kN8vsRfMcXLFK0OePm6sRUntYTTek+CXlZmlOVcMfMdKq+kh7wrT4L6V3jI3pFdMu2VmWbxV8xmB907rmV59294vwTrBdfRM9R047qc1CLvAe+JXh7eGe6/wzshvUl/9t5i/zzeRTVr63nqE/F6yZ78tGcTkHNyZqKHteKHXM9P8+8gRkBj8nLuvsgdzyf7u4rII+6n/0MisaKnc3G9MnOt1Vmn6PRuY3Bd9diJeRL4e7tHID6xAPxOPUvuW0E/b/Ko572Lflby7GTP3gN9DXCvveDaxlg6MR2k9im9UzoRV+hDc8KV/WmunuUdwL/uAT3JAvocP5/oWeoKHQ+dGJzL8u6B1bFnb0A8e346c9Do+EjzaaTfFdDPG3v6Tmx9IEYv3cmXUV6gbGXAh455+wslfmV5fm1PVyMe8FOutUdB+8JPia3QWrJ0ra6O4Ol1VgfdYwTOK88SU+l1Yp5E+1vxKHOYspIDxGfXbyfG0nlenRiP1byISg9nq7MWoCHrDUhPVe+dmA6iA0RL7jNs7U7OKa6qJbNfxc7kBJnmFfXuAr5lWewz2HkmU+AH9arZdmK+C7ZPe63PcV3hzU10djih4eH5zZD4q/yQf7P1H6kB2YOtHpyXN31RKjw97Wu3Vtev1KxiI7+y19UBE2+duIxIY6od9RftR3TjV3S9WNEREBPFVmitlfwrsP0Jp/yJ/kRvdb4ZHc0sputp1bvNw70HYqoaEw9Z7ETH44TPXQ8CdIQVPfHR0ZGY7Nye7fqrqDxZPI8a7VdAfNXbKp5m5E/qVf6r84wdbaETp2O8eNnDT2BjvRxNdQ46MRXiD6xqeT4yb1Izq9ftrRsHdGyUp71JjI21OsDTEmyM1evQqdNltf6Of1KD/0jNpR+IK8iLt8rdL8oVL2c2g0mtzJutsdqD6GT5UYzXZ+Wj29O0nyzX82nx6mVeiY+ddTW/K2a88rwlJ/OidbueKy9VPe+849Ujyqs8dljpQ9OJuQqv/4mXaK5Xs+pb5+l4Tw94moi9q9+JrzuJfHlUXq2WxOv9SENishqI0ecnvZ/G81p5qGKyczuLbr+i6WmLZmffy+8gWmAlH2gNMNGJeuyym09yjnwgEkIIIYQQQgj5+lz2ay4IIYQQQgghhHw9+IFICCGEEEIIIeQDPxAJIYQQQgghhHzgByIhhBBCCCGEkA/8QCSEEEIIIYQQ8oEfiIQQQgghhBBCPvADkRBCCCGEEELIB34gEkIIIYQQQgj58PgH4h/+9JcfVz7VeYcTGl+V79R7p5ev8L7s6Ge5V/vu8hU8Xkm3x6dmEdXd8fMzPNeMN/X/9mdxp7/v+F5WPZ3o+TvOTbhjfuA7z/AqspnZsyueE5/Z/+eXX3/jx/WHf/3jbz+u7gEP5J9//+t/XQve3pQTGhn2perUsjkVK/6l76v7v4tOHyd6PTWvSGdHP8vt6CJml06NHY93sTKLjvdJj1fNw/Zma9i6Oz4k96peVrD9T5n2car3EzqeRjaPu59Zt0freepT6nTrXcXp+lrP0z5R75TGlKzmCU9A63iaV9S5AuhrOrVsTsWV/j2ymdmzU/M9obvq5VQPV/D7P/75mQ9EDCXCDqszwEyvS1Sjo331izGJFWzOVONqfyt4dXb79DjVT6azWmNXc7e3Kn/3vAM0LCuaJ7x4dHSvqp3hzS2i6832caIvz+dUc8dHlut5q5j42J1flD/dvxJdE9cRJ+fQ7fOKeZzQnMypUy/T69KpcXKWO3qn5weunGFHe2UWkxlOYk9ha05mvOr1RJ+rGk/MuMtjH4gaPSA7rN3hZflXaneY5E9rRfFX1Zz6W8WrY/c6XhCzS6ffzEvHp8euZrduFFfl755nIBcg3+rosy47XjK6ulfVn7DjIcpd1UQeQK7V0GcdVj2ATm4Vs1pf5+Fas+PJammmPjMtIfOx00eHKP+O2h6iiZ/Cqf6s313/Wf5Ue9eL5ZSe1rGaJ2pkGrv6d+av1kJexcp87FnXX8dPRncG2o+umeV3e3iCV30geoPSQ7ZUQ+3qRTpZ7S6Zx6l+1a/g9a2pzoVuHJjE7uDVsXv6Htdg4u1ULx2dbswOVr/bXxSX5euzFd+ZL1t3xZ9l6nFV1+ZNPK4Q9YWanZ473qoepj3a+Ci/q6vjcN1Bx09raCb5GR0Nwdas7oVsP0LiJcbLj4jqaToxEVXu7nkHaHjs6gri0fMa1QZV/a5et4/Mi8eKvxVEp9uv0Knd1Yy0svpdMp9T/RWfkiMxmR8hm1HHc9Xzzrmm4wVM9XS8rdHVOs0jH4idAWMg3kPz9oSuriXTjNC1prlX0u2livPOdc8VJ2eS1UUd61XHe+cV0/iIjs5KrSznZM0o7q76Gi9n1wdY8eIBHYvWnfq/kxUf3ZyduCy3o9ut7RH52eVKzxarlflfqbnqtZO3oi39Ia/qVcdaVmpnnNDL+hGkL1srq9/VtXR76sZNWNHs9ulpV/W62pbdPqa5dxP115lndG7PKi1hp+aEjg5iLJIjZ1bjlL8pr/gniMAOQO6j/adAfaC96b0ukjMlqmF9VVS+cTbtZxK/ilfH61fHPNHLROOkv46WxODnFMnzaoheVl/XrHwKWb1IIzvTdOMmTPxeUT8D9bpEPQCcdbR0XNRnNINoH2RnQicmYid3lZM1r/a/qo88UOVO9LuaHl7uam8Rp/UEqyv30f4TXFE70sS+0KkZzSnafxLpTfvTe10kZ8q0f29mes87F2zcFE83qweq8wlTLYm/02OX1/07iBZ71hkSYrp0By6amRcvJqLThyXKWdHSePlTzV0PXXQdXAu6tvXyRC+eRqR70l9Hq1tv4lf2Km2cCx0PYOJDU50D7adDx/PUb8fnCra3bo2rfE51q3q75xkd7S5dD1Zz1TvY6b1id66gyr/Sf8Xp2p6ezMGjUzvzaM86/WR+LB1/wkQXTHvX+lNfUbw9y2I12ktF16toZn68mIhuL5ppThZfaUkvoIo75Ql459Mawoo3UOWs+tnh8Q9EGY5FBmGH0hlSd5BVnPbmxUX5VR7QMRM6fZ2gmo1lGr+KV8fuVfcViM+otKJ6mY+Jx10dGxPlTPdB58z+zFitBXb1V4k0p/tXgFoeqK993OUpq1N5mJ7jPsPG7tQWduL0Hq41E282N2PVawfJ6+Sv1jjBydpX9AFND6lja3Y8dH1O+5nGd4CmsKKt8zWiZT13ezgVp/15cVF+lQd0zIROX0LVX4b4Q36mM60R9S0ant60hqabK766sat+VsEH4mO/KF8a1gvcPYQI60uTPawsT6PjOovchzd/rIrVP8TIkf+xuJsna6+yOuc3cuf8UUuWvrd4e3dy1fOVfu1aAR6r1QFxkQfR6fr1atpcu3RMRea1wsuT/uyqzixeHJbGO8f6SsCvPCtZwJvtd0Sel+59wleYn/WmEf8eWZ5Gx3XWhMxfhc3V1zjTK9rLkH5kaXDf0bBYD7JW9d7II/8EUYao6ex5MZbJg6m0PDoeKlY0spxJzxZPc+rvxEw6eHXsXnWfUcVm56tnmk7cbp0oxu534zSdnOjao6MXkeWeYOpr9WwV2yf0p71bT9N8jddf1HdnHlWMPc/iJ7GgOhdWdLAHsN+tAyR2kgNWauzQ0TjRg93rxIBp7YyrtTp7HQ+I6XJSK6PT6wQvv7PXrYu4Lit9dH1krGhMcnY8Sq6nYfeqe8tUs6MHohg5B1kMzqpaQjfuJK/8j9TIcPX9FYOs4sTHDpH+qnanL6E7B49p7k6tCV4duyf3+Cl0vVV9VOcRO3kn0LW7XqK4LN87s3vVvSY6y3KEnZjVutl5x8+dWD+r/nb6inI7mlWMPc/iJ7EA5126NcHUh4fOmfgUsnorfiwdjWkdL97udWLAtHbGSS2L1sY10Pe47tY/HSdE8af2d9CauAb6HteTut3YKk687BDpr2qfnkGGp9HxXc3U09R7+t6L11TnQhQ3qQW69U7z6F8xtWAIMognhmERH3pF+1jeWYaNrRaZ8RVmh/c9Q/ews56i8z9sOK/moOlodmKmXKH5VibP4zRPPd8JqN1dEfbsip60j2jZODIj+rMSPc8ofgVoSZ2v/uyieV3JG+cnXvSK9rG8swwbW623YD3Z+12go9+HiMl7esrbkzz6gSgPBGCY3kCxN3koQHSzNQU5kYfs7Akqr6sg1667uaouNK94hpku9qe9ZPFXzGUV3TeuZXn3K3O4EusH19EzFDoxdwI/enl4Z7jv9pHFRjWfRPq1axWdu6tz9buz40+AxxM6ZB3MX54Bnof33shzmrxToputU9j3CNeR1+xsBd0LdD1t8TetK9rZmoKcyEd29gQyt1Pomcl1dW/B3mRGV89z6udpbv9AlAcpg6qGJXH42UV0szVBaotv7QXXUz2gtTrrFPC6ooccPT9ZonXSowa6soDUnXCVtxPoGb4BPesd9DOSZyZ79h7oawF72guuvThNJ6aD1D6hd8rTFNTUdaUfLKDP8fOkT9HLsDGd+qsekZOtLlFP0IjOov2Kia+KzB9ZY/VdnII6slCvqilx+NlFdLN1Eujpnq5E6kitqp7E4ecE0c7WBKkv3rUfXE/1gNbqrCfRM5Nrb+nzDN2XjZU927O936XyWHHaT8XtH4jyIDuD0g8SP+8ejqA9y4IX8TP15el1Vgc9swicn5ql1Ko0V+tBV6+KToylM7NOjGUlJ6PSw9nqnAVoyHoD0lPVeyemg+gA0ZL7CFu3iu9wQsMCj7Istt60Zw+cVzoSU+l1Yp5Ge9N9d+ZwBydm95ZeLPJ+yMroxFQgP5pndrYCtGRV6Nr4udvnaeBHPInPzOOJHqAhqwK1JO5E7R20b1nwI56m3jy9zpqA+CdnlhH1BL+yV/mvzr8br/l3EC36oQlveDioL970kv0u3fipboToyMpm6Z1l8cJU8w3AE7zdAWp5qzMbiat465x3QE9e7zI/mU1nPh6ZjtzLeQcdL5pTRONqtMcTNUVP61aaUttidbyYOxEfp4FmNaM3IX7f4lneDbsishjsZX1J35l+huhnaxXkWl9VP3ege4Mf7VHu5TwiOzuF+NOIt6eR+ci8ZMl+l278VFez4usKUB9eIsSjjRH/EXf3p+tl/VzBa35RvjQue9kgskFVQ/RqRuhYoZOTeRMqHUuW6/m0ePUqr1GOZdJLVnOVlf4lJ/OidTueKx9VLe+849Mjyqs8doi8RD1oOjFX4vU/8RPN9SpW52X7FA29H+lGPVpND09ztYcdpjVtb17vUW8R054zLaHS7Pata019aqznqb9Oz8Kuz0l+5GvHwwm0L/Eie5m3rP9qNl7NCB0rVDmarBdP2zLxJ7FZTQExu+fCxKPQyYliJrUtO7nA9rLSR9Rb5a3K63gBWZz2oKm0hcjjG3jNr7kghBBCCCGEEPIsr/o1F4QQQgghhBBCnoUfiIQQQgghhBBCPvADkRBCCCGEEELIB34gEkIIIYQQQgj5wA9EQgghhBBCCCEf+IFICCGEEEIIIeTDZR+I0e8H2eEKTUIIIYQQQggh/4b/BJEQQgghhBBCyAd+IBJCCCGEEEII+fDLr7/x4/rDv/7xtx9XNat/5fOff//rj6v/Y/evj3qahBBCCCGEEEJ6/P6Pf977QMzAB9/pj7YrNAkhhBBCCCGE/PsDkX/FlBBCCCGEEELIh9d/IOKfGu7+9VNCCCGEEEIIITXbf8V0+vE2+Sui+q+USh3+FVNCCCGEEEIIOc+r/x1EL39XkxBCCCGEEEKID/8dREIIIYQQQggh/4EfiIQQQgghhBBCPrz2AxF/lVT+vUOgrwkhhBBCCCGEnGf7AxEfbnadQj4SsfjvHhJCCCGEEELItWz9R2qiDzf9kXjyw276oSg++HFJCCGEEEIIITmX/Udq5IMMP/GRpj8YV1n5OES8eCCEEEIIIYQQkrP1gdj5+NIfaasfavKxRwghhBBCCCHkOo78HkTvw+/EB53ormrt5hNCCCGEEELIz8KlvyifEEIIIYQQQsjXgb8onxBCCCGEEELIf+AHIiGEEEIIIYSQD/xAJIQQQgghhBDygR+IhBBCCCGEEEI+8AOREEIIIYQQQsgHfiASQgghhBBCCPnAD0RCCCGEEEIIIR/4gUgIIYQQQggh5AM/EF/GH/70lx9XPtV5hxMab4Sz+5pcMdNIk8/vLF9pnm/2+hW9nfS8o1XlvsWn0NU46buiU+u0nzv7+ypkM5nOq4p/8/yv9Laq/eZ5XcUvv/7Gj+sP//rH335ckSfAS/jPv//1v64Fb2/KrsbKH5Ss3omegNbxNE/UOeU1AvqaTi2bU3Gl/ykyz5W5VrOymis1ruS0nyf6W62JvIpIV+dOaq94vcvnircI63lXN/J22vOqVpX7Fp9A8js6K7V2/FW5O9oep/XuAr4nTHrMZjKdVxW/Ov/VvAkrNZATobWu6NurndWovGbnwkoPE37/xz8/94G4O4DsYX01qpdF0+m7M9uKO2e/o/eVZtfRXpnDZH6TWI3nfUVHY72setN4PiO8Wic8dJnU6sTe6V24uib0LVE9L3bKai8Tnx5XzlF7W6kReTvpeVWrk/cGn4LOr7RWap30Z5lqI34XXW+3t1NMfJyMPV13oqdZzdNAY5fVWVS1I92sb6/Gqj9Q6U30V3n0AzGj0/yVA4J2xZW1Rdv2uNtzlj/R3vVhOaWndazmbo0s/0rtDpP8aS3EA+TYXH02JfIx9ddhonlF/YjTvu70Llxd84meVtj1+aY+4WWV1R5W+o98ap2qF1tzp3ch6sPrMes7O4vQObaXFa0OJ/1rbP6u3ikmPk7GdrUQ56Fzoxih40NrdHxN6PbqoXOtjni22p16kqvJ6lR6ghdb6U30V3nlB2K38d0BIT9CdCXm6gehkb68/jqeI7p6nV4zHx4r3lYQnW6vwoo/Ty/SyWp3yTxO9at+Bdu3NwcQ7UdU8R09xHggLzrTRPpR7Uqz8uvR6VPoxE70TnF1zR195Fac8r47B+vVal0954yo9sST7W+FzkzsXuZx4h9M4zUruVUOzjO69brevLgst6sbYfN39U4BHxM6nnVvU31QzcnueTGCF+vh5evYSN8S6XtMNW0fcq+vgb23eOc7eppKG+zor/KqD0Q0DHaGepI7HgCQvjPgw/OTeezqWjp9d2KmrGh2e/S0s3pdXctuD9PcK1mZWcf/6bgOT9TsgHoR1kfH2xX+M49dIk+d/nd6qnK72lf49DR1vqfXqTH10cHzKpyopfUnetWMqllU55ZpvAX5lrf46+R6MVnejh9g83f1TjHx0Y3txO1o6b1KJzvvegCIBVW8p9ndy6ji5byjW/mx5x1NIdKu6Oqv8poPxMkwhZWcLldqd7D15T7av5sr6kaa2Bc6NaMZRftPIX1pb3qvi+RMyWpEs4n2QXYGdnpbyelgdaseTjOp14m92z/YqRnl6v0r9IWu9lM+vf2qzo6PiIm/KaJhf3bwYic6k1pgGh/R1ZnUO+Gt0vDOO3URM8XTPNHjCSY+JvPJ4vQMO3o2Rva6fqKYTv4UaHbJalc6Xm63Hy9O79nzri6otMGO/iqv+ECMGsW+5Y4B3TH4jKy+Pet4RUyXbt8TTdDR1b1o/a4nkM3DnmWxgvZR0fUpmpkXLyai04elyonOT+XhvsLGR7qazJum6/NqJvU6sU/5X60b5el9XGdkdatc0PF9h89KXxPtg+xslay33Vri1/7s4MXu5mdM4yMiHexXRPVt7gmfFs/3zkymuTu1TmJnXZF5lp6q3nTNagaeVqWviWInGrvs1kI+EA2rp89trMXz4ull9xap6YG8Xf0TPPqBmA0IVM1fNaA7Bh8RzUT8WG8dr91+Jn1PYrtAU1jR1vka0bKeOz10+6zitDcvLsqv8oCOmZDprZyB6vwOonnAl/bneb3b/6ReJ/Yp/6t1ozy978Ws1lvlap8dfc1kH3uWjifN1EcXnR9dZ3hx3T3QrSMgPiPTynKjvK4/L07v2dpdzSkdXU23P2EafxUTH93YLE7O7M8I77y7B6b7lm5cxq4G8gE0tJbet0Rn3r7WBNV9hhd7Un+VWz8Q0ZBlp+ErBnTH0CO82navuvfo9tSNA5PYDtADq5qeH7tX3Xt0YkA3zmMnF6zkZznRWafObi+nsX4qf3f7n9TTsVHeU/5X6yIvIus1q5dpVqxorvrURHFZflUP1yDSBdnZDpFni/XrXWdEXqO+7H63jpDFT7S6sZ24KAb7QtdXxaRHi5c71dupf5KJj25sFidn9mcEzj28HE8r0q/qCt04EHmNmNTPfEx7sfHT+wwvFnsVXf1V+O8gGq7Q7BC9INVexy9iumRaE52MTp8TvPzOXqcuYrqs9NDxULGikeVEZ506J/qZgHoa1LZ7FdrvE/679XRslHenf1trpXYnx4vJ8lZ8gF3NqU9htW5Wb7euJYqdaFhsbnXv4cVEeZNYjyp2VSvLW6mJPYD9Kt8jypH9FU3g5U21VmufBj4mdDxHven96NrinXX0hUm+xyQ2YseDxGXxKx4zXbun76ta1TnoxJwGH4j/8+OaPIh98PblwgLYk+vJC4O4alXYWH0/2ddMeojINHEt88KeXE/qIq5aFeLDruzMrgwvPltP4vmJVoX3HCb3steh4+cO4GPim3xPoneg+34gpvNOWz2d09WwdDyuakdU9a7mZC/Am6HsPd3rBHj21puRGXfXKphDlI/9E3Pa8beDftbe8mLsngf2o55srr7X+1OQ99Qcr+bxD8S7hrv68J9CXljM5iu/fE/84Xnb7MSHXtE+lneWYWOrNaXzDCfPWXuJ1tXAb5dJb1eB+m/wATwf4u8kJ/qFRrROAa03PBdw0kenr+lzn8xqqv3V2HlvbN6OlhBp6H38PPlMoOetE5z0eTed54nzO3rseJkizzlaXozds1Q+ba6+l70MxFwxizfDf4KokBfgKVBb6kcv7cpLKrrZOoGdH64jn9nZCroP6Hra4m9SV3SzNQU5kYfsjPx/9DPA8vDOcH/njMWDXVMyz9Dje+ODudj1Bk4/s5NaE2+Iq95nnGtNuZcV7Ym23D8Bau/OtjOjVU74IznyDu6uDojz/px491e+Vx20P1lPcdefAd0jrqO6k3lIrMTr+2zval77ay4qJnlXxZ5AP2ipm3mQs67P03GgisU5qGK69SKkDhCtTFfOurVPxwHEWiR3oiN4eh2yOtpHx9PEdzd2Wleu8VNjNTLd6CzLqajqCav6wo7HCVWdiY9qNifOothuHLjiDOzk7hLpYx/Imdxn2NgV3yv9ejkTnW5sJ24Sc7Iu6MZlRBrTfQ+JtTkTDbBS86vQ8dvtyYu7YnZRHPZBV2NCtweQ+ZvsC/q8iq1AvqbS2q23wiv+HUQ0bYd1kulgV/2s9oB6sip0L6s+rwJexI94zPyd8A8NWRWoJXEnaq+iPcuCF/Ez9eXpdVYGzsVTFtuJuRvpz/NkZ2vvkWP3QLR/AvEK/dUayPP61Zzw36lz5axWgR+7ngYe9Czv9JTVgiftS+71vrcH7P0dyPOU1QWxHa+duK6WFzPxfDdZX9ifel/JWSHzfbJ+pnVHnxmor1cXxEazm9B91ojzVnT2FHYuuJ7M1aJ70rpv4xV/xVSGPRm45ESI3srwr/Czi9fL1TUrZEbiTfuTezmPyM5OIf404u1JZDYyK1my36UbP9EVLxbRwIpi3ob1i+spkpctj269VW+IR17FiramWwd0amV6k1oV0IlWhzt9Qk/WKV2N1r5C/26kD7tOcdVzACefMzSgtYrno+OtU9fqSE6V51HVE93Md8dzxaTObq0VUNtbp4Fm1l91/gTVc/OIcqS/t/V4klf8mguNHXb1MKOHM30JIlb8rNbWtURD9jLNrGblx6vpoeOELN6S9eFpW6paXh9ZTQEx0Xl2BryaETpW6ORk3oRKx7KTu4s3h4jpTCW+05/E2HPsXzETr+/MW+Uh8l8x7W+1DshyIx8df1lMJ18jHsGdPq9G9yWszqXLTq93zEr3lNWSuE4M6Pi28+zmTGZia3h4erqOaKzUtTmV/x2/HlPPk3gQ9VnRyev4WfHcQfyBFX2dD3Y87noBnobsWc2qHs47PrSOx6SXSksz0Z3ymt+DSAghhBBCCCHkWfh7EAkhhBBCCCGE/Ad+IBJCCCGEEEII+cAPREIIIYQQQgghH/iBSAghhBBCCCHkAz8QCSGEEEIIIYR84AciIYQQQgghhJAP/EAkhBBCCCGEEPKBH4gvYfLLMT26+bt1LB29kzVP+yf/TTXjE89gV+Op9+DN79+bvVm+ktevTjXrE8/iO/y5eKKHq2u++bns4PW10+uTc1qt/cZnW3la8fzGPq8m6/nOefAX5b8EPPR//v2vP+5mSG5HY6dORKV5suYJrStmoIG+5e2eNbqWV/eEl12NyFeFV3OSd6L3q1j1lvWv9bpxHXbm+OZn8Eb0vLzZnZjnrgbyp3TrTbydmMWE1XrZvLTeFfoRd87Y09jRtbmT/r2aVb6tteLb1hCNrPZKnQlVLyu9ejlZj8JKryv+riDzcZdH/KL87Q/Eidk7GkONilUPnvapfnZmo3MrnZ06GZnupCZid6lqrc6g623S6xWxK2S92bodL91ZZUQ17pjFVbW9uXT1rppp1JPd78aBq7yCyEfFat7deLOb+s7m7z2rSj/T65LVuPLZdPu7ov7Vc7PYPqr6kfZ0HpP4qbaHpxHtCVlNm9v1GMXp/UqrW8uS5Xlndm+1bkalOa15hceMlXrI6dDVPT3DVb7lB2LGan3kAeRaDX2WIXE7eDW8nrw9ITs7RbfXbj8TOvk6xnrt1LY1spqrZ5ZJ7C66lq276yPL72jv1u8Q1dipjVyAfKujz3ZY9RfleT47cWDVi5Dlr2rvesqAdkVVWzQQZ73qsylay9Nd0RSy/In2ro+MrvaVHiJ2a+p8q4V7YPU7Nae+JvE6VjwKKxqC1QKrepF+Zw/o/SgG4Mwj0qyIanoeMl8TMl87NU/5m3BFzalmFX/XXH6qD8TV2jYv0tnp7ZS3Djs+LV0tLy7K3fVn83GfsVrLq2O1ql6qc80kdhepFfUUUfnr6kU6Nt/TO0Gk63nV7Pre7Wc1P+vL+o6wda/sZafPXU8Roisx0zrWW+R1pQfJ8XKxF1HV6ep1/GY+PDqagtX2PE/0Vpn0uNKfztE92f46/U68Cp5mpVP50ERaUZ8W79zT1HoVUb0sV+dUnjOqXDmP4nZqR3Q9Vdi4E16hscNK/anvTvyJWXTY/kD0jE4ewh1Nip+VWlF/kVZ2lrGaB6Q/Taa1U8ujo+fFRHm7/qr8XX3B6lT3lugc+x1O9CB0aqKe5znrs6tryTQ13bgpUZ/A2888RFpRTqUHxMuEqUdg97txQO/huovO8WoJ1bnHSs6EVX0vL9Oq6uC8AvkrdSu83Mov6MR08Xxqba/WyfoR3borXqocOe9qr3jocErX06m0s/OOr4n3KFbvT/QELz/TWT1bxdPEXkS3/hVePU7WWdHq5Nw1i0s+EDPuakzYqRflZpqr9U7Mpatxopal0vTOOzlTqr52el/xY9G1p152vK9g68l9tH83no8unl+tF/Xk7UexYKIjZGfCVLfS7Oat6nus5GgyL4I9362Zsaqd9RHprdSyOXIf7d/NVXUjXW//6t6h36XyUWl1e464YhYnNSOtlbmAjreJ/8zHzgy0h+hakD3vDET7E6BRoWvomt36Nq5TU5j21/VUsaIjfUnepE/hhHfhW38gRrW8oUdxk31hpceVHEvmt8Lm6ZxdX8Dzttrzah6ws5jo7NQFNn+qt1t/QlZrpQ/EdOn22J3HSpznF2eeVqYfnWU5oHM+ZVVP53XjMkRjp3+gY7SvXd0VdnSj3EpzUjOLtWcdXcR0mXicsNv7dP8qTtST2YmO1dTnNjZC4qZkulaz8pBhe9zF0+vMIPKg9U55tTpZjeoeeHurdOoBvd+tfzrOgjyA3FUNzYqG5HRyT3js8C0/EFEjo1M/81n1sNLjqucsb9U/0Lqne/GY1Oj49/Dy9J71ncWuYPOnerv1u9g5CFJ7pY+u90kcOK0pcVGOtz+JFbIzsHq+4gVU5xWdfMQAiVv1Koge6Hrvak9Z1c3yKs1uTcR5SK7V6ehOanfiwCR2QqQ73b+KE/WgAaCj9fS+JTsDK76yHO9M74kfoaotuVnNCbq+9qS1q3uNPqviPKJ4oHNsnJx5+fYs87WC1pteRyAGVHGgo2exfsBUQ5B8j65mp4eVPlfAB+KX/0X5GJZeAMOT5d2vcuWD0R71yrBx9v4JtAftxduXFSHPc5fsucl70/X0nYnm8KZ5ZM/ybla8nPIPHbuy/SfQHtCz7dt6k7gKyfM076brecIpTdHRC5zQ/q5gNvJ+nQSa3orOuiBWP097HfUjZ3dgPWqkX/HT8SX9WF3RipaHPvNq23x7nxHlyR6QmnZlZHFZfnZ2EvSn6+Ba99zF6pzG87mK9AcNb+F8ZQZPw38H0SHK6+idnklXT8dlOVN/XSJd2V+p6+VMdSINsOOrQ6Z7oo+TePqdvY4vxHTJtHStTl2wEpflrMRpshyhE9Ohq7Nbb5KPWCDxknuH153ciCv8dDSrGO+8s9et3aXyeIKoRtbL6tlpvFqT+hJ7uh+dg+sIrevVifYA9r3ziCov06rqdPSq+ztB7QmezxP+Oz6khsTq+6i+Puv67MYJXvxUA5z0dyrmBN/inyD+zOBF+RlB396yYM/+QZK9nT9gOl+u7fpqWM96dnq+2JNrHVOBuGpVdGLIO5F3SD/r6Xs0ed9+duyc9OxwLbPHnlxP5ou4alXYWH0/2T/NSU2ZdbS8GLsXgbPIq83X93q/i8xarwrUsHGy18m3rObtYOdl759E5lGtK/FqeXtAX1dMYp8E70HXK+Le8N5M+LYfiJMH16Gjd7rmCk94iGrqffzE/Qmg5S2L3Ts9G2h5PZ2u8xToQ3r5Dv2cZOUZd3KyGHke3eXl3Imua98h2QP4ebe3Dk940nOJ6MR4IE9yV/Lfwmr/TyCzjpYXY/c8qhnYfH0vexGn5ms1vtJzAzIrWdFeBnqerAlevrdOsauFfMzspKcdrJepL+nnO3PJByIGZxf5bzCXnRfsTX/Y3s7urCO8/5H5yv+jAf/SD/rwepGeJ32Kbra+Aiu9nwI19fL29PLO7ySq680P99k78NTMKyrfTwNv4g9evRlKD5P5im62TmDni+uOz27cV+Xu3uSZ6jUB8Xd4th5lPQn6lqXv9bXcT9C52boaO2d7b4Gn6OxuxAvWdFZ3zPZpjn8gyqDtkhfiLS9GhvYLOi9PJ+YO7vYQ9e3t417PNUPyu/GrnJiX+PR6jliZxVWId6lT1ZI4/Owiutl6E3ommm7vNkbyMjoxmo6PNwGvWY9v6mf6LFaw/XZqdmNkIbariZ9dRDdbp4CW7meXUzoTxL9d3tlJoDfp1YvHfbR2OaGhsf5kTdDPQq/q7G48H946AXSiOdo523tg8+3Zk1ivq8i8n+7nJLf9FVN5APiZDfDUcKs6FZKPlb08nRiPTk4nxjtH3pNkvrE/8TeNvxt4k36f9rpaW7xjVUiv4Ol+TyE94KdcezOZ9i4xOs+jExPR8fE0ur+qR+nH9nRnn+K1y4433W9WsxMjIEZWhdbET9y/BekZiMeOP90TONHTrgb8eCs6I8/hPQ+s6uxuPB/e2sX+efqu7PQpubK8/734inPc+kD0BhENR5PFdPK7iNaqHvKxLKKJFcVkSN5ptKc78Gp16uMccRFWQ+KznIqq5hTxA93TXjVSo8PpHi2el6tr3gF6sMuy2numJyuK6bKTexWd/uTMEsUD5KwCzSxf+50i2iv+on5FTzyt+MoQXQ3uV3o4Rdaz3Mt5F50julNE4ysx7XV1NqDK/Yrz++5UzwRnO++EEGm86Z040afG9vaWPqds/ZoLEA3WG8jkAZx+YNbPSe0u4iGrrX1WHld6OjlXrdXpzeLlVP4kJ+OqfJ3b6XMar5HcaR5A7koe8Dx3vGQ1Kz9ezYqqnqar6SFaHf87dU6x0ns2y4jVGeu81XnZ2h6ZdpS/6seyOpsr8OYte9WMovPsDHg1PXSckMVbOn2cpuq9S3dGFZ5ONJdTNYUVPZ0TkWllNSttT3fSA2I7fXZ67NCdQ4cVrU6vFjujzsyqmOzcep96lvxpnof1ounq214zTcuJHjT4NRfbH4iEEEIIIYQQQr4+/D2IhBBCCCGEEEL+Az8QCSGEEEIIIYR84AciIYQQQgghhJAP/EAkhBBCCCGEEPKBH4iEEEIIIYQQQj4c+0Cc/OdYCSGEEEIIIYS8jyMfiPZ3d2hwFq2M6rzDCY2flStmx+dBCCGEEELIuzn+V0y9jwB8PNpF5vADixBCCCGEEHIlWx+I+GDBkg8+ff0mxCfWW9CeokUIIYQQQgghd/LLr7/x4/rDv/7xtx9XPfAhk30gensg2heqcw/keET1hWmdLpEfIDUlpuNhZSYZmb+Map4rXPUMCCGEEEIIIT1+/8c/738gguwjJ/qo6XzsdGIiJrmZ/yuZ9nd1vGYnN+IKTUIIIYQQQsgZ8IF45N9B1P9HPz4CLNiza4dTOgL83/3hAu/8WCKEEEIIIYS8icv/K6ZAPsD0mqI/Ciudt3983eUPNVDrSeSZEUIIIYQQQt7P1l8x9f4Pf/kokQ8gfa2J9jVav4rVdLRBN06jPQkrGtMcsOo3y/H6yZjU17WlzkrfhBBCCCGEkOs59u8gAvsx4F1ron1h54Oi0ha6HjQrvWgmsZbV3JW8HZ/Ay9/VJIQQQgghhFzHsX8H0bL7ESAfEis6Jz9CxINeHthHXUIIIYQQQgj5ymx/INoPI+9DCXt2ReAs+hAjhBBCCCGEEHIdl/wTRIv+J3CyroAfl+8Bz0H/PwKy/6cAIYQQQggh5B0c/0C0HwYTrvzAg7ZdT7AzH49dLT0PWaeQXrGueq6EEEIIIYSQc2x9IL7t//CPvIhPu+Rsl7vmgBorfiNv0VykxonZiOYKqH/CAyGEEEIIIaTHq/4jNfrj5C52asoHzLTfU32u1O4gmuLzCa8SLx4IIYQQQggh17P1gTj5P/gnnP4gqD4yuh8hiNFLPmBWkJpYE3Team1BtDIQs+pVOOGVEEIIIYQQcj2X/B5EMPmY8D4eOvnTjw6r+ZaPlqd9ebM+4UF0V7V28wkhhBBCCCF9jv6ifEIIIYQQQgghX5fLflE+IYQQQgghhJCvBz8QCSGEEEIIIYR84AciIYQQQgghhJAP/EAkhBBCCCGEEPKBH4iEEEIIIYQQQj7wA5EQQgghhBBCyAd+IBJCCCGEEEII+cAPREIIIYQQQgghH/iBSAghhBBCCCHkwy+//saPa0IIIYQQQgghPy2/+93/AogQgf5/awHJAAAAAElFTkSuQmCC"/>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44AAAF7CAYAAACdN9UXAAAAAXNSR0IArs4c6QAAAARnQU1BAACxjwv8YQUAAAAJcEhZcwAADsMAAA7DAcdvqGQAAMP8SURBVHhe7J0HgFTVuce/3dle6V1AA8aCiVETDSooahI0idhQk1gSFd/Tl4iFGBMlCj59iYmiRhO7grFgTyKYqCCgKPaCWEBg6X17b+/7Tpm5MzszOzM75c7s/wdnb5k7M3e+e+653/98p2R1MgQAAAAAAAAAAIQg2ywBAAAAAAAAAICgQDgCAAAAAAAAAAgLhCMAAAAAAAAAgLCgjyMAoMdUbN1Du6vqaeVXW6iltU3t27C1knZX16t1AAAAmUterocO/NpQtV5alE9jRw6moQPLaOiAcrUPAJAZQDgCAKJi5Zot9P7nG2nFJ+tZLNYp0QgAAAAEY99Rg6hfeTF9a7+96BBO48YMM68AANINCEcAQFgkarj0vdX0weeb6K2P11JtQ7N5BQAAAIgOiUgesv9IFpIj6Ihv7EOjhvYzrwAA3A6EIwCgC9Lc9OW3PqdXVnzOYnGd2RuabE8u5eQVUG5+EW9kk4e3PXmF5lVNXgG/loVu1QAAkAm0NNaZNU17azO1t+mKxVZ+rb2tlfc1qe1wSERyyrHfpAmHjqX+5cVmLwDAjUA4AgC8iEgUsSii0fZVDEREYl5RKQvBEsrJL6RcXgIAAADBEPHY2tTAQrOGWhpEUIZutTKRxeNxh3+dTjhif7MHAOAmIBwBAKop6gPPL6cvK3aYPf7kFZVRPqe8wlIWi0VmLwAAABAdIiSb66tVVLKpvsrs9UcG1bnglPF00tHjzB4AgBuAcASgF/PispU0718rgg5w48ktoKLyAVRQ2k9FGQEAAIB40tHeSs11VdRYs4tamxvMXh8iIM/8/iF0yqSDKS83x+wFAKQKCEcAeiHSJPWPD79MW3dVmz2GrGwqLh9IhSwYRTgCAAAAyUCasDZW7+K0kzo62s1ejfR9vOynx6IJKwApBsIRgF6ECEURjIED3mRne6iwzyAqYtGI6CIAAIBU0cmiUSKQ9ZXbVUTSiYzG+uvzT8BIrACkCAhHAHoBMtDN3H+toHn/ettv0BsrGIv7DKYsXgcAAABcQWcHNVTv7CIgpcnqWd8/VPWBRPNVAJILhCMAGY70X7x6znNd+jEWlvWnkv7DEWEEIASd48bRC6cOMlv19Mw9K2jedrOZQCZOnUSX72c2mBXPLqKbV5oNAHobLCDr9mxlAbnN7NBI1PHaiybTuDHDzB4AQKKBcAQgg5HBb6RpqjPKKHMtlg7cC9NoANANo489nOYcbeaV+/xTmjI/vGr0O5520G2zVtISsxUp/p9hie2zAMgkZDTW6u0V1Nrkmz9SIo6XTD2azvz+YWYPACCRQDgCkIGIUJzz98X03KIPzR4mK5tK+g2l4r5DzA4AQDickb/Ny1bQJYuJzr3kcDptgN7XLRGITSf+EU4Wi88SXZ6CiCcAbqaxZjfV7droN4DOEd/Ym2Zf8iMqKco3ewAAiQDCEYAMQwbA+c3tz/vNySgjpPYZsjfmYAQgQjppMP125oF0uNqqpxWfEx2+X2AkMAhGLCoROKGBpt+9ltabl8Lh3zzVJxL9xSQTpRgFIBNR0cdt6/ym8JCRV2+76nQaO8pxvwAA4gqEIwAZhIjGS2960m+aDZmHsWzgSAx+A0AU+Am2XeuDCkB/cRlbc1L/zxC6RhY7B+9Dd188moabbUEioJcurjdbAPRCOjuoZtcmNX2HpbQon25l8Yh+jwAkhmyzBACkOasrdtB51z7iE41Z2VQ2aDSVD94bohGAKOikYjp3gi9qsfmz7RFFDaNBBOM1MyfRC07RKAJ1VtfmqFnb19Ilsz6lFWZbGH704fQ8v//5S/ah0WYfAL0KecYNHKmecTJCuFDb0EyX3vxklymnAADxARFHADKA9z/bSL+5/Tn10FTwA7Xv0K9RXlGZ3gYARExg89BQ0b1YIo5dmp4Kn6+nZwaMjqjv5ObPdxDtN8gv+iggAgl6M23NDVS5+Utvv0cZNEfmezzp6HFqGwAQHxBxBCDNkZrVy//0tFc0Ss1r/xFfh2gEIAYCo43Cpp3xE2THHOD/2SL4To6mz+LOdXTprEV0sjMCuWs93QLRCHox0n+/3177kSdHD44jA8TdeN9Cevmtz9Q2ACA+IOIIQBojzVMvvfkJr2iUh2afoftgEBwAYiTYdBih5lGMRx9HAED8aG9rpuqta72D5kjk8Q+XTVGjrgIAeg6EIwBpikzof9ENj/qJxr4jxnprXAEA0RG0GSkTb+GooprdTesh/R2XFtGcIOfjB0ZZBcCPzo521WzVKR7vn/lTjLYKQByAcAQgDQkcPVWap/Ydvi8ijQDEiJ+YY9H2zK7RdJp3eoyeEGSUVAhHABKKRB4rN61WS0FGW33kxvNo6IBytQ0AiA30cQQgzZC+G5ff8rTf6Kl9ho2BaASgB2SxwJt39yK67fMddNvda2mD2Z94RFguoinSb/Ge9bTZ7O2CCEQ+Rh33rG+OVgBAV1QLnOFj/EdbvelJqrMDyAEAYgLCEYA0448Pv6yaqSrM6Km5BSV6GwDQI5bM79rcVJqqWtHmTH4D1KimqsGO6zq9BgAg8XhyC1SlqjwnBalslQFzAACxA+EIQBrx4rKVKllkDiuMngoAAAB0RSpV+wzxDYyz5L3V9OS/3zVbAIBogXAEIE2QKKNEGy2FZf1VAgAAAEBw8ov7UHGfwWaL6O75y2jlmi1mCwAQDRCOAKQB0q/x6jnPqaUgTXAk2ggAAACA8JT0H+bt0iHP0Zl3/wv9HQGIAQhHANKAuf9a4d+vcdjXvP02AADpTDGddvEken7mJHrh4tE03OwFAMQRfl6WDxntHSxH+js+8NxytQ4AiBx4ngC4HHnAzfvX22ZL92uUiCMAoHcx+tjDtcDsbooOAEAXZKTVUkdLnSf+/S6trsAIxQBEA+ZxBMDl/Ob251WHfkGa2vQb8XW1DgBIHBOnTqLLzTyOK55dQZsmdDPvYgg2L1tBly6uN1sa/3kcffM8dg7eh+62UcfAeRw//5ROXjUwQDR2nSMSABCeyi2rqaWhRq2PGzOM7pv5U7UOAOgeCEcAXMxSFoxXs3C09N9rf8zXCEASSKRwjJTOceN8QhET/QMQF9pbm2jXhs/4ButQ29deNJlOOnqcWgcAhAfCEQCXIh34z7r6Qe9E/zIqXMmAEWodAJBY/IXjIrrZNwtO0oBwBCAx1O3eTPWV29R6//JievbWaZSXm6O2AQChgXAEwKXIXFNz/r5YrWd7cmnAqAMpy3TsBwAAAECMdHbQzvUrqaO9VW1O/+mxdOb3D1PrAIDQYHAcAFzKc4s+MmtExX0HQzQCAAAA8SArWz1XLTIAnZ3uCgAQGghHAFyI9G20029ItLGofKBaBwAAAEDPkeeqPF+F3dX19NyiD9U6ACA0EI4AuJAHnvfNL6VqRTFnIwAAABA/EHUEIGrQxxEAl+E3kio/2AaOHuetFU0XpN9IW0szdXa0UWtzg9kLAAAg08grLFPLnLz8tHtWBfZ1xAirAIQHwhEAl+GctzGdRlJtY4HYVF9FLfXVEIsAANAL8eQWUEFJH05902bqqIaq7VS7a5NaP2T/kXTXNWeqdQBAV9D+DQAXIf0s3vx4ndkiKiyPYeK4ZNLZoR66u9avpN0bP6P6PVshGgEAoJcicyTKNBfyPJDnQt2eLd75Et1KQWk/b3eQ9z/boJ7DAIDgIOIIgIuQzvl/fPhltZ5bUEL9RnxdrbuRpto9VLd7C7W3NZs9PmQ+rHFjhqn5sUYO7av2HbLfSLUEAACQ3khfwJVfsShk1mzYSbUNzbS6YrtaBiLNV0v6DaVCFw/yVrllNbU01Kj1/546gc794eFqHQDgD4QjAC7ioll/p5Vr9MO4dMAIKurj67jvFqQvSNXWtdTaVGf2aEQkHvGNvWnCIWNowqFjzV4AAAC9Bemj/9Yn69UyMHKXm19E5UP3IU9OvtnjHqQitHq7bu0zamg/euIPF6h1AIA/EI4AuASZfuOsqx8wW0QD9/6G6wYaELEootEOJCCUFuXT1O8fqmpoJdIIAACgdyMRSWlB88Bzy/2ikNnZHhaPYyivsMTscQmdHbR97UfeZrVzZ59HY0cNUusAAB/o4wiAS3jr47VmjSivqMx1orGxeift2bzaTzSe9f3D6PE/XEAXnnIkRCMAAACFPA/O5OfDs7de7Fep2NHRTpWbv1B9411FVjYVlupuFcKS9/UAdQAAfyAcAXAJ0rzHks/C0U3IQ75m5wZvbaxEGe+65iy67KfHqiaqAAAAQCAl/KyQPoMyUqnzWSGjmMogOm4iv7iPWSP64HM9yioAwB8IRwBcgDTref+zjWaLH2AlvgdYqmlprKPa3brfpbDvqEH0yI3n0SH772X2AAAAAKGRwdLkuSFLS93uzdRcX2W2Uk9eYalZ06Or1gUZ6AeA3g6EIwAuYOWarUo8CjJwgFsGD5ARU6u3rfVGGuWhf9/Mn9LQAeVqGwAAAIgEiThK5FHmSrTUbF+vpvBwA1nZHjWAj0XEIwDAHwhHAFzA+5/7HlB5xe5pplq9bb23T6M89Gdd8kP0ZQQAABAT8vyQ54itfFR9Hrd85a2cTDXOqKOz+wgAQAPhCIAL+PSrrWbNPf0bZTAcO+WGftj/CJFGAAAAPSKwElIijg38vHEDuY7RXhFxBKArEI4AuIDVFTvMmkz874LBZjo7qG6PT8yeOulg9GkEAAAQF6TbwyVTjzZbRPWV2/mx0262Uocz4rh1V41ZAwBYIBwBSDHSt9E7UXJWtium4ZDaX2cT1Z/98DtqHQAAAIgHp0w62DvSqjxv6h2VlalC+jnKXJOCPJu37qpW6wAADYQjACmmYsses0aUm1dg1lKL8wF+DotG+3AHAAAA4oE0Vb3glPFmi6ixZpcr+jp68grNGtHWnYg6AuAEwhGAFOOs0fS4QDjK9BsyYIEgglFqhQEAAIB4I8+XUUP7qXV57sjzJ9Xk5PlGNa/YutusAQAECEcAUsz6rb6Ioycnz6yljpYGn5A94Yj9MYoqAACAhHH8EfuZNaImF8zr6Mn1VeBuQz9HAPyAcAQgxTgfTM4HVqpoqq00a0RHHzLGrAEAAADxZ+IhY80aUXNd6oVjjqPlj3f8AQCAAsIRgBRjJ/4Xsj26U36qkAn/JQmlRfkYSRUAAEBCGTtqkG9ex/ZWamtuUOupIivb18oGwhEAfyAcAUgxzgeT84GVCtpb9UiqwiH7jzRrAAAAQOJwVlK2tTSZtdSQlWVWmJbW1E8RAoCbgHAEIMU4H0zOB1YqaG/V0UahH0ZSBQAAkAScI3fbqaBSRXaOb0osZ4sgAACEIwApZ+tO32A0zgdWKrDNVIV+5UVmDQAAAEgcxUW+kUw72t0j1nZXoakqAE4gHAEAXpwPbNvnBAAAAEgkboo4enJ8IhYA4A+EIwApxm8ex1Q/sByTL2PSfwAAAAAAYIFwBAAEBfM3AgAAAAAAC4QjAAAAAAAAAICwZHUyZh0AkAK+e+4tZo1o8JhDzVpqqNmxnhprdqv1u645y5XzOL6/Zjf9bcEXtKMqtUO2AwAAiA/y3JHnj1BY1p/KBo1W66li+5r31FK6jwwYPU6tA5CpDOpTQGdN2JsmHTzU7AkNIo4AgLTizn98BtEIAAAAABAHxKeSCvlIgHAEAKQVlXUtZg0AAAAAAPSUljbf4IjhQFNVAFIMmqpGx5RZi8wa0fMzJ5k1AAAA6cqLy1bSjfctVOtuaqoq01I9e+s0tQ5AJhKtT4WIIwAAAAAAiBu7q+vp/c82Rpw2bN1j3ukuWlrbgp5vuARAJoOIIwApBhHH6EDEEQAA3EsFi8Bzr31Eia5YcFPEMRb2HTWIHpl9ntkCwN0g4ggAAAAAAFLClxXbYxaNQrYn16yljp6cw/ot7oyeAhAPIBwBAAAAAEBcmHjoWBV1c5Kd7aG8wtJuk0QbC8sHmHeljrJBIymvqCzoOQamQC44ZbxZAyDzgHAEAAAAAABxIS83R3V1cIrHjs5OKu47hPoO3zdskiaqMndiqskv7kN9h40Neo7O5MnNM+/QnPvDw1UCIFOBcAQAAAAAAHGjpCjfXzx2dlDl1q+opaFGb2cAdbs3e8cEEE46ehz999QJZguAzATCEQAAAAAAxBURj/932RQ1pYXCiMfWpjq9ncbU7dlC9ZXbzJYWjddeNNlsAZC5QDgCAAAAAIC4I6Lxrt+e6Sceq7asobbmBr2dhijRuGer2SI64ht7QzSCXgOEIwAAAAAASAhWPPYvL1bbHR3tVLn5y7QUj9I0NVA0/uGyKWYLgMwHwhEAAAAAACQMEY+3XXU6lRbpgW+UeNyyhtrbmtV2OiCiUeY6tljRKIMBAdBbgHAEAAAAAAAJZeyoQWrAHK94bG+lyk2r00I8NtXu8RONMujP7Et+BNEIeh0QjgAAAAAAIOGIePy/y07xCi4RjW4XjzISbPWOCrOlRaMIYBn8B4DeBoQjAAAAAABICofsv5dfE08RjdVb11JnR7vadhMiGmUkWBnURxg1tB9EI+jVQDgCAAAAAICkEdg/sLW5QQ2Y4ybxKIP3OEWj6qc543SIRtCrgXAEAAAAAABJRcTjr88/wWz5xKMVaqlEiUbHuXSZVgSAXgqEIwAAAAAASDqBE+cr8eiI8qUCKxpl5FdBBvOBaARAA+EIAAAAAABSgohHZ+QxsF9hMpH+llVb1/qLxmvOgmgEwADhCAAAAAAAUsYpkw6mC04Zb7a6jmSaDAJHeLWiUUaCBQBoIBwBAAAAAEBKufCUI/3EY+DciYkkcE5JGbRn1iU/gmgEIAAIRwAAAAAAkHJEPJ71/cPMFlFjze6Ei0cZybVqyxo/0SgjvsrgPQAAfyAcAQAAAACAK7jsp8eqfo8WEY91e7aYrfgiolEGwpFBeSwQjQCEBsIRAAAAAAC4Bhlp1Ske6/dsjb947Oygyi1r/ESjfC9EIwChgXAEAAAAAACuQkZadYo4EY/1ldvMVg8R0bj1K2ptqjM7uopVAEBXIBwBAAAAAICrCNbXsG73ZtV0tUcY0Sgjt1qmBzSPBQAEB8IRAAAAAAC4DiseD9l/pNlDarCcnojHmp0b/ESjjOR6pmNAHgBAaCAcAQAAAACAK7HicV/H1BgiHpvrq8xW5ASKThGNMpIrACAyIBwBAAAAAIBrKTGT8TvFY9W2dX6Rw+6QSKNTNJ4y6WCIRgCiBMIRAAAAAAC4Gisehw4o1zuC9FUMhYzI2li902yR6s8og+8AAKIDwhEAAAAAALgeJR5/e6afeKzetpbaHFNqBCKiUUZktZxwxP5qBFUAQPRAOAIAAAAAgLRARKNTPHaYSfyDiceGqu1+olFGaL32oh+YLQBAtEA4AgAAAACAtEFE420zTqfSony1bcVje2uT2hakP2Ptrk1mS4tGGWRHBtsBAMQGhCMAAAAAAEgrRg3tp/o8+ovHNdTe1qxEo4ygahk3ZhhEIwBxAMIRAAAAAACkHWNHDVLi0QpCEY17Nn7hJxplJNbbrjodohGAOADhCAAAAAAA0hIRj85oYkd7q1oKIhpFWMqgOgCAnpPVyZh1AEAK+O65t5g1osFjDjVrqcE5ObI8bA/Zfy+17iamzFpk1oienznJrAGQvry/Zjf9bcEXtKPK1z8LABAdMi2HTM8hI60Knpx86rfX1ynbk6u2AeitDOpTQGdN2JsmHTzU7PERrU+FiCMAAACQQu78x2cQjQD0kLyiMuo79GtKMKr1EWMhGgFg5PkilZPxAMIRAAAASCGVdS1mDQDQE0QwDhg9jvoOG6sEJABA09KmI/E9BU1VAUgxaKoaHWiqCjIN5GkAAACJoLvnC5qqAgAAAAAAAACIKxCOAAAAAAAAAADCAuEIAAC9AOmV0NHR0W1C7wUAAAAABAN9HAFIMZH2cexfvZ2O/ORVKuBbdkDtThpQtZ08WVnUt3oH7SgbSDvLB9H2skG0o3wwLf/G8eZd0YE+jpmFFO82vb+9ij6qbadtze20vamdsvPz1XJQXhYNzs2ijuYm+taAYhqUS3To4D6UxXnLJpBYkKcBAAAkgnj3cYRwBCDFhBOOIhaP//gVOnH5E1SWm0tZRUVExcVEvE45OXrZ1kbU3EzU0kLU2qrWd+SUUHVHBz171E/ozShEJIRj+uMUiw98XEGfNHvo0xYPFQ3oT6V9CqigIItknuxcD5Enm7OLZB+VdTqppbmD6muaqbSxlg7MbqLvDymiw4b2g4hMMMjTAAAAEkG8hSOaqgLgQkQwXvyvW+neey6isz//D5XvvTdlHXAA0UEHEe23H9HYsUT77EO0Fwu70aOJ9t1X75djOA0aWEpj8zro14vvoSf+74d0Pn8WyGxEKNrmpvd9tJ7OXFZBL+QMoeq9R9H+h46gg/YtpAOHZdHX+xGNKSMaVUw0opCzUSlnn/6cfYZk0QEjPXTg14uoZJ9B9FGfETRzWx6dtXwz3ffeGmpvb0dTVgAAAKAXA+EIgIvoy4Lx149erQTj5I3vkUfEoaRhw4hKSkQdEDU2EtXWElVX6yTrdXV6v0Qds/m27sfqYNQoymLBWTBiBJ28+g26+y/n0/FLHzXfBDIJKxrvZYE3dck6eo4GUd7X9qYxY4po5GCigSwS83OIWvnYes5CNZyqOVV16HXZ18iplVN+HtGg/lm09ygPfW1sOeXuNYKebe9Hp/9nFb1dsQ3iEQAAAOilQDgC4BJO+nQxzbn7FzS+egN5WOypaGJZGVF7O3v3NT6hWFXlS5WVOsm6fU2Ora8namrSH8yfkTV8OA3LbqH/ems+3XLneTRswyf6NZDWWMEo0cBZb35JTzWXUs7ovWn0PiU0bGiWEoFNbZw1OCtUNXJq4OxSS7SHs0glZxeVeL1KkmQvfq2Gs049H9fSTOTxSB1ENg0f1Z/z41i6ek0j/fjxxdTW1gYBCQAAAPQyIBwBcAEXrXiGZny+hMoHDCAaPJhI+jJK30URgBJNlKiiFY9O0ehcymtyjBxro5Dyfun/KPTtSzn9+9PYtjr67fO30L4fv6L3g7TEisaNrAIvXfIFvZU7iIaNGkwDBngoh0v2RhZ/KutItpHsIdlmD2eXPZ1UubuT9uzu4KWkTqqq7OTXJfHxnI3qJBtxkmUDZyGiLOrTt5AGjhhBDcPH0pRn36LW1laIRwAAAKAXAeEIQIq5/tX76eebV1I+izrVHFUGuGlgr19En1M4BkYbnaLRJjlGkrxHknyONGGV6KM0Y5UQUmkpjWipoemvzaVD0HQ1LbGi8a11W2jqK6toQ9lQGji0L+UXZKvLXSf1BpzqpQ6hupNqqtuourKFBWIDi8daTlUsICVVsnDk5e4atb+6qp5TM4vGNn6/Te2cldo5C3VSbl4e9Rk4iOoGDKdT//kuVezYDfEIAAAA9BKCjqoqu1Ys+oxyPHlmD0gVMorhIRP2UUuQeWw+/ngavnw5UZ8+RAUFcvMRe+K+JEhTVRF9kmSfbAdz1CWPSBJxKCOuSl9HO/Kq7Jf3yD5Zl89gMVrFgvIvE8+hdyf8TH0ERlV1P1I+S1PRTZU1NPXfK6n/2ANYzPWnnNxs6uDL2tHuGySns6OTWjnftLQ06wghX/d2la84L9gspIqWLLXI4vyRw3kmV/IN5xMpd7J5n4fzlMeTo17r7OygZs43VTt3UFntTrr66/3oiK/vo46RY0H09JY8XbF5J//NoopNesm5lSYcfoC8BKLEz5amfB81fACNGjFQHwD88Npr8y5V9o0a0Z/tBVsFQ9uKl5t20Qa210iVrzj1Unvpe0zbw3uvpZE94j2qahfhaB2OP/3mMRpAB1JhQZF5BaSCF5bdT4+9+gfllEE8ZhabL7yQBv3975Qr/Rjz8nyiUJKsS5LbUyKQ0mzV/1btHqdwtA69EQTqs/jzO1kAbG1spN+f/2faOfIgCEeXI8W19GfcsHMP3fzxFlpX0I/6DBpCHr6usr+d84nqf8jrqiznZWtrC+9vZ18p8vwjZY38U4KRP1uWuZyPZMlnwZ8tgrSZanfvpOLtFfT06UdRfn6+EpYop6InU/P00hWf0dK3v6TX31tHyz+o4LyUR9kezk85uSp/6bzZQnsN6cN5qpWOOmQ0/WzK4Swm9zefACwieOY9+zq9/u5aY8t8tiXfk3LPZXuozdhS2XNoH9prcAn97OTv0DmnTTCf0HsQR3/p259RxZZqeuyFt2nzzgbK5jznEXtx/lOVb63NXFa2Klt1tLfQ0YeMop+d8t1eWZEhQnHeM68TefLpD39bSJ7cAp235F7lJHaS/NXRLvYqp/bWJs5b36Zrf3Wq+YTMwmmP//vrAsrJK+xqD77POkz+aW9je/z4MNfaI6HC0TolLS0tLBwfpcYdBfTjH5xCJTJvHEg6zy98hl7/6EV6btndrCvyOMNCPGYKX1x0EQ2fO1ffWyIajZBTie9BLpV8AtJ3i8aGiEZx+CU5haMg93xDA71bMoBuvmwehKOLkfJZxKCUz//znw9oTX5/Kh88hB9q+Wq/JBGOWjzKg00PYNNTJIqYww/L3Fxx+MXp4p2d+nNbGhupZusm2rd2M/3t7B9QQQE7HHw8yqnoyKQ8XbFpBwucN+jv/3yftlW2U1FxCZWVllF5n3LKz89TlQuqgoH/SV5ubmmmlmZZtlBVVRXVVlfSkP4FtNegArr2lz/u9RHJG29/hh4VW+5po8LiUiotLaU+ffpQId9rXlvy/SYtCpQ9m9mevKyuqabqqkoa3K+AOlpq6Nr/+RGLyInmUzMTEYxzn3uT/nDPy5RfVE7FJaVUXlZGZZykmb20pPDkeLj46lD5TfKd2KqxqZEqKyupjm02bEABHX3oKJX3Ro0YZD45M5n3zGv06Avv0lufbKOCwjKVt+Q+LS4q8uatbE82i8Y2v3u1rq6O79U91FhfQ8MHFtA5U77Douk086npi1TOTLvmYXrrY7ZHUSmVyL1WzvZgP83aw8P2aOVnqy6zmqm1pVXZo7JS7FHN9ihke4iodo89EiocrVPSwI7kHTPnU9VGosH9h9GEo46lwkJEHpPJ4mUv07qNq2n1lvfo8ZdvpSK+kUU8oilY+rNz6VJqO+44GpqfT+xJaREnSZx8WYpgtKIxnnChp5LF5iUuBKubmmhB36F035k3QDi6FCmfRQz+/qU36bU2dsYHD6NcLpdlvzhCsuzokKijjjx2GHHXU1TsMTtLiUcRjlo5SvbJUhHNptoaqtu0nq4cU0anjz9URSZRTkVHJuRpEYxzn3mdbvrrS1RYOoAGDBjEqb/yHXSFQhZnnU5v8iLb8k+i2G3ihNVrAcn5SkTk0L5EL//9mox34gO58fanad4/tPju338gDRw4UDmwBQU6sq/u+6C25IWUFe1tVF/f4LNlTRUNLs+i+//vPJpwxDh9fIagBOOzy+n/7vkPFZcNpEGDBlLfvn1VvsvPLzB1pWIvWVp7ie1k0anKymYWArXSfYPtVVdXS/1Ksunsk75BMy87RR+eQdx4+3ya9/y7tGVPO/XtJ/YaxCKpRNkrj8tv/7wlSSoCtb3Ejh3tHdTQ2EDVVdVUXaPz1sDybDr35IPp2svOlK9IK7Q93qEtuzuoT/8Byh6lJaXqXsvNzVO/ucu95rQH26uhoZGqq6uppqaa7VFNA8qy2B7fYntMNcenjoQKR4k2Sm1VDWeEv85+lqo3ZVFxYR8qKSqhb4z7lmqKBBLPBx+/S7v27KD6pmolHOcu+KOqCRL766ZiIJ1Ze/zxtNeyZZTLhbRCbkEueFSy634FVByR/CNPUXHsJemSTwmNDa2tNOfACfT2wSeqQyEc3YMU01I+r922g8588UMqHfU1Kixnj5r3a8GoUycLR2lGKv/ijUQ1PNnS6kFHIWVbHNR2dvYb9+ym8rpddMcxB9A+I4YpxxZRx8hJ9zw97+nFNO13j1JByUDq07cfC50BVFJSwu6mOOWSFzlHcr6Uig3Ztm5HtuQhWeFt6V9rt8UxlUoSceD37N5FfUqy6Cc//CY78ekf1egOEUHfO+cW2lbVSeV9xJb9VcRM7jm5x5Ut5b7n8kDZVuzJe8V2grwm954cr2wp9ygf21BfT7vZltWVO2l4vyx6+fHrWIwPVu9JZ2azwL75nlepqLQ/i8X+bK9+VFhYqOyg85mvjLT7VGUYm0te5R3KVnoHl7N8nPQLl4htJdurXykLgB+zIJqefoIoEKncueg3D9Lyj3dQOT8/+g0YQOVl5ZSXJ10dTEWjskG7KtuVvXiXN2/JFv8XP1RZlu9pOVaCTTu2b6ea6t00YkAO3f+HC2jCEQep97gZZY+rH6Dln+ygsnJ9r5WXiz1yI7SH/OH8Y/xyeV3da2yPnTt2UE3Vbhqu7PGLlNojocJRCmoRjqKa/3bjc1SzOVsJR3EWCgoKadReeyuHACSOig1rqbq2UtcWGuH40D9vVpnZ9iEC6cuepUup9bjjaLA0T5WHlSC3IBdKKsm675ZMDPK99kEpmO+s4/t/UXE/uvnHV6ndEI7uQIpocXqamprohlfeo9eaC6hk4BDy5Oq+Oup1fshZ5yiRSI6RpkvK0ZJsox6o7dQuLVW2baKv7VxND/3yfFVzbcUl6J50ztOz5zxFN9+7iJ3QodSPBaNEGOWqi4ulot/8LBPE+VJ9bU3tvaDykTla1qX/kOBwS5RfUlsrzS730MCyLHr1saszQvAE48Y5T9L//u0VKu83lPoPGETFxUXspIoA1EJR/AJeVfe52FVVEilbiVi095tet76C05ZyDepVVG0PDSjLppmXnkDnnHGCeTW9qNi0nWbf8QI9+dIq6s/lYZ8+EmHM59/LL/Ifaa6vxCJvKlux/cQWyh5sJ+38a3tJvpNyTQ722atTtcCrrq5SAkAi36uX/cW8ln4sfWslXXjNXNpTn0MDBg6ikpJSziMsAMUmJtovdpP7s43vU4nCyn6xgzNvie2k9YlsS76U/2JGeQZJZFuaRw/ok0vn/egguvbys+WrXYm2xyO0u85nD+mOEZk9pOJByq7w9pCKr6rKPdRQV0nX/vfxdN3lZ8lXJ52kCEcJ1YtwrN3i8QrHbE55ufnUl29OkBiqa6qoobGeC/dWP+H44D9uUn0aIBzTnw0sGocsW0Z5zusot6AzJQMrHB3f18bra/jhOvO7Z9DGvQ+BcHQJUkRL/6Vlq1bTVSsqqHDYSMovKZNX1GvqEvJDzedEJhZ5QGrhKA9Sm9qphcuvkj1b6KmzjlUtJKTJqnY2QHekY54Wx/3CGffQWyt3sWgcRGVlfVTUUJwr7UBp56uN867kS3HexQGT/KKjkFo42tp7qbW3ecbmY+2g6W2JAu3Zs4sG9/HQg384jyZ89xvqmEzhwhl30+MvrqS+AwarSKOK6vDvVrbgJD6B9KcSR1aiGrY5urW3rqjhxJ8lthRfQfb525JXeFP6aFVV7mbx6KHf/8/3WDwer45JFyRSdMJPb6YdtR4jsEvU71KVEvy65DEZeEnlN2WvNmUzXUZ2GFtIBZg8A4lyWDDk5OTya/LpIgxk6ct7jQ31VLlnJw3r56E1r98pL6YVs+c8STf97WVVIdG33wD25fNU3pEfLL9PKhTk/rKVj6IFpHWAzX/aVpK/JB/pSgmbPwVv3mLEzkpsV+6kmZd+L2ViKRyz5zxBN/31ZSpje/QTe8g4AX72kKhzc4A9OG9J/orQHnIjslWUPWpU5cNOOu/kb9J9f/qVOiaZpFQ4ylLVzLChQHyRTKsGtGhvhXDMUDbMm0d5559Pg/kaqoJFkNvPdwsmD/v9DqQo2M2F479K+tI9P/41hKMLkGsiDyyJNl781Kv0RV5/Kug3UDno9nW9VIukobKPeZBy4aWWHfygbdi6gY5q3kZ//K9zEXWMgnTM08effSOt+HQn9ek7gAqLilUmtI6W5EvJE3bAFhUtU883LRxVduVjJB9rpzNLPdt0/1hp9mVr9SUyxE4aO2VqUAr+LImWDe2XR7//5fdZ8HxPPintuWDG3+jxBSwa2YktLi5V+/xsyf9EgMu0OuKIiq+mhaN2dJUtxV7GnhIBETGkI7jmNfnHQkkcXEnyGRIdaqrfww7+9+m6K36qvtftiGgcO/EKKi4fovKedvpZFLbr8kjMIaJH8p2agojXxXZiN50v+QBv3tI2s3lPRIBf3uPXxIa8qspg1fSwfw69+vjvaNReQ/QJuZyLrrqT5v1rJdtqIJWU9VG/SeUrtott6ix5QfKWCG1dwaOFkrwm9rL2EFuJDtBCW/uivFfZU0S4fLbkPXlvTW01NdTsoYmHDqGXn7xJHesGLrrqDpr3z5VU3ncQlZaXq/JG24PvN3meee0hIxSzLbq1B/9mzjuh7CH5R/JlbU0N1dfupomHDGV7/K86NlnEWzhGrQDFaGJcpPgmVZiBjGbP3Lkk4xNnybV2plTg/H4pEDnJeRVzgXdQ7R7qv/4DcyBINfLAkofYx7vryZMrc+vyw4v3yYOf//AllAdacpN9yKql1EzLuXDeyWGn99P2fP3QZUcNZCbHn3U9Lf9oK5WW9VWOUWNjA9XX15tUp5I005Kma3WSeL2xsVEJP3HCxCFTAogdetnX0txMjQ0NyrmS4+VzpJ+QOOt2DlJJUloWl5TR1t3N9PNfP0xL3/xIn1Aac+FVf6HH/vkBlZX3ZQc0nxr5Nzc0yO/XSdmz1tqyViWxldxjShBZW/LSa0u+HnKcvKe+rk71b9S2ZDHVYmzJ965E6vKL+tCsv7xE0674ozkj9yJR7l/8+n4qKGGBXVquyiBlJ5VfbP5jG3F+U/lIlpzkt8tvVnmPbaUEAW+LPWROWnm/ynt8rKxLXrWj09r3iWAqLimnzbtbadLZN5ozcjdzn1pEc1/4gO/TfpRfUKTyhrKVukfZVpw3ZERQdY9yfhF7yetynNjH2kvlLbGXzVv8HiWEeFnPdm9q0vaSY6SVgbynsKCQCtleS9/fSidM/Y05o9Qy76lXlT1K2B4FhWKPFoc9OHntofOPzQ/h7dEY2h58r+l7tF1VpBYW92F7bGF7XGPOKD0JLRylkthWFNt1pOQkJ4HbIG3JX7eO8ti5VljR5ib4fPI4DeB0wNr3zU6QSqRCSR5U/3h/FWUXlajBjTra23RSok1EpK4FTXbiP2ZdzkOEZCdl5eXTzvZseuo/r6qHq6qlBRmFCJ03PtxMJey4S4RGD9HfzI5Sk3IqRdRYJ6yJnSrJvyq/dIMcI/lFOWRK4OjUIg4bJ+WUchLBI05fbn4p/fyqe82705NpV81RI6cWl/ZRAlz9XranCB2xpRZFWoSLXeWeisaWVhy1tOqkbMqOvbWlXJv8/ELKLSilV97eREuXu7vC8IKr7qEVH22mouJSVe6pKRE43yl7sX2UeBTnnZM47vL7VG1DN4i95Fhtf52UrdhG3rzHdpPKsYLCEtq4vYHGfvcX5t3uZOlbn9CFv3mIikr7Um5egfoN8ruUvfi+VPZS4pHFEa/L65GW13IPSl503qfWXjrpCiIZkTSvoIQWv7OB5s1/ybw7NYg9LhB7lPSlvPwAe7DQ8+UfsUd9fOzhvdcc9igsVfaYO//f5t3pR/cRRwiX1BBMRIK05StppsrCUY29JQ9+Z3IRkuVE3O5Tu0vvACnD6/zxA+fD7ZWUzaJM6JCO+iwcOyWZqGOXPJWM5ES2+VxV866CInp3TYX3wRuJowvSg9m3PUZzn3+H8tn5IRaNInJENHqdI3HGjEBRTnuscJ5Rjjx/nlM0qsT3g1SY5LLgqdhWR8efkZ619+LIPvzsuyxESimbRaM4nSq6ykvvb5Z9vOyRLRk1Sq39TGdix1aidrlctmxkW/7iyrvNO9zHBVfdRa9/sJEd72J1/VWFhdjL+XvEWedlpA5/MJSI5DwmnxNoM9kvT8m8/CJau7WJLrr8D/pNLkMis8edfSPbqlxFseU6q3vV2ku25T41gqYnZbTY2mkjZ5K+gp6cPPLkFtPvb/8nLV3+nnlXclGR6hn3anuIiObf7GcPlXS5lVh7tJPHk0uevGK6XtkjPSvoo26qCgCInmwWjSVcGHmkQLLJTdjz4aU0hhxZV0l7tmzW+0DKsA+hj3fXUVZOjjRS1WJRHCO+VjKOm85Psp3sJHmGE5+L1Liq82Kyc3NpJ+cicYTF4YVwzBxuuP05dryKWTP6hI5KVjyKEOmhyHEieUccOeXUKSdXf74WBlkseApp8dtr6aLpN+s3pBE3zHmW75ViFo157LAax57tqJbyW8XRFFvG6f7x2dI4ssqWHSrJV0hUav22ejrh9CvNO9yDiOxHnlnOeU+m2cjSec/aipM3b6h8ER+8AqDNJyhknyTJ/zl5RfTgMytc6fxfcOVf+HlRwqKxgM+73d9Wyl5aBMezbJa8qoW2Fu8iklT+4u+QvLVhay394orUDCw0e858qtjWwAI2tD2kL2O87aHyT4A95DukoiaV9ugpEI4AJIGqpUtVtLFLENk2XXUJUmzmcsHWn9O2d97SO0FKkAeMPHzESdpW16TySqc8eNhxkddUUs1UZTs1if/wf841sm2cKvLk0K4Oj3pYyrZ6HaQ9F155B3VmF6sIgkR8JG+q6TY42QEkJA/EG8k/3gEqlCPaoZ0w/i5x4D25RfTqigqq2LjFvMP9SOT2tRVr+NxlYBftZCrH2/xOcerVvZQAbP8+ZUv+DpskguzJYSG+Yl3KIkOhuOG2Z1gIFVI2X2/pU61HSdV2sikR5YzKe61sL742tnyzec+Tk0/ZLM5+ccXt5mh3sPTNj/ka6rwlJgm0lb6P4le540SLJf4eZSMzWJbYjs9DROz6rQ0098mF5ujkIPZ4+Ok3KIevF3XKKKcB9uB1ZY8EPKbkcyW6KXax9pB1ZQ+pqGF7XHRZevSXdQLhCEASEDHmlYhSargNh4CVQqGAz7FxKyKOqUIcFnnIyEN+487dfFH0sPoS1dNJRJs4lrLk/JSqFPi0VfuItlZWsSO/SYsJ3pcIpw4kD2nq9fDTryvRKCWZ5E2pOBARZwdJstc+IfBHW9GonVHjgPG6ROw2bK1kByy5IxX2BLFlNjuy0kfUO+2B2NSmBN8vyoaS2J5iR21LvrKeXPZoC2nWn/9ujkw9N972dxbZq03e0+euKsy8vyGxtrLXRr5LR41EBOhrls3ntG5LrauE9g1znubrKCNayyT2+tpaO0lKdN7SttI2E3vZ7+eTYvFfQDfc+oQ5MjnMmvMUPz/ZHp4cR1532IPPNZHo79L3tbKHbHP5JZ5WFpcBi1Z8pQ9MIyAcQa9kx7Y9CS9AnTSuX6+FYxK/Mxbk7CTJudZv2SS7QBBeXLaStu6qNluJQfKnEo67K73CXh4+KnXqh59yauShlLIkucV/n5CVk0sbN2/xOQ0grbngyjup01PIzleudoSs2PHmv+SUa+Lk6UiZzxlW5ZUnn77a0qQPcjmzb3uc1rPYEMGrnFf1O/RvUb8nSbZU3+lnS7mO7BTyeYlQW/rG2+bI1LLordXq+max8NCizZY1xlZJsJd8j7KRspdJ8r0s/LP4vrjhz4+ZI1PLvKdeVtdOBK2cn46uGfFmBFMy0GWE2MuRt/hfFovZiq21NO+Jf5ojE4uOvoo9bGQ/VfZw5B/5bq898qhiSw3NfeJf5sj0oBvhKDckUmoTiDfyENi+ZRcteelddTMn40HdWFGhp+FwI45ooxSj9ixr0ccxJCIaL73pyYSJR+uoiHDcVlWrrpESiuKwy8NOanQlP6U6yXmoZM5NHsayP9tDm7dtQ8QxQ3jtrc+VaOSMqGvMjdjQ1z1511bdFyJ45HuVeJAkt0cOO2BVNPsW94+y+tpbX3htqexoHNik3yf8VcqZ9drSfD8LNKkkmP2nR8yBqWPeU/+hJSu0vdS1N+drBXYy7eX8fv3dJu+xGFqy4ksW2u+YI1PHI08vUWLEKbL1+epzTib+tuIk5QQLbfJI1DE5QnvWnCf4K/M5+dtDV5K4wR7se7E9Zt36uDkqPUDEEfQq5IaV2qbtW3bT4mdW0WsL3/HezIkkx3x+couqKLCFmZynOVdpXgtCkwzxqGpGzSVR14fzKv/hdVnq7ZQmOZcg+5XQVc3weBv5KK2RKEZnlp4cXTs/InbMtU7FtTVfqe8HKbP4PNiV6WQH8eGnluoXXcqjT/2bheMqLc74/K0z6b1PUnSv6K+Wc5DEO1h8fLW1Ub+YQpYoW+Wo8kRsZCstJO+piF9K0M9Jnfc4iUjLFqH9sHk9dbz25qdKJKnrqf4JqbKTRtnIkYjLknVb6pIS0V7y5mcus4e/LeS8JH9Lc+d5jz+vD0kDIBxBr0FuVHn4SBRERrravaOa3lmwicXj28pBV4VagmjjB58M5C0RPddhfrf8lSTd5ls5FQ0fwX9BOBIpHn0PF3bm2lo5cQ4yUT32oLRAk2uXyiSqVs7Dm/j8ZHTD5iYa2K+vut8SeV+BxPPIU4uVcyN9G7Ww0Hky9dc2SwkKQZ0FO/DrN+2mig3ubSmxbuMuZUs59y62lPsnJdgWJ4G23MXO7HNqX6p47c1VPsef7cRG0qJRbJWyvCd2sjbTyCBNazdVmq3UINHZzqw8de1U3lI1jmInfjFVpmI7yRRNFnXJsrLVec5LcPPMeU/9mzpYpKrvc609+ETk/LLzaOmbH5q97gfC0c2kLHNnLnKjinDUqZXaGjz07sIt9NpL7yRUPBaMGqXEmLgGbr2scl5yfiJwmzntdeDX+S/ojkRHHgeUFFFHawt1cJ71RnqcifNs6pJ8vzkPiY5K4vNsr69VAhKkPxLF0M6XvuZ8sfUypRjnXU5HTkX+GAdsyRvvqiPcyGtvfcbnyY49rysbmvtX/ZAUYp1ZfRbyl7fZ6V6yPHXOrDj+6zbt4TXj+LOddNKvp44Ax18S5731m/dQxYbUjQsw96lX+Txy1OloO7kjb1n4jLx/5R5ItNBet3G3sYdU0vjsYc4g5djzsPZYvPwTtZ0OhBSO+hLrNf0D/Zf4F99//vb1bckaiB9ScIhAFOEoNDU3UUdzPr27YDOLx7cTVoveyg9mJRxVAebOayqi0Skc6zwygQiIhESKR9U3VkRYO6cOGTZc8qjUnEri17zrKUpKwErzMT43WW9jkVtfQ0MGDjC/AKQrUgveQdIfj10FVW5JMqIt5djz8T0txVGc++SLet2FKBGuhJA5d2VGl9hTlSWO5xM7s6+l0Jldv3EHW0hHunXeM7gh6zH2jGSpovFZqa20EKGkmmyrLYe9XGQwm+0lb63bXKV2J4olb30a1B4usYaxh/yRjWxal+KIdTSEiTjKr5FCxLflXIL44m9f/qtWYO14IzeqiEPV1EU9jzqotKSMOlvy6Z0FW2jJS4np89hn4kQlxqQZqL60co1NcgFyFmwRr3Cs53QInzOInESJxwElhdQpEUdOflNxqHwq6468lOSko54iGPV5qfPj82xvqKPBgwebXwDSlYqN27mc1K4WX3EDr7nA+9JRMt+JSJYUl2a9NAd1IbopGgsM/eDRBvUZNfU47KlPK4vWb9qp1lJBhXy3ubz6fOxZuQPveaiMJ8Ixh5Yu/0DvSwHrN8m9yis2b7kGYymfwThx3tq4I6ER2iXLP+av4S9V9nAaxHsiKSKIPaS1RFYeLX39TbPP3YQWjmJna2u7jpSc5CRwG/QYEYVWGMrEvk1NjSwey4lYPK54cSN9+sEav2PiQd7o0VTHyxZOXvHoIuR8RDTKuYlo3JqdTakfGiE9yCssVQW/EE/xKI5xNl+HQaXFNCA3i9o5n3aoyYo5qWarLNIkmbya9CRCUc6jTTdRlXVpntre1EATDthXnbv8BmefDpBeKGeUUeUVX3NJsnBNAaayli9/6ciPO1tKVGzcps5PG4/taP65w5jOe1SvK1tSDjv3G9R2slkvlRZyDibfiZlUuaNfTil+ZZpjdf2GLWYt+XR2WnfeTfnKoo3kzGUiPxIpHDuVaFRrxhJuswc/G/WGOjUZTC6VTZ2jIUzE0ZrZlwnxL3H//O3s3AKJQD2MDA2NDeoW1uKxgP714Ef0yftf6oeU47ie0G/iRKrlgkzEmET0RKC5AvVA7qR2Tq0mieR5z+OhwyZM0MeAsOQWllDfoV/j50B8xaMVjh6+Fvv2L6MOFmSdrdJklQWaivDppUQeeSUlyXseck7telAciTb2y2pT5y0JwjF90c6oXD/9RHL3U0mfVyqd93BIszltS7Gr/eMm+NzU6fF5mXMTZ9aec7LR9rLovCdnkpqzCYY5E8e1lKhjKpBotrWOV2i7DqmIMOaSxHlrfYKEklTS8BeodffaQ2Ptoe2THt2DnHdmEPRjQq+BROJvZ1g9mcgIq61trXzbOsTjAx/Rx+99Ebdmq8WjRlEbiwCJOopIk+Qt0OLw+T2BJYDqfymCtoGT9Dz44bXX8l8QKXlFZXEVjzZSl5OTQ7m5uXT06MFKOIow06OqilCTiKMRj868lKSkvp/vG19qU9HG1l3baNyoEeq85fztbwHpR8Wm7eopJJdc/9HOqVqkHHsSJk9asjxUUZGaKFk4dMRRna3+67WhK4zJWDv6zlJFhSo2mvXkYu1lr62ykltMpQi0FZ9zikb0VUKJjeO8DdyHsZX3JOViJkYoVWzS0X1Xm4PPTiks7z2XIRFHjf1RSMlLQuASJAZt87q6GmpnB1yKsjIWj1ksHl9k8fjRu5/HZbRVGVV1xPnnk4wR18RJIo4pjzryb5JfJaLRJhG2m9jJH3nMMbwGoiHe4tFGG/Py8mhIeRllcT5sb6ilDhZp0lRVNxPVSTUbleuZrMTn0tHayvrVdw5yXu31ddS6pYK+Ne4Add5y/vI7QJoigp+vt+855FxPNXwe6lTMOdnzlGi4KzG2VOfJmIVjxR34nVfqzk19s5Q1asuQutMJjjkffZacOlPzVB+111DfOajkQtRpOc+xkyoqKmRnAnF8nyzchN/52PNMD0I+0SUTaieB15GSl8T2vGK3QXIQ0aimEhDxyM5SWSmLx9ZCevFBiTzGRzyOvO46qmEnupo/X6J7klLt4jibqLZw2s37PmVn/xtophoT8RKPNkonwksid0PLS2j8yMHUXltDHU1NLBol2sdOiiwlb8q6mlMxOUm+z4rXzlZJLBobG6iNz2/Kkd9RohERx/RH1dmrZsm8VOuylFWzTDnO85Dz66CsjmYaNWqk2eceRu01hP9KiS/n7ExuQ+woic+1o4VtmZr5fL15j5fKJ1K2co+99BnxP2Urfa6j1TVODWr0bXWvypY5J9cg5yLnpLe0vdpo4tHfNTviy6gR5l6z10YhS7ueauy5mKTOs53LiGHyoutBxNFtyZWZPPORJqnNLc0sIDuUgMxix1/Eo6etiBY8/Al98t4XPRaPhaNG0ZBJk0jG/JMRVq14TMlV5t8h3+uMNko0VBpKnPrAA/wXxEo8xaMVjvn5+fTjffmhIiOW1tfxM4bFmvQpVMLNNBXl/BlM5MU76Ugnf598r/luiT621VRSy6avaNzwQep85bztADkgPRk1QkbGtWLHpSinS85PUmqd93CM2ottqRx7e76MWaQee06OxOea1cnCcWRqRPhosZd1/tX5qP+uwOcHmHNTJ8d5b+RQtTfZeCslJH95z0mwS7cgdtK2yupgryNREVp+5GSpe03swXivl8tQtjD26Gyl0aOGmxfcTRjhKIZGckcCicHUGCobd7JwbNJzPHa0qyV7vN4+jy8+JAPm9LzP46jrrqMq/lyZsccKNhGPScWcv4o0ypKTNJ/dymntmDF01Lnn8hroCfEQj1Y4SvSuoKCAhpaX0pH7DKO22io9wqqIRhaPKqnoHy8lfyYwqRFdWSR2tLTw9/uSTPjfWrmbfnTQGDrkoHHqfG1TVQjH9EUJR+WAcZlhy70elH/xRc7DV4bryE87O+/uFI5yF2QpEW6cWT5n/2WqEftJMut8nlkdMg54avAK7QB79eT5Gz/ETpKc6+00ckRqhKOg85ackPO8zDKlyHnIOTgTnysLpVGj9uL1+CMRR9+9Jt8n8FKt2u1UIufgTHyecq9ZoetyQgtH/i3qXvBLunD234cUv2Rt678ECUJsa5KydwcLKXGK27RwlKWKPJb0IWoupH898KESj/Y+iIWyCRNo9KRJJF3oazh1EY/iZCfB0W7j8xeXQJqnSpIoaAV/7xn3369eBz2np+JRBJdE7CRyV1RUpNKPxg6jLHZQ2qr38HOXryALRklaQPI6L30Pyzgnfqip6GJbsxaMMq+kija2UGvNHhVtnHrcBO+5IuKY/kjUR/KbOMU6DzjzRGrxlsP2nNS6e5t7iRDKkp7typZ8j3rPW15Vf1KGsqXzn7Hl6JES9UsNE484SJ2Dt+KCz0sv3YA5H3tO6prKGAlS/iYfqeDZe6+BfB78LLDX0i7NManDaSeb2FYqmp0Y4Sjsvdcg9T1d7CGnk1ICbKG2dcQxUUI63mSxMeXMFW3sgDQ3N1NVVRXdPftpqmbvtriwnDzZMsCBx7uEIxB/5DK0s+PXxo5fe4de1jfV0FdbP6CH//lHKi8vV82/pM8QiA2JFoowrK+vp0UL3qJXHl9F5cUDKTcnz5u3czw5lCuREtn2ZHuXEm2prq2izrx6uuDaE2jo8EHqPojlXmipqKB3xoyhLP7MfdixLuTPyOP9ebz0yOfZW9J3a8YVEY0SYWyWJSdpovolL5eNGUetP/+dOsbNrFwv8VrNuNF9zVpy2bqz2isAi/sNpZJ+oZ3VloYaqtz6lXo4CEMHlNNdvz1TLbtDygWbZ3ft2kU7d+6k99Zvodte/5hy+/SnvL79KYvzbLb0JfSwUMvxEPF2FudbK1h7Dj9sJeIozWNNs1Q1QA8LRiUaq/ZQ09YNdP63vkYnHnkEDRw4kAYMGEDFxcVKPOJ50T1TZi0ya0TPz5xk1lKPjKr6tcPPp/bsEs5XBSpfZWexDyD5ixOXgObI5KOmgRHH0ExL09neTNRaTbOmn0jX/Wa6OcpdjD3ifFqzqZYop0jZMEvZUipXZD1e92v0+NlRLVkAsS1vmP5jmnn1Jeao5LL0zY/pmNN+Q505ZVy25Rlb+WzGBZw+MOlIeei0leS9Rspq2UmvPfMHmnD0eHNccrnwilvpgSeXEuWWBNhKlqnOWzaJvaSys5Z+cdq36YE7f2+Oij/aHkv4XmN7ZOtnojvsIa13TL4RoS/2aK2l4749hF55ITEV9909X6J9/oQUjnfNfgrCMYn4CUdZcsHdwMJxzdYP6eF//IHKysrogf97iQb3TY8aCbci4lGiibt3VNMXX37uFY42f6vETrg0sfPwwynbsZSBc5R4zG2gC6/T4jHWESPrli6l1yZNImnRvhd/hojGXJNy7C0pS9/t2WPkk6Q+VCKM0sdSRKNInzW8XFbaj948bhq1F/fhPSAauhOOQqziUcoFybNNTU2qXBbxKOn2Dyvok9VrqWDwcH4ulnL+ZPEoglGEozwkOb+KY8+FNX9KT8prIxqlGayJbKoRVE20sbWmipq2baLv9MmlS6ZMVoJRUt++fVVFFyKOkeFW4ShccPmt9OD8YA6pFjypwTrvNonz3kDZzdto8bN/Zuf9SHOcu7joytvo/icWszNb6u/ImvXUECiEOLU3sRDaTa89y0LoqCPMccmlYtMO+trh51F7djGRp9DYiPOctVuKnH+f428SCyNx/HOa1lPrnpXmqOSzRAntazhvidCWCjubr7TNUiO0JW+ZfGUrJ9pbTAXPD+m63/zKHBd/tD1+o+2RnadtYcqslNvDW1HjtMeP2B6/NMfFl3gLx+7vPPE2kZKbBMe6OI4i6j95/3Oq3t5O/fL3RooxDSj8Gg0u2ZcO2OfbdOKkM9jE/I+dc5s6JLGwbG9rZxHvv5QCWKbqoJZCum/Wv2krP9hiHTCnZMIEOuLBB6mC3yt9C0XItbCD3cqpTRztwBQLjvd3cpKmqRJptKmO963n7/+Al+9+9wyIxgQSa7NVEV22uar0G5QonqSffn0oDR7Qj1r2cB5sqNPCTpqp8lKaq3a2ibDjKy77xLHx9veIInXqpq+drc3qs1QTVRGMZrutroaad26hvbOb6aKTjveem5wnmqlmDudOPZ7zAucjdnLY09FJ5Q/nAyu5KMdLHHiVpOzmPM4O2LHfPdC1olH42enHqyZpyp7Wfur8JYldk4/Pjr7ENzplt9ekTDQKo0YMovPO/B6fC5djcn3lvMRm1m4pQb5fzsMk2Zb7gs/xuhRFZi0yKFS2ui8lbzmup/xTNks+6nuVnRw2U3mrjiYedZg+KEEoe2TJ9WF78PdreyhrpN4efqmNstrrE26PeBI24li1uZNKCspVNAYRxwTDl6GtvY2FSCu1cUEkkUcVcdz2Ad3/zE3KGbvyp3fQ3kP3pyMOO5L2Hr2PeSPoCfX1dfTCv17wy982iqi2Hc1V7VJFHmsqqSOvnqZdN5mGDB+o3hPtfdFRUUGbbryR3n3oIRrN7x/h8VC+iATOC9IgWSKPXWp2OrigEXy3rT/2HBxLkQ0yEI40TRXxKMtaXm5g0fsxL1f88DJqOADzNsaKh0WSJyffbIUnlsijFNFSedTY2Eh1dXW0Z88eldbv2EWzXl+lBsrJHzCYckvKVNSRJNooApXzaxbnV1W7Knma84JMiqxQC0d+deYnWec8rs6xXQ+II81U1UiqnDpauXyqr6WmnVuppGYH/XrK92mfUSOpf//+1K9fP9U6QsorCMfIcXPE0Rv5ySqkLGliKZExyVuq5l7X4CcVzpe6iVeQWvvLp9B1v/kfc6D7EFsed8Zv6KsNeygrt5hvQR398EWHkmxLcaKtDb32ZEe7tYYuOP07dP9fZpvjUsPSNz+hY06bQZ2eUjaVNJXW+U2VabJMctRRVVBYW9k8qJqpSnT2lpQKbeGEM39Lr7z+iYlo5zjylXkOJDXKJnnL5CnH/SrR2dzmCmrZ86k5LnFceOUceuDxV4hyxR42CuvIQymzh1mKPdpqKad5I7Xu5uuWIOIdcQwpHP8yS5qqdlIxC0dptqccaza2NNmDMxB/5DL4NVUV4dhcTWu2fEj3PD1b2fy6C++jAWV70YC+g+nrY/enoUPSY+het9PQWE/L3ljSRThKLlfbIcRjFYtH6fN40bU/oKEjBsU0gmQni8cdc+fSstmzVZPVkfwZBbxfCUdJ/Hmy9H6q3K72lnUu7fc6vl+kiUQvvfM08raIxj2c1rEQ+YKXn5w8g+q+eYI6Pt50jhtHL5w6yGzV0zP3rKB5281mApk4dRJdvp/ZYFY8u4huTl0Loi7EKh6lfJYmq7W1tbR7924jHnfT3R+uU30fCwYOobyyvkokKmdB8qMsJT9L4rwgkWebm/S6rHgfAfJA4NNix5zzt6qk4KUSjm2ylOhjC7VUVynRWNZUQ+dP/A4deuD+qmmqCEfpiy0D49j5G0FkuFk4ChdddQc98NhL7ICVcV5yNIOTxOs2TyUe43xJNNw6YZLa6ii7ZSctfv52dt4TMzdcvJAmdMeeerWxZbAmdMkTQz4hZJI4tG0NLIT20GvP3cq2/I45MnUcf8bVtGj5Z/ww7NpXjf/wEcnMe9pOEgGVZYcR2V8bkk1rPlhojksdS99ayXnrKhbavj7Jzns1+XnL3KNekd3ED8AqeuT26XTu2SebIxOH9NHe5zvnsT2czZ2NPSTvqLIrOehIvrWFwx5S4XXFaXTd1ZeaI+NPEoXjfN3HsaBMOc/WqZZlsmt5egOSqXTEUfdvlGV9U7UaHOfuJ29QEYfZlzyshGNRfikVFRbTiOF7Ub++/c0ngJ7Q1NxEqz5bqYWiONkOAkWjvheyqZ1v/OqaPSryeCGLxxEjh6r9sTjMlTfeSItZPA7g9w9np7ucPyOX94twlKLNJnHs1ac7nH3nuogBkSMysT8/3vSorbwuSxGN2zkfrWlvp1V9htCak6+i5pEH8SuJYfSxh9Oco7nAFj7/lKbMD68a/Y6nHXTbrJW0xGxFiv9nWGL7rEQSi3i0TdYbGhqourpaiUdJmypraP7qrfTF2vVU0H8Q5ZX3JU9eHvsI5gEpeZJTp3pQmrzJS2+usflHlpxUkx7OIyIcZWkjju18jzTv2aVE42GDy+ncY8crkShRRkkiHqWpqkzDEXgPgfC4XTiqqON3zqWO7CIulLQD5h0kR5yvJDnwXmfUz/mSQXGq6IYrTk/ZQC7RILYcc8TPqV2qBEUMGTvKs0fZUTmzSbKlEkCSRAzJfd5CnS3VdPzhe9HL/3jIHJlalrz5CYuhGSZqlK9sZZMSQklx/nWFhbYX28kujchezCJ7ogtEtnDC1Gvo1TdWct4Se/lsJfmMV/iIJJTN8gwxNvLaTBLnra8NzWWR/S9zYOI54czf0auvf2TsEaziIYX2aK2hnJbt1Lr7A3NgYkiqcJSmqiriyAYWR0AvxehJMHQvQy6DaqYqDhpnKN1UtVoNjnP3E9era/O/v5xLA0q1cJTrUJBfoISjOG+g58jolVu3bQ3q9AYOlKOWfA3kWtlmqxf//iQavtcQvj9iG221dt48em/aNNrD75Vmq0M5Fct9x685k4hHQb5BkuQd2SPLDn4vP97UyKkq8bqKMrII2MoiYCMvV4/+Jq3/0RXUWp7Yodadkb/Ny1bQJYuJzr3kcDptgN7XLRGITSf+EU4Wi88SXZ6CiGekRCse1fXl69fS0qLEY2VlpRooR0TkttoGenvzLnrp0zWUk5OrRlvNKy2jbF7njGoelCIenfmS1/m/egTYJA6Sap4qDzdORjC21tVSc9VuaqncRZP335t++J2DVXNUaZYqkcY+ffpQSUmJGhAHczdGj9uFo3DhVXfQgxJ1ZAcsW0a5FF+A85R23O0ycTiFjp94bK0lT8s2+uqDf9KokSPM0e5m7lOv0vm/+qOKOmZ5ZBAp48hKCa/EozyDEngPdXFkjT1bbeT2Tppw1OHm4NRSsXknHS/Neyt2UJYSj1K+GHtJnkuC86/ynuQ1m/+UyG5lIVRFxx0+il75xwPmyNSjoo6nXEmdOcXepuXKp1G2svZKZPnMeUvlJ+d9yuttjfzQ20MP33ElnXv2FHNs4ulqD+27eW0hy4Taw0SqvfaQPMT3XXsjdTZX0iN3XJFweyRROD5JVZu0cBQj+8SjKHY4BfFGLoO3j6NZ1jdLxFGE4w3q2tz4y0f8hKOIl5wcPTm4uhEyiIFTJtAvJpfqjQ8/oD/8dYteTzDSBFXugWAEFY+8lOiwjTzO/Ov53ikIYnGe2ysqaOejj9J7N91EnfzZwzj14e8p4SRTdjiLOFmKiJQbWAb10W6/Fo22T2MlC4DNnLZx2sVCceM3T6BNR/+Uj0osnTSYfjvzQNKuRz2t+Jzo8P0CI4FBMGJRicAJDTT97rW03rwUDv/mqT6R6C8mmSjFaKKJRTzKgEwiHqXJqohHKa+l76P0gdxRy7/9q+305boNlM/CUfo95hQVkycvn5+PJveoDOTLm/KZ6jFgktwDMnKqCMaWuhpqYcEowrFPnofOOepQ2m/4ECosLFTRRRGMVjRKOYQmqrGRDsJRRcq+e4F0e6XsPFN7b5wvuwzSKzs+GKGjHHbjfCknTJwv1fTt8qQ6oz2lYhOLoTN/S1+t30LZtv+Vw5lV9uR71NsnOZ54bSkOrNiSnVhZdjQrW95wxZk08+r/Mge7gyXs/E86lZ1/TyFlqyarIh61068qL/jJmBBbyRPVK7Id+U/W2+q5AN9Fr6nm0e4Q2Zbvnf17emXJChba0u9dR2klXyl7yZLv08TZS+wTIJQkkt1awyJ7NL3ywn3m2OTxvbOvp1dee1PbI0c34U2uPcQO5j5T9pBuHzU0ZmgOrf5ggTk2cSRNON55AwtHv4ijjbLE2zHoQ8ff8n2aMNRsOnnvTZp52wa9PvIg+uVNB9BAWd+6iu6a8QmJ+zd46mS69MdlspfZRE/97A2KpYvpQZefSWccajZ68Dmxoh1C08eRbzobcfxqm0M4/o8IxxFU6BCOspQU12syfjzd8N/xq7ld9df59ORys+HgoOlT6XSvzWNlEz19zvKkXaug4pHtL9esyojHG+75hdeBjvW6NLOA3Ppf/0UrX3+dGvk7yvm7+vNSRKRM3SH9HmXORynyVN7hJNHFlo4OquUkgrGSl7tlWVhOa0cfTFtPniEfnRT8BNuu9UEFoL+4jK05qf9nCF0ji52D96G7Lx6tpj6xSAT00sX84HcBsYhHW1aLYKypqVEiUtYlEin7d4qA/GwDrduxm/NnNuUWl3IqoZz8Qs442tnSjhc7p+IYcV6RKKOal7GhnlMdtdbXUVtjA/UtzKezj/gm7TtkgIooSgsHEYqlpaWqT6Ntnip5Pli0HnRPOghHQTvwV3AeKmLBYx1443zxemenlHfxFDzacdfJOF3WAVPOqDR9y2PnK/X9y6LFDjrUmZXrFeLizFp7ahEeZ1sqezocerveIU1Ua2ifYQX04B2/S/kgL8GY+9Qi+vmvbqasvHJ2/rkcM3ayIqCzM97Ov817xk6ytAKgTSosqun6K89ikf3f5nj3IBUTY4+8iNrbWjlvyXQUudpeqty39op3xYT/farzmAhtTq21uknvC3+hCUcmv0mvtsfFbI8mtke5C+xRp+yxiO0x8chvm+MTR7yFYwRPeVPYqCQ4t+OR2LAhcRw3olSLRmHoATR1qojFMjro21Y01tDS377OAsLxnkgTCyWfaBRG0BmXy3yJQY5NWuqKT+KHPgYklnbjYPstuUCQSHx5aT/Kai6imdMeUI69o04mavJHjaLRCxfS5JUr6YS//IWGfec7tLW1ld7nz13B6S3+7nd4+QEv3+f0Nqc3Zb/s4+N2cdqxz9dp1RGT6ekf/Io+POBY88mJp5OK6dwJvijf5s+2RxQ1jAYRjNdwAfeCUzSKQJ3VtTlq1va1dMmsT2mF2RaGH324KiCfv2QfGm32pYpYpuqQ5qAi4kS8Sf9CaS5qm4zKvmH9+tBFh+5LV0z4Fh01ZiR1NjdRw7YtVFuxhurWfUl161dT/ca11LBpHdVv+Ertq137BdXysmHbJtUk9ajh/ek3k4+ia390DB2411D1ufL59rvke23zVEQaewcTjxhH1//6Qh1t6WhmN6tDpyy7ZNdLUlyeT/wZxvFyOu9Zsk8GJWmrpX2GFtIDd15vjk8vZLqJV5/+I2W1N6pma/Jbtetq7WiWcbCl+gxlN+vAii3589VShFAdZbdVsmi8zpWiUZg4/hs0aSKfm8p7rdpO1l7OPNhTe6liTOyl81tgylIVFrU06btjXCkahVEjBtLq1+/h68t+SFsD77H2MfnKbMt0FT0ttvX77X0qfg8vJZ+pbd4v/UBbq+mhO3+bEtEoKHu88Tf1u7U9ZHo1YwebrH30W2LG3x6+cqurPa5JimhMBOEjjps6ujRVlYhjdhIdhIMuP4vOiHp6ExaR1yygV0ywMjwj6ay/j6cD1HoN7dxaRgNN9HPnPxbSnU+Gn2ctXqgoQkdgU9UaWitNVZ/UEcfZlz5sIo4ljmuSiIjjkTTrEhNxdEZ9o8AZwV1195P0RJCIoxNn5HjnP/5Nd86vUute4nBO8SRo5NGTTe18nSpV5LGObrx/mhmROPYojOQL6dcmo2neMu9fdPqfrqdh7Og38PWu48+VxAepqTsK+DhpztqfRWQ5p+2ckS+66QHa9up7qq/bkDF8IyXh3g1sHhoquhdLxLFL01Ph8/X0zIDREfWd3Pz5DqL9BvlFHwU3RCBjbbYqZYPkD4k2SrKRR1lKev2LtfT8xhrKK+/DeTSHqLVFPdhlhFR+szxK5WJwps6hTk7S7Lll13b6+YHD6ZtfH6siiiIQnUtpqipNUzFfY3xIl4ijULF5F114xRxa/Po7qpmlJ7eIvFEfR5RMu2A6cZaKGJ9Y4qREjq9ppdrm52RHa42aAmHRC3enzBmNF9/7ySxa9NoyZcvsPBksR0fR/COOjmWsthQ7GodejfAoS2XLWqLmPezI/obOPfsU/UaXIlHasd/9hTp/iaRl5+Tzb7R5z2cnva6fu5HaSxdhxl4qzxkb2Xwn+9p1c16psHjlhXtp1Eh3j2w/9+nF9Itf/S9l5ZSQR/KWtBiUe9Xah8tuHWkTO+ml/tM9Yi/zTmMntpeyk8ljss4iqUPy1h2/pvOSMIpqd2h73KT6Onpsc3vln+myy5mH7K/Tf7rH3x6mzHLaQ1Ir26Olkq6/8idJHcgrqRFHbQL7V6+pdb4T45XGsTCc9fdQ6UQ6Zpj60qjhTw/6ff5pL4doZIFz14t0x5Vv0CqzPfDHk2nW5XsFeV8CkljXrFurq229ZtCvJSdZgr0WSXIS7HX/tH3+Sp/dvz2CJYXzdb5OVjTSRnrqtgpeOl9PfpIRVWW0Sf9luxKKfcr6UnZLMV17wd+UUy/CT1/X2JD3f7m7hrZRLo376nPq19pKI1paaD8WC4exQDissZEO5vX9eN8+nEQ0CoN3bqWvr/uccof053JMi5FEExhtFDbtjJ8gO+YA/88WwXdyNH0Wd66jS7mQPNkZgdy1nm5xQbPVaCOPItYkv0kzUWk+KtHAAQMG0ODBg2nQoEEqKiiD16ys66DcPv3JU8SOQ24eUUERUWExUWkfoj4DKKuckyx5W47JKS6lvAGDaEnFDvV++5mS5DPtlBt29FSIxt7FqOED6P4/X0bHTjhcNdfrsBENvvtt7b1EMjySOCvbJP6ZDI+gHKwgSb2eLe6bvJ+TfJaJCqh1Tux58X++H9h5f/DOa9NeNAr33XIJ/fynU/h31XCq9drQJmULZUttz5yobamX/p8rzqzYkkUj21KiQW4XjYJEaVe/+QAXkbnsgFezP94U8LuMrdgG1l427wWzkyRtK16X96r38+fY/Gf2qc/uaFL5Pbutih74y+9dLxqFc08/lq6/+mKidhEsNSoCqe3EeULyhbKVWbK9JG8pewWxk01iKzlW2UXZqd18piOJWGqrVyLpF2ce5wrRKIg9HrrjtyrC77OHriyQ89bXX9sidnuIDYxNJC/J0muPKvrF1ElpMfpzOMJEHJ+gShNx9EUbdZRL96yKDwddcTZNDRlRrKEl17xIr4hOcDD4rJPof0x0atVdj9Pjb6jVKBlJZz92pFc07vzHArrjCeOgjfoG/ermA31NY0OcRzzp5Myl+ziKCNFRR93H8SP665Oz1LWZdclDNKB0ePA+jvwvbhx5FM2+VJrqMltqaOewMoctIuDdN2g+Hem9rv7XyN/u8cTvGiYDNnnXyKO+V6SPamX1burIr6Mb77vY2/8rWifbDoRy5+sr6YBbbqIfvvy8eSUy3j34cJr1syto+3uraci+h+vvj/IcoiHYdBih5lGMRx/HTCSWqTqkGJcKBskvMjqwlOMy2uqyTz6jm99dx8Kxn4o2ygT+nVyW6L469s3ikHdSJz8dpSyRvh/tLU3UtG0j3fHjo+jAfccqsShNUiXCaKPoEIzxI50ijhaJPN4450l65LHnyJPPfoKKlkn+kXzBPoJUgKh1nSS/eZ0N77r+q3KS/FF5UZwtqUQ1UR9V8dbGArWR2pvZ2WurpgfvuJbOSaPBcLqjYvNumvf0qzTrj/cpO0oiiYaoSiRjR7XevS0FZXZ1kJQheqkjH7yUe7+9mW3Jz0oW4TNnnE/X/Tq9HFmJPJ5w1nW0fv16ypFWcWa0TF+es0tONqImbxTEHHaFkaP0Ttl22EuVkZL/JO/VK3vtPayUHrjz9zQhzZoYznvmNbrgsv/jZwCX33yvqlGRra14qS2h81fUeYttpiqmVVSN1zlvdbTUcuK8deV5rhtoSZCRVo8/fYZ6JnryZWRjYw/JDQHL2O3BS7FJe4vDHuemxB7xjjiGFI53sHCs2ijCsUw5E5KsUImncIyEb1z5kzDiMoAtK+nOKz9WA+eEYvBZP6Rfnmz7RjIsdK79c6AqHEU/eTxQ4Gyg+We/Th+brfgS2FS1TY2qunbbhywcZwcIR91UVV8TvYRwTIFwFNjs4kSr6+DhpXGq5V6R6yjisT2vlmbfOy3qCI3cmnLdd9bU0vSXPqRHfz6Z8qR5YZScfefTtO6j9TRo2EEqr+iSLv4EbUbKxFs4qqhmd9N6SH/HpUU0J8j5+OGyUVYtsYpHSbb5qgjH2f9+k16vzaK8kjJ+TR7q0ueFEx/j15pBPQa4FJHqVXlg8nbznh30tT3r6b4ZlyrhKJUfkr8l/0I0xpd0FI6CEjxPvUo3/uk+ys4t1KInp0DnIa8DJnlFO2A+ZFvvkHzozU3K2ZI873O+OsTxam3Qjvvwcnr5+b/RqL1ibIrkcuY9/RpdOP1m1bUgh20pNrVNMWO3Jb8m69IqpqOVbSkCvJpG83P9AenTeGSkzpW7kAFPLprxF1q6bDk7/1psiyDyCW3xirQo8tmLbSULtUOXgNpeUnbq/CavqbJSnP42Ftgtdcrpv+7Kc2jmr90ngiKlYuM2+vqRF7BZOsgjTczzpIm5HpBJWUHZS+ctr7kc9vLLW/b+lFdV3pLEAru9yVRI1HLe+h2dc9aP9eEupGLjdm0Pauf8Y5vciz3kV+o8FLk9eIvvL689JPGzVtujhu1Rk1J7JFk4tlNRgiOOkRA34ciC6Mb/GWk2DEFFo4+Q393N+6JFMqESjUo8mlFVpY+jQzjecMmDWjhKAWmuhSwTIRy9dorxdzrttuovj9FjMUWF0wQ2fdfIoyxZPLbpyKOIx5seuCSqqTrsnH1PfbyWah+eR5f89f/MK9Hx1Eln0f3fEdE5kM9Jhn2P//3rJ+ZYtD2zazSd5p0eoycEGSW1FwhHIRbxKNh8I8Lx+HmvUMGQkWpKDn6KacEoSR70vqKfs7CUQHrNTrfUUlNFpXu20tMXnqyEIyb2TxzpKhwt4oT94CfX0YYNFd6ImZQ14pTamnxvbhPfyq6qPGi2xBkzTpfkeRGM7apPUL2KNl535bl03Yxp+tgMpmLTdpo2405a9sbbbMdiLSBz8pUttTNrI0RMF1uqNf1X3eMSZezU4lsitiKC2KbHjD+I7rt9JgvwYMPZpw8S9X70mdfof299hK3SZgRAsREAtpI2irxnbNahomb1nP/qubxsoplXnk/XZkDek0jtxVf/jcX2G+ThPCX2ys4tYDvpCmX555VD1jTmj35C2J0yKKC+T0UwymilHZy3xF6jh/en+++4liaM7/GQ+QlHKh9uumM+zXvyn+Tx5KkKCBmxV/fZDmMPWfrlH397dLA95F6T8mv08H4pt0cShePjKuJYVFDmECg6shJf4diHTvjzSTSxSwXiBpr/F6KpgUIvUpSA/IgFZKjPj4It1bRzWHmXqNuqv/w9boJIC0cWjB2tRji2sXCUiKM0VTXC8b8fSFLE8WiHcHw9RuH4U4dwDG0n53HREk/79xg2v7o/bMTRikdOrSIea3ZTR24t3fzQ/0Q0bYHclhI5krn5/vvFd+nPv/qp6rMYCy25eXTaAwup84sGdubE+U9c1HHi1HFE81fyjeucV7EndCccfa/7TbsRKBwdAtEvMupi4dje1kyVm1arpZCXm0N/uGwKHfGNvdV2MCTfyANMyvE7Xn2L5u9oo4L+AymL8xx1WOfI8cCziOMkDz6zX54KnS1N1LB5A03/ej/6yQnHqKaqkm8RbYw/6S4cBe3EL6Gb5zzMHkI7O/Ay516BSmoQCiUgHTlP8pj6I39lKWJRaun5GShRMWnexXn/d5efRxOPOoQmfPdb5o29g0efXUoXX3UrZXc2K1tKJFc5+TLnYxhbqjUpB5QtRTA2U5vYsrVJjS557pkn0u+u/IV+X4ZQsXknPfr0Is57j2ifiO0k+U7EkRKRxj8KZi/1j8s+yXe2sqK9uY73tdLvrjhP2SvdBXYgUjkx+afX08YN67z5St2rqskm+wcGay8lE5StZEOeISKu2VZtnIxAkr7P50ydTNdedYF6Tzoh9vivX/+FXl/+Dt9rxhayjMoeXG6ZCLXb7BFv4Rjae9V28S4D1+Oa1Bd2JdT+SNGfX0UfvRPQfPGd1+l3f4lmVM6N9PhZf6ffnfUivWbnoWdh+srr9jvil4La3aCLOLuf1xOV9Ndpgr0eUTLvVwR73SZzSEwE+7wUJXbGVf+ylhZ22tnhbqyn2voaqqmrooYmfgh1tlPlzjq66LRrlGMv7+kO+bzlm/fQ11avilk0CtK8ddKShUTl/PCUQs7sTwRLWDQGNjeVpqpSMAUmvwFqVFPVYMd1nV6jNxCLaLRI/pJ+jp/UtJCnsIiyJPIjjpPUoIrwk+amHnbknUkqMyQazuv8tNTH5eZRTlkfevjtVerzVI0qACEQR+l3vzqNPl32IF09/ef03UO/Tm2NldTesF2NrKgGM5HBX9ob1EAjWSyI9FQU9appW3vTHmpr2EFt9dvV+m8vO5u+WDGfrptxQa8TjcLPTp1Aq5bdT7+5/EL67mEHUGtTtbJNR9MutmWVsWU927JRiUuxqQyCInPEib3bG9mWbPu2pt00alhf+s8zd9AXbz+dcaJRGDV8IP3usjM57z1MZ59+IrW1tnHe263yU0dzpRrUprOtTuW9bJlGppPzH6/LgCUyf2U721Tyqdhrr4GF9LvLf8a24rzHTn+miUZh1IjBtPCxG+mvf/4tffc736S25nr+/Ts5z0jeYnu11ijbqLzF9sqW+1XZS/rqVbFtd+p7lZd7DSmla6/8ucpb6SgaBbHH326ZTn+9VdujtaWef5/YY6fOPzJwVaA9eN3fHpx/MsQe3RE64nj941SpmqomOuIYA6O+SdNPr6I5zkiY7PtDOS06a2mQPoij6KdPHE30l0fp7yz23AhLjxARx4/pb/N1xPH6/77fr6mqf8Qxjhw1kf7XRhzfWUa/+/N6+saV59CZEfQHX/WXecrGzuPtvmBE+rnBCPe5yUZuIpnP0Xv9zFIGOmpubaTK2h20q3YT3Xj7DPruUd/2DjISDLklxUmXKRauf+ldOvPGq+mwD52zEEbPxuGj6FfX/41a17WRJ1eGMOd7OIGRo4mOiGNi+zhmXsSxJ6JRKhukmerTKz6iP3+2kwoGDSVPXr55VfKWWVE5NgDeZZtrcQZU620NddRQsYZuO/ZAmnjYId6oI4gvUkliSdeIYzBm3HAf3fnIq5Tj6SAPtfBzSo82aHNQh+Q3Ke9UyqbWjlzqU+yh7aueM0cAy1P/XEo//dVdlJdDxpZ6REjVcFXVCXYoO8o93tHJr3bkUFlJPr3977uUY9zb+Ml//5Ge/c/7lOdpY2HNtpKUpRseSulnW1/ovOfhvJdNB399AK14+WH1/t6EtBbY9+hL+D71UA6JsBZb6UGqxE0QW3WoFivaVpK3Ojra6O93XUWn/zhzyiuLssdRbI8cYw91rzntwXZQz0i+16R9RTuXbLx96+9/TpdeONV8invo7vkS7fMnpAcgQkb++dZkXbace+Lxr5xOuPVn9L9PdE0/PUoEX5DX/nAQDfz20TT91h/pbV5Ol300ks584kd0wijn58u/9fToWfPo0ded+9z5z1rXWlonA+dSybBd/kkBGNd/TrruCU+w4/W+YP96hvOTUvdPrN/OhWhrR4vqm9pml+0t1NTaQJV125VovHzmL2jf/fdRBY46eyl1QiDHVFTX0+7Kmh6LRmGvzRU0cksFtRezm2G+H7iPnohGVTZwkujgfzbsIk9RMWVLE1XOnyqp/CbJNkkNSOxUyVIejnZdRGdu3/704Ovve6OO4fItAE7eX7WRXa4CavUMoCbPcGr07EX1npFUnz2c6rOGUiMvG3hfY84oas4ZQe2evrSruo2WvvGO+QRg+fdrH7LszqeW7H5sy2FsS7Yj267OM4LqaRg1ZI9gW46khpyR1MS2bM0ZQLtq2mnp62+bT+hdzF+wgtqziqk5ezDbivMZ20XsJXmvweS9es53jbmc93KHU5unnO1l3tzLmDv/3+y35FJrdjnnLbZNjrlPxV4k9rJ5a7TKW225A6mNbXvPQ0+ZT8gs5s5/ido6c6g1y9jDlltee0i5JfYYxa/zvZY7hI8tpecXLDWfkNl0W3XscxG0k6z3xDuFQl6rpteunku/dTYtfWcp/fasufS4fbZs/ohuu/pj2qk2yunA8TJ4hP93fPPKc+imJ+KXLj+763fEI8lfwe5xYo/QtYo6qRpb+efY1/Okv88i+5x8eucjdM2ZvnT7876mwPYznPg+t2tyEvi5wdKTDn8i2OclO4n9JarYyiLRisVWs/RGGms20/m/PIXGfH20OfPwiHMuEeaXPttAP/znE2ZvzznzX49RYakMjMKJz53/mFeAG+iJaBTkmkq+2bhrD320p4E8+TK6JctAb16VpRZ+oZL6HPVZalW931NYTDsL+6pIpkQ07XEAhGPpmx/Ra299ofoJqZCYQpZZ1JGVwymPkzSjlpYXer/qj5ZTRLP/PJe3gZOHn15q+lw53Tap5vEoO4pNtUtnbcl29RTQDbc+Jgf2Kmbf9nfqzC4k3Uxfo6vEZJY9X97TY0PovJmVnUfrt1TT3Cf+pbZ7E6+99SXbKljeYnupe5Xzln1NmYzXPfn01ZYmvS/D0PaQ/rGR20Puza+2NOp9GY7TKl1gV0J5EcpPcKa4UkX/uYKFIQvBwPQojaYDWAge84dz6SbnIDnfnsDi7Vz61clmdEHZ/sM3vIPXDDz5x3TTlZE56a5B7GyX3hWzzyDXw27rdb1l1+P5z0moPfafP8H22n3B/vk48Jfn0c1Phk/+zVqdn5Oaf+2d7SwSddNUHW3Uy+Y2Fo11O2h37Rb66X/9kPYfN9Zv0nQh2CAj4pSLcKxvaqbXd9TTDxc+bV7pOePfWcp+BBd8OXzmLCAyg2I67eJJqnnFC7aZahoSD9Eo+Uaigg++vYo8JeWULZP9S2HCSQ2II9fcbHebOG/Lf3kqigDd2ZpFMx96HFFHEDFzn17CHkY+p66DS/hWGFsMGgdMHPje4oBFyuzbHmMhVKD7IBu62pINqP97/4gt122u63UR3NfeWs2/3TeIUPf4hPasXia05z31H3ptRWAFj8AZy5m3xEZmqfawKK/IQKG99M2PlXBUo0Kb36oJLLSc9uA1tl/F5iq2x4tyQEYT+q4SG6l8o1f8/rHTEK/0zStZFLIIDJYuPzX8sPPd4fyeD/8UPIJ1zZlL6VNzvBBJ1EvSrY9V+n1+jxP/4xW9VDY2tpcVJ3a/XdcHgiQjdm/vaCc976b0ZzTCkVNLayNV1e00ovEkOujg/alPnz5UWlpKhYWFYUdVVZ/b3k4vrd5Cxy97KaZ5G8Nx5j/+Tjl9+Hsk6mj29RZGH3u4FpjdTdGRZHoqGgWbbyQq+NL6HUrsSW2pKltM35SIk/pA+S9rncqh8hSX0idNHtUHHlFHEAnBI2SB+SaYAyYOaSXNvuU+OQAwKgLCIrB7IeSzo7JlL4zgznvq5S5CSOc6Vag54Nf0f+8fJbS31PYqof0I36dZ2RJdC1LBExK2lYw2qoT242ZfZjB7zpMqmpqlIvgarz3CGUbuTX7fDbfGr5WYWwlZCjnt030mShBvL/GJtTv9m6qqfb+2zVM30JNn/oMWy4inWz6m2+W1P61Tr3THwVdNoAPNunzuo2awlSFnT9FRrtu+RUP0roTjb+cgVldOHe/3OnhyjF76OX49TvrrNGaf2RIO/OX59H9P+tJlUxwC336G2VTYfQFJbHwWLaGrpz5EV9/hnPKjgh6fusQn6N8xx/ilJURyHnJ9gnx2YlOHiTT6mqda8djS2qRFY80WmnzGkTTum/upOfAkOSOO4aKNEtV59att9KN/xL9APu71f1N2WQ5/l8zvZSJQCaeYzrlERwWd6QXvwDjCILo84HVJdx1bbF4PhQyOo0dgPfme9bTZ7A3Gup31Zs3C712S2oFx4iUaJUm+eejNjyinrC8/v/L1teX8FFXi93hzps0a0ly1oJB2ZeXRc0uWq+aw9jsBCEZkEbIQiAPGjuzDTy8zO3o3PiHki4BoE/LfYLa0N7As2Za9LYKrhRCLbIcQCo0ykjcpoe0poll/nicv9gqkOblEy7QNLCEylv7v/SOVPFpovys7MoLFqnk932t+Plooe7ANzKq2hzR3rmF7vCc7MpYw1VfsGJh/zvX4//Px6Z0P029+/RHtMNvOo+Sfl29PUKLu8vGd5tiRdOxtE+lYmatx2Dfosqv2drwrzL9RB9Ox3qaPFfTEn9Z6959txZB83pNT6HtdBtyJ/z9/m3dF7XX0UXKu675LcUrO7zf7QpxSF1j6dDne7vNPo+n4KX34Wk6kP8z/OZ1zhOMNb6+lbWd/0yfo+Zgrzy73e+858yfq14d9k6bPEfHo/OzEJh1p9IlGG22U5qlVpnnqD8+aQBOP+66KNIpoLCkpoYKCAjWSarh58CSa887WPTS4Yq0a0Cbe9K3aQ0e+u4za+rB4ZKEQ4WV1FVks+Obd3XW6jqzta+lStY/T3WspsOooa+VK856u700F8RCNFsk3Ihzf313PIq9IOU2qXDCjBuq8a8uKyBL/8S6zc3Ipp6ScXlqzxdvXEYBQLPZGyCJ03kM4YPOe+Ifs6NVI5DYwIhQaMaDYUi+1LXtPBFfm44tcCBnsYcpcWmiv3dJAFRvCVUNmBrNue1xX8Ki5LjVeSwU1mS9fScqSPsqewowR2rNshVe2s2+sIWQWcthDVTywPW59VL2SqXTT7kEsxck4D95k98clOQnY/s5EX2Trl6PMTh87N66nHWZexUHDtNDb8fwL9Js/fcVrgd/TNR18xjfJNlrb8fyH9KF9reJ9uvXMh+gJb2uFcjr2j+fTOUf5vz/+SRZ6Xf75lhbnlv96Mll5xwP06zOCp7kRVhJ/a8axNM6s09uLae5bZt2w9bFn6NdXfUg7aD0teq6KBg3vSzTqULrqqQvoj0/xe99eT94ZHoYdTJfP2EevJxgdaRShKFOmmGWHjjRW1+1i0biVpvz0WK9otE1UrWjsLtoo0ZxXVlXQj59NXEF8ysL5VFQm39cmX6xTQnEKvejSpYsDo4SZQbxEozPfvPjBZ/SJHRRHv2iSjiRGk7w5lDcVnGdlTshPqpvozY8+Ud+Hvo4gGBIhW+KNkGl0LpG8pVZCEOCAsQP38FOvqVd6K3aAIRF/2jaWKO67XhTBnX3bE+z4i8iOTgjJP++6EtpVdNFlN8gBGc3s255S92nkfUEZmw2VucRemSO0Vd9GVeEVoz1U/slTFWcVGzO34iGsdbx+hKw7k+yLV+LP82L2edlcbSKKFfS4oynjp3fo5opzl+2hbc5r884S+vNje7p+R7A08hCaZKONWz6ix7q8bx86KGB+wQN/+XO64ux+AcfFMxm5qP6YpQPffj5OrctSr8s74/fPid7z/i3304wzdHpkmT0u3D8nzv387+jj6OzvmJeoil6d/xXvdTCiLw2R4yrepVvOeIUWPvY0zbjF/5gdm9+jR5SwNHznWLrqJ3305/fkn9emXZOzT6MkWdfNU5upul5E4xYtGo8fT/3791fJ2US1u2ijOOJbahpoQ1W9GsgmUXxt/WoasmcbdRTJiJssKhLAkvk+8RdsDsdk4BdhdNFcjfGMNAqSbyQK+OKazeQpLqFs/jy55/ji8l+5vnLnxJBkzjPHQ1Gav+b06U/3vbrcO0gOAIFEFyFzEMQBE0du6Ru9czoJYe7TLJyjiggJbEBx6M2qtWVviOA+8vQS1bcxKsffidjLCO2vtujyOVOZfduj1KHylkRnNTpL8d9weUvyk1mq9Wwd0b7osllyQNqiK7xkNNVoKryC20OaO1/4qxvlgIwkzN0llnImJ4Gv9SQ5Cdi3+X3689QHWSS+aqKBFl4f9S26cv7P6WynuPv2KDp3xs9V08c/zD+WDvZ+HqejjjX7TbrFF21UzR2dr6lkmkIGMGjKyXQlCxTfucYrWYLts4gj6Htd/smEtpQlA53EMzm/W5ozBjsmWCqnH9x+Id3y1IX0E68wFPyPO/gI34i3O557mRZW8P4Ne3wicNjBdAV/hnyOX/rTwb5rJudVsYLmPVeptlbecQ/98bFdft8TS+rg5LO/Lzn7NMr0G2pdIo1tTSwa9UA4Pz57Ih15zHe8fRrtYDjh+jVaRJhKFOdfqyro1OcS38zhZ88+TPklLdRcX03NjbXUolIdUgzJCsBIiLdoVBUa7e1q0JqPJdqYx46AOD5qQJzoI43+SRb8R69wOZNNOYXFtKuoPwbJAUGJPUIW3AHrZAds9p8fkQN6JXqAoSgjQl6ctsz8CK5MwdGRFTgFh/kbNvuxjazQVvC6EtrVGS209ZQT0hc0lrxlUNmL36+m5khvoa0rvCLtGxsCP3tk5lQlQhY/+L23lDiu4hBUVVXRbb9/lPZsaKWi/DJ2ej3k4cyll+GjJtFy8Ixf+Is/Bzuef47+/FglDf3JqTRd+sMFpYoW3bGexv3KKSqYd16jq29ZazaEfejc+ccEFYOBfHrHgzTXDJJjCTzPYMf0BLkMbR1t7Ixx4qU0gWxorqX12z+me5+6SV2bay+6m/qVDKOCvGIlRHJyPfxQid+18HL0D+jWX31Nr7/9H7riltV6PQIOmXEp/cwpGre8S3+6bAWZFsVh6fLeUETxmdHQ2cYPDL7pswMe0jJXo4hEe2309WHxyM5/df1u2l23lU4840gVaezbt6+KNEqfxvz8fG/z1HDItRcnvKq2jqYvfI/uvHSq6ouYSFpy8+jsu56hzcs/JWqVkTPlHBOQl3oBxf2GUkk/6WAdnkSJxoaGBrpr0Qp6fHM95fftz2UCO4leXymsx9Qtqh+sRBaljyQvO1qaqWn7ZrrioGE09Zgjqbi4uNtIOugeiYpbZFCodOXCK2+nh559jzz8jLJix5sPu82KcoyuEPWutzXSyMH5tPatB/QhvQgRQtffvoB90FK2pXZmtQnFNmolDNqG2r2T43m9vZk6m3fT4vm/pwlHRvKgTS+OO/P3tOTdDeTJLeQtXR5pM8nvVythMDYyS6mY7mipp70Hd9KatzNvlEyZcuLYs/6X81Y5P/udQtsYKiJ7SVBB26uTfaLOlip6+JZf0Dln/cgckz5IhdexZ93E5VaZEtOW6OwhR+vK2s5OtkdzNT3E9jj3rB+aY1JHd8+XaJ8/oYXjzEdptwjHglIlFkU0eoVjHB3Mb4kgC1GG7XjuOfqTEY6Xn2KFIwvF56po0imjWUB8SLdd9j5tVftZGD51jOk3x8dc9Sy9FDC2iP6u9fT4GYvoA7MvcvrSD24/hSYNC/7ZPUWynAgTr3hkYSLCcR0Lx/uevlldm9+xcOxvhGNOHl+LHDhr8YJ1IZOt87pDOLZz4aiapBrBqJqq8rK1rYVqGnbRntqt9IPTx9NRxx6uBKMIR4k2imgMN+2GE2nyJ03/nvt8I21/YC5dduds80pi+fsp59JD3zyOar/crO5t9k7MKyAaIhGO8RaNgs03NTU1NOHup6lg+N6UV1JmXtVlSk9RopGTil5KFLOjnVqq9lDZro303GXnqryem5sbUT4HockU4Zgz6jTKyu1D2Tmmny2jc6E4VmqlG+Q4ybmyFCesnTqaq9gBu4AdsJPMMb2DngkhwWlLSe3U3lJLxx02kF5+9i5zTGYgcxGeP+NB7fjHKoTkaOUOi614vb3FIbRDRDfSlBPO/B0temcj5eSWeJ/72kTy29VKNxgbmSU/HNiHYqE9iFhop9/0HBdeeQc99Oy7MVZ4CdoOXe2Rzfb4uz4khaRQODoijnEUjkAjGc5fOOqIo79wvIv6FQ+j4iIWjvlw1OKF8uU7RTTqPC4Fh+RwHWnUYtEnHFk0tjdTjYo0bqPJp39XiUYbaXTO1ShRmO4iMXL7iQBobGykK/71Nl19zX+pPojJoLJPP7rwz49Sv407+HzZ+ZcCMw3E48r1unmyMG50X7OWXLburKatu6rVenfCMRGi0Zlv7li4hB7fVEsFAwabSf91eRIX5GEowlEEpNQw87K9qZEat1TQn487mI457Fsqv8vzAVHH2MkE4dizCJlFjg10wBpoNDtgX72d2SMVOvEJIYkIOfs3xmhLu64iuHm09q0H9SEZwvFnXkuvsRDy5BbHKIQEYyOz9AntQSy0/2KOyQxyRp1uKnjyzR759cZQEdlLDtJ2svZSQrtlDy1+cmbaCe3gFV7R2EMw0UZrjw6peKg09jjMHJMakigc52nhyA8BLRi1U60SHIS4I5cheFPVT7zC8bcsHPuU9Ke8gh60wQZ+eDqKKZskMujL4yIcJcKi+zP6BKMstWjcQ3vqttL3Tz2Cjp50hBo5tV+/fmopo6dKBCYS0SjIdZeo0TubdtCzLyymP19xrnklOdxy1f/S1847i04aO1z1xUwH598NTvb9z71BDzy3XK2HE46JEI2CiEYpE+rq6ui/5r9MX3QWUn5ZHy7RpULJ+8jrOfIAVNFGEY16vZPvhZY9u2hs0y568H/OU82ybZ4HsZEJwrHnETJLoAPWahyw61LugCULrxDKk3lse2JLY0O1zNwIbs6oMyiLRXa2J1YhJDhsZdczsKm0zLF6/R0LOG+VcJkdawWPYGxklipvtdbRpENFaN9pjnE/ibOHVHrV0rGHDqFXnr3dHJMa4i0cQ4atxF7qt+tNva1X9X6k+CZlWL2UbT+DG9o7W6iqcTvtqNyCFIdUUy0Dm0gzPL7VOen57iSS084C0Td6qk0t7PxLpFE1Tz1NRxqtaCwrK4tJNFoBsOCTdXTa4/ebV5LHqU8/TC+tXO8dJVPOCcSHRIlGQa6T5Ju3V6+nlVVNlKOm4OA8J8JOrmG8knyqLPSqWpeKFZkrcmVNC63btFmdh+Qd0HuRCJmepN43f57OMvzX5J3Ikff7UlZWDvWGudGc9HgKjqDwZ0nFkqeAbrg1/ZoThsI3F2HgoDhMVCYT+0h7Okfe4/xcsbmK5j75ojoiE4hujtVusNlTmUvPgfnVlka9L01QgwRx3rFNVHuEnz10/snEOUFDRhxvnTmXdlegqWqykFoKiWoFNlVdv0Mijv+nHLPNG7ZTfX29Gno/kU5+4OdGGkkIdT49fX8wehLdkO+p+GoLfbhoC5UW9qMcfkDraDrncS48ZATVrs1TW6i2YQ+Lxm00+YzxdPSkw5VYlCaqspQpN2xfr2h+r9xzWyqr6XcvvUcPXvhjymttMa8mj//66zM0bfIRNG7ogLSIHKVDxDEZolEGxZk29x/0WWcR5Zf354eUfvB576K4FQ9cOokwVGUOJ1m2tVLTrm20b81mmvu76Sr/2+bZIHrSPeIYvwiZIG/QlXj6/byuBnbZRWvfuo9G7TVcHZWpiBC6wRsBcd7TYgu1EiWZHcEdc+R/U8X2ZsrOkUi3JnZ7GRuZpdhONZUe7KGvVqT/JPcy5cT5Mx7ivFXKYkk3gdYmkt+rVqJE28lrr8426mipput/+QO6bsZF5hj3ou1h+8Ymyh41dNyh/ek/z91jjkk+SYs4eo1mf79s2yWIO8rGasWxLnRmqVELpRnhoKH9aMjwATR0xECVhu01yPVp+MjBQff3JPXkM8V+YkcZvEYck8AkQrGtTU+7YVOrRBobJNK4jU6ceiQd+70jVZRR+jSKaLR9GqPt56W+r72d/vn5ZvrhP59IiWgUzpr3V/rHJ+u8kSM5LxA7iRSNglwfW8lnp+DgjMcOIedhuX42WZHX46Tzg/z1Zg2pRCwspt2YmqPXU7Fpm4mQ+aKNmljzg3xGQORHokmeYroog+dGs8Q0KXtYfHZUtsygCO6Ntz1K6zZX6/xh8JZWMWU/tpH+7/0j+Xr9ZpkD8wXZkdbEZcqJcEiezc7n71lmdribR5JhjwyYqiSQsCUTuyHqn74JtWOt9pp1pPglhawH2psLLxElUqMvzSIHDx5MQ4cOTWgaNmyYXwp2TLAU+L5o3isp2PuDpWDvjSQNGTJEpYEDB7I9pXbS2NqRZH5GmafRJplyo6ZxD1U6ROOAAQPUZ8j1kOkIIpncPxC5tiLS6pua6a1Nu+j7r6Ruvqjx7yylNXvqaGddgzonEDvJEI0i0qRp8QPL3idPSTll5+XzCxJVYJEnZYYkEXuS7Ha8E+PJL6SdbUTPLX1LtYKAeOydPPLUYtNU0DmIiyEe2UGKVeWASTO4zJ0bTYhtUvYIsI8mZUsthqTJYsXG9G5Cp5pd8m+Jr+OvjORNKl+z0E73OTD1HKtfqkoJ/dssPcxY+r/3jxLaW0Rou3sOzIpN2+Nc4SWIMdgGZlXZg+9lPSfoP2VHRtBNlZYtsnyG7IlJQTicVva3s0SyJEJmm0ZKpEvEC1L0SSKFdroMcXKdSTUV9os0ypQblUY0HqWap4pYlPfLgCC2T2O0kUaLONpLNu2mb36wIuHzNoZDIp3HLl5Ir67bDue/ByRaNAo6n+oJ/z/aXcfiLV/lP11+yHVLVGL0M9HQSdk5HsopKaVHVnyCqGMvJv4RMkFnNmepqh2wKpr7xL/MnswjLpOyd0GsKLbUS7WeARFcLYS+4PIvno6/wX6cWrK9+JrItUlnoT336SUqGsgFt9njsFSPTObLV8pW8vnZBa4X2rNve4I62R6JqfBy2sPD95r0K35MvZIJhCydlBMi/8URUP/NP96WQUSQ4pu0w6WX3nX+J0g0SwSKNImUyKNEuUS4IEWfxHa2aanK2I7U3uGLNkrkUfo0VtZp0XjUsd9RglGSfIZznsZoRaO6hzr0HHwyMI0MUJNqTn1+Hi36apuKgKK5avQkSzTafPOv9z+lj5VwlEFx+FrJ9bIpQZHGLFmae0UNmMMPRU9BIe2kPHrrk08xwFIvJGERMi9dHbBZGeSAOZFJ2XVEKAFCyIkyJ7t+/D3pHMGdPWe+EUK+aKPXUj0ymclvZqnWldAuogt/9b9yQFryMAvHrhU8ccpbNruqJdvLCO2lb7ytdrsRabYr91p8K7wMbAdjCvVHysd1m+vYHu/IjrQnrMVsllKOgGzYBOKO1yezOLZFmIhAsQISKbYkQs8msaWW5vqfiMUWFotqcv/2VhaNlSwat9MRxx1I4ycepqK9Em0U8SmiMdqmqYFIdObL3TWUXVWVtHkbwyERz32++pze3Valzg1ETkdbS8JFo0WujTQLXbh6sxrZVJxpJSg5ydI7ZUYiEn+/LafUXcMbWTl5lFPWlx547W00V+2FJCZCZtHel58Dxt+1bos4YO/Kjoxi9pwnlZhTfRAN3jupx7eUGFJLIUu6R3AXS7Sxi+OfgLJHjKaEdj59tTU9hbbMsaqak6tmqpq45i25N81SrbPQ7mShPfvPj8gBrkPZIyuYPfhvnOzhTCqqmSP2mMvb6U83pb1yD5Qd7Rr+JeZfOAsLIlKQepZEfNsIoa8yRJambyMLxnYWAXUq0ridvnv8ODpxynFdptwQ4Wk/M1qUk9+hp+CQAWlkYBq3cDafyz8/XotBcqKksWZ3wkWjM9+8u2Y9fWKijSoLsqhLWnKgHonZEnUsoF25JbTeTM0h54q8k/kkJ0KmHS+bvAO7/Dn9R7gMxAohfVNb4n0fOWyZxhFcmXtPC6FEiGyBbSTPeLMliMhQU3OkodB+7a3VfL0TFF0LRGUv9rU4L7s1ou2t8EqiPcT+6TZVSShCW01uPpsCcb6GFJ8khNoHEoJPmneqif1V89RGiTTuoMMnHUA/+PGxfpHGnopGiwgAGYhGBqSRgWncwv6rP6W2PZUqEirnCKIjkZFGQa6JRPX+9elayi4qpmz+PivSkpXsXaOXunjKziugHS0ddP1Dj3ujjiDzSWyEzIEtaq0Dxt+ZaXOjzbJCqMvooEzcbMkG1P+9f9I1ghvXuQjDojKdSuq7lNBOrzkwZcqJ+M2xGgr+3C5CW+bArGSh7a45MH1zzsq95jzjRNjD9/mq4mFLJc2+5T6zJ30JKRy1e2D+BToQ+Bf/f0HtCpKBFo2tVNdYZUTjgSrSKKJR+jSWlpaqfpHS3DWWPo1O5DqLYy0D0ciANKmagiMUP3x2Hr38xSZv1BFERiJFoy135ZrIIDT/WbNZTcGhakvNa7LUfRslMmi2E5XUSZk/vC3NFHMKi2lXYV91fog69g7EeU9WhMzPAWNxJQ7YRZfdYPakPypym5SIkLan165pGMEVIbTE6/hrdK6T8kitxAm2kf7v/aOFdm1aCe2ETznhh85XKkleZqF9g8uEtrZHiEFxEoLDHmk0VUk4IiilxKROsybWxL2XYHaFrROJdW5b2pqo1iEaf3jq8SrKKCPYinCUAYlimXIjEPkuEWMyAI0MRCMD0riN7722gD7euod21Narc4Xz3z2JjjQKci1k8Jn7X1tBWSVllM35UeUnk4d9fRvNdgIT/+GSSdb1uckiO7+AdrZn0wtLl3sHyQGZi46QifOVyAhZIE6HNHPmRtNCSJrOJVoIGewjTJkz/SK4ei5CyXtJFkKc0k1oJ2bKiVDw5+v/3j/yvetdJrS1PYJEG+NOKHu4f6qS7ggrHLWTIP+1w+DdNutIcUzG3v5J2x4kChaN7U1qcv8qFo1HHDeOTjlzspruROZplH6NEm2Mh2i0SLRRBqCRgWhSOQVHKCQCOv6t12jp+h0Y6CQCkiEaBYniNTU10Qc7qiknv5CyOT+qwlgSX6OszjbK6khS6mznRyB/pxpaVeePLBl0qqSUHlj2njpPRB0zm+RFyATxvtjpMqvKAePv1g5Y+s+NlvBJ2f0QA4otfc+ydIrg2ik4kuP4G+zXKNNp53/xitVpMTVHYqecCIbOXzZ5hfatj8qLKWfWbY8noUm4kwB7pMlUJd0RptQXK4ps4aV6+Du2keKfHDb2TyBRiFOrR0/dqUTjyWd8X4lFme9Roo122o14iEb5LonCiEMtA9DIQDRu5ezH76V/rt2J6RW6IVmiUa6BiPh/vPMRrdxTr+ZuFNR14dey25o5tVJ2e1vSkkdSh+3LyCKS/2azoN2VlU9vffSJ6uuIqGNmkvQImRenA6b7m91w69/VK+lKYiZljxRjzzSK4M59mh1u5fgnVwjJP4sSHZ4iuuhXs80e96Kn4EhWBY/BmkqZji0nQpvzuBuE9lw1BUe855ztBqc9+I/YQ+55N09V0h0RWM95N8o6UvITiDdi1fbOdhaN22j/Q/aiH512gneeRjsQjkQae9qn0Yk40jLwjAxAIwPRuBWJhO63eiUt37wHA52EIFmiUcShJKlwWPB5BfvKRfzgyaFOEYytzZTbxEKytUULxyQnD6e8dl5KE1k+1+zcXPKU9aX7XnkDU3NkMMmNkDngYtj4XuqPnEO6z42WuEnZwyGGNFLIYct0iODqufcSNBdht4ixxHZSaSFC291Tc+gpJwqTXMGjbWRyl0IL7WIW2jeaPanhxtse5fKiWuV1S6rsoaYq+ZM7pyqJhJDC0Tos8tz3X0dKRJJxLULN2w3ij2hBmeB//0NG0rkXnaH6NDpHT7VRxniKRnH+ZeAZGYDG7fyYz/GVT9erc0bUsStnff/QhItGQewuAqxi+05aaabgyGahltPSSLnNjUGjgclMIh7z21qoqL1FOXM5BYW0K6/Eb5AckDmkLkKmHTBf4r8ittTcaOnrgCV0UvZu8dkzHSK4oefeYxJqMraRn9DmhRLa1a4W2nKfSnQrqdE1P0z+ku/n80i10FYj8Yo9slNvDzVVSZrOCSp0Y0G5G5FSm0C8sYLwwO+MpAsu/Yl3IBwZRVVGT5UpN+IZaRTnWcSXDDgjA8/IADRu57APV1Dtzt2YmiMEEnFMBpJ3RIDd99rblF1UQnltzZRfs5tyGmopq6XJNSmbU1FzPeXxfbOruYP+9twCb9QR+SdzSE2ELBjaARMH3u2Rn1AkdlL2CBATmqX8cXsE1zVCSNnKCm13zoGpppxQ84IGqeBJeN7i7wsqtFM3B6btG+uckkSTrBstwB58Hm6cqiRSIrgDrWFliZS8JDjXQTwQMSiicN8DR9N/X36ed8oN5zyN8RSNgo0ayYAzMvCM26bgCMX3Fj5Di1frSd3h/Ccfm2+kr+nClaspe/c2aln7OdVVfOXK1FCxhjo2rqG82j308rqtaK6agaQ8QhbCAZt9y716RxqR1EnZuyAGdCb+6+IIrm/uvUTORdgN/LXqm80fJbTVHJjuE9pqyglPMqecCIYYSicrtGelSGjPnjNfVXg55/302iNphvHZgw1iKh7Sa05QSxY/1L1mEwdRmhhVVVXRLb97kHasb6DC/FLK5h/p4QufbVI8nWqgUU5iR5tO7ZLaqbGlljbu+pyeevlvKiomA7WIsAGxYR1xGfWxrq5O5XURiTLdhp2n0U7wH0/kvpLv/J//fERb29Pr3imnDnrgB99U9onXyLI9ZcqsRWaN6PmZk8xa5iFiXcTXsk+/pGdef1uti4iUPOxW5H6SfJLL99GUbx9EE771DXV/uSXvuJV0yNMSIbv+joXkySvxOmDaeeC/SXO+5Ls6+a9e8l1CHa0NNHqwh75akV5zEZ4/40G2ZZnXudcmlN+lVpKAtqHPlrzW1kgjBxfQ2rfu14e4hOPPvJZee2cj26uYt3Q5os0k565WkoC2k7ZXh0odrXV07KGD6ZVn7zDHuIOcUWdQVl45C209kJqgzluvJAmxkbUX/+1ooc7mSlr85EyacORh5pjkkDPqdMrK7UPZOW6yR6uxx3UJt0d3z5donz+hheNvH2Dh2MjCsUSJRS0cs7VwNDcuiB+SmZRgVMKxXS0bm1k47v4CwjFOSFa3zrgkye/i0MogOHYgHEnxRL5TvqehoYF2795Nu3btUveXCEm3CgCxgeQ1icTKtCQyPYmMMCvCGsIxOdhKDimPa2pqaOfOnVRZWUmNjY1qv6PYdg2SNyTJvSR5x45OLMLRLXnHraRDnj7uzOtpybsV5Mkt5C1/5z2ZV1bmK+U/6pmplsoBq6KH//QLOuesH5uj3M1xZ15HS97ZEFQIJdeWxobGqaXOduporqbrf/V9um7GNHNUaqnYtI2+duQvWQix468ijhp1/Zlk2UuXufytxmZqva2JhXY+LZ5/A40aOVwdl2pkyokb7lhgKni0P6Mtlaq8JUun0B7CQvt2c1TimX3bY3S91x7+FV6ptQffdWKPw9gez8wxRyWGeAvHbrxkbV75gTr5doE442dXY2uzCuKDOK4iisSJlWapIobs5P6JEI1OpNCw3y3fKfNDSjNZNyY5N7GNtQtILXINJL/KdREhJkLejUmmspEklVzO+wqCMf2RCFmwpoKe7E7K4SIih/2xZCWPKpPkHHRSETtP+syNJpOyLwkyKbvMi5psW+Z4pLJHfbtOqgldPj389DLZ6Qr0XIRdp+Dw8KnmBv1NiUpZ/J0SNhE76fOQ/qkyB+aNf3JPhDbYlBNyjVORt7LZXt4T4PORPL92SwNVbEje1BxqUBzVJJxPyuAOe3BOYnu4ZaqSaAgZcfyjijhKU9USymaD+0UcHRkSxAepRW3v0JFG3VS1jRpb6lRT1adfuQcRxzgiWd6R7Tk/y8PT3NBxRr5HIkQSYayvr1dJ7jGJfDrPwW3IvS75TQSAs/+nG0RAb4g4CpJHpGmq5BeJNEqU3O35RpC8IxUk0rxZ8hAEZPe4PU8HRsjkUuawaBTnPRXIPdDa3klt7Sb62N5Mnc27ae1b99KovdwR+QnFhVfeTg89+65fRCjHo0VjKhBbtnWwPduMLV0Wwc0deSpRXl/KzilQ25L3ctle1gdPNmKv5tYOLoulHJYoWqNpKj1XH5BCZMqJ398u0TVpAs1qhUl13mpnO7W0sa1UlK2dOlpq6LhD+9F/nkt8v+RgTcJTaQ9ByiyfPTj/KHsMYHskbm7veEccwwjH+31NVblwQx/HxKJvMNtUVTdX1X0cv4BwTBBi82TkZXH25d5y9lGT73bceq5D7KL6qrEAEMffNjV0w73fW4Sj5A/JO5JfJP+kg2gUbD6RskryEPo3do+b87REyHRTQekzlUd5Oex4pdBxd9LKDlhjs88hnXToQHr5ubvNq+4kZ9SplJWrhZAI7/zcDlfYUnRQQ5MeBbmjpY6OOWwYvfrMrebV1DCbhdD1IoTy2fHP8qi8JynViK0k7zW38LOcfbbOlkp6+JbUC+3jzpxJS97dQJ7cIs5TWZy3pHLHHfZq4vu0jZ9lHW0stAflsNBO/CBMusJL+sa61R58r7U1sD3y2B4PmVfjT7yFY1jdLW1xlYOLf8n7p+xtbK/WQKJIljNrnWjbPNbNzVQlSf80WdpIo5tEY29C7C2ROsk7UmkkETyJAMvSrcmen803EI3pj24qqCsti/I6VcqTplfsPaQ6FeZlUZ9iD+XLCcmk7C6fG805KXsBO7GlBR2usaWcR1mhhwrz+Z715KnpC1LdhM5OwSHNk0sKdN4Ldu7JTmKr4nzJe7pyjLKlqfQSc9apwTvlRHYe5y25lh2UL5U8Qc4/2UnsVVKQrfOWmpqjJuFzYFp76HvNffYoKxJ76CmFUjlVSSzwTwiDVjBIyUxC4DZIa6zoshE8mySS58bkPEdxFu35g+QjdhfxKHlHlnbdrcl5jrJEvkl/ZAoOcdhLchooL6ueqL3BVSm7s4GKc5vZMc2iis3igLl3bjQRQrm52VSe10gF2e60ZaGniQVRJ2XnFNGFv/pfc+YJZM3tdKQ8Y468ndaYXYKei/BLKsztoLK8esrpdKe9yvJbqKjAo0TK0jfeNmeffGTKCenbWJLf7O68VdROObl5dMOtfzdnnhjmPv2aaiFRytfHjfaQ5LNHfsqmKomFkE1V//Db+2n7unoqzLOjqur+jWiqmiD4MtimqhLOt30cN+3+gp555V40VQXA0FuaqoLeg1vz9I23PUY33/kk5WW3mT3uRpqADR3clz5f/qjZ4x5ECF3867so35M+thw2ZCB99sbDrO0uphdPuocuGyOvLKSLs04k6aE2bUEn3TNZ9vUAEY5jp9NymkYLOu8h+3HfO+t39OY7KyknK13s1UmNVRupdc9Ks0fw/02JpHjvH1Gep8NsuRvd1LedXnpsNk048ttmb3wp3vuHbI/0iL5oe3QYe8R/ao54N1UNIxzvY+HIilgJR/RxTDRyGbz9G2WQHBGOzSwc90A4AuAEwjFBWAdu/Bxa/cZlpHxEkBTcmqcrNu80a+nFqOEDzZp7cL8tK+ih04+hWe8dSjNfe5p+PkrvHTX8Xa9QHD9nNb1x0ou6nJi2gDp7rBqZEOVOdPay5242o+Tsh9bRTceYjTC89tu96edh5mzvbK03a5bkCEfcp/7AHv4kTzheI8LRRByl2VGWjjh61DBqEI6JQItGPTBOGy9FOG7e/SU98yqEIwCWzBeOa+j2I8fS9OVda/RTUfMfG75zi4p4OaNpBipDQOqx5c54mrP6DVPGSLFwJI3VhZG6N+22EpH2oFAsvJiyTozn6Jn+5xYRcawQW3hxFsnP6b68teVf8iKOAIQi3sIxZB9HUZM6mUFaWCuybhSpyakDKQEpOyfLa3PnFQAA9EbG0wFjzapiId0y/V6aPjaLjrx9DTtEX5JqFMUOXVy11vgDyO9rAQAZiwhBaUWWlaUrq4iWqzJG7TvySDpP7WQBZAqZ1atkezxNPaknEiy9ufdEY5+QKYZKMwDShDCD4zhECy+UaMzuoM6sdqQEJRGPuTLcEvQiACCANbffqJ0RFopS07/mxfns4onOi0DmSc1/UAfHkVS0kVk+ncYGe90vHUmiXbtHatw79WjRkaReGG0EwLUsX67KhGkLbNRsIT0vhdD4qRSRbpx8T/D7vHM1zRmvD5HoXbD9Us75v0dS12ijT/iGSFGUa6pCDgAQlrCjqvJ9qlJOHt9UOXzTsrBBSmwScZ5flMO6UQpJ6EcAeguo+QcAJJsxl71hRJkVbdIclLcXTFOv+7VoWPi8rrwKI8IuXqiODMua289TZZw0dw2sKzrpkQVcyjH3nhjx5yWLyfeInaJJaKYKMo/w03GwbMktyKJsNeEqixqkpKSs7E4qKskj23AVANDLSYOa/+DcSycGOJahkpscRAB6A9Jnz3cPBlRY2b6JRsBJNG6hKnSiRPoYer9DJ9Vnklk+fazffjmHsWP9m3mqZqEBU3U48QnfrslqXz+Clmc6he6zKf0/necZXUIkE2QSoYUj65W2rAaqbtxOu2u2IiU5VdZtp46cZuhGAHoJqPkHALiWVbfQjarQMeWSV3CZcsIIssByhMacRFNtJVQ4ggo6Uxaqci7S5vG+1hsn3svnumAOnzEjg+Os5nVTnmWhQAMgJkIKx332H0EDR5RS+cBCKhtQgJTkJHYfOLyMDvrW/uaKAAAylUyo+Q9O5H0cuzicAICE0rXppa+lgVQmOV+7lksDU1rQqtVqRWMG6Qrd13oMXfaG8ztCpKAFgH6v1J1NW9BNKwdH+abKNRGK0jLCeVpjLqM37G+0ApJT5BHBQNEcPq32NtsAIHMIOh1HdXU17dixg7Zv306NjY1qv+MwkGCkIJNpNwoLC2nw4ME0aNAgKi8vx3QcvQYWBgv5oT4ZfdeCkYlTF9hh3iNh/DT2ou4VJ06cGKczZYaAl5r7oE6Yb5qPsAR9v/O9gd8bjOin44hoeP8MBdNxgJTjnY7HeX8v5GfRZJpMZlqN8dNoGt/V947zlRF2eo5up6jwfn60hJ7Swn63PwHH2+/tMh1HsDIqVNkWYdkZgt5ctoHUk9DpOGzti8fjodzcXCVUCgoKkFKUxP5yHbKzs73XBmQAdoTLUE1l1rxIN56oI0DR942Qh6HOK1ElNNtJKRlV8w8ASCNM/z2vqHMMysXC6sQTs1g2TmE5xqLqkXtoyjg+ZOWX/C6NHqRrGk0JJxoTxJiTpvJZaXzlZFeROVX6b3eZw3Ey3WPLPG93gGtRtgHQDV2Eo4gUEStFRUUqyiUTz/fr14/69++PlKQk9ha7i/3lOuTl5XnFI0h/1ow9gB+zzL0nBhWGC28xD/BpetoF0MtQTa6kdltqv+2ADVLzL4uLdWRSav7ZY7r3eZ/gt9NzjNu3mzzjaNIVXbqY2NOKsklp5E1VkdcBSCLecqC7SNo0OmDsWL71dYXR5Cn89Fo+nW6Rooc/Q/V7jGbuV9WENHgZ4J9M38lwqKan+vjg5QeL4vOm03QWv2ErYe3gYd0WbrpM9j/P0AlNVUEm4tdUVVbb29uppaWFmpqa/JqpOg4DCcY6ara5qkQfRTxKJFj2gwxAoo5aAfg3jbHNapTDHctQ3rb5Tazvdz+Z26yv++ZQ0xYsIDrxRjqA88y+t2TRiSt9za90c9cIrrs3j0VLmM/25uf40W3TtwwCTVVBKvA2kQ9snm7LiKDN1s0zhgXggqnz6cRImqkKiSh3mGia+XdH6CalaKoK0peEN1UVcSIipbi4WEW8JPqFiGNyk7W52F+uAyKOaUyoide9TzpnsyBO3gdr6GkM0Ko0wxCHSl3bNK75BwCkHd4m8g7Vpwbq4ufQOGneGVQNTqYZEknjskdEo5RLqWimCgBIDV1GVRXH1PZxlEiXRLykuSRScpONNMp1kOshwhGAyMH8eWnDmMvoWqvMpIbfKdpk+Hjv/ntYMDpqrSdLvyO+0jfeTgtNM9Vp1wb24wlDmKk8/FMEg9x0mSfSik2JFgT8lggFa7cRDABAwlCjKPuVA77pMMZcdq23Mmn8nBnRtWyJc4VVqEn5bTPRwD7ikmyXxsDXuo8KoqkqAEHViBQSIlSkqSRSahMijWlOyInXHckxT1/Q1wMSHOrMo1fU/FuBzOd7nrO/kTcqfzGhDgOA5GHnO3Sm4M0+pQLI16Vize03eiuTls9/0TtQTkTEs8IqFFymqNFW+ZkaKAblN9vmudE3Hw1oIdRN6jriKwDpD8JYAKSYNV/KWJgUZjTMWHBEerpJEKLuJl1q/iNh8gwddZR5IyXSrcSx9VT5S74MN4AFACCuqPIjoMLSV4/pLAN8fQydU2CMH68rrsZGPb9rAnH2tw6Yq1HKG3XuUvbhwQdATEA4ApAkgtXuSrIP4a6TsNvkEwqRE3lT1ein/ADxJmNr/gMZcxk9YppviSDWv9E0/7rnHros6ggAACB2JtM9UQgor/BiRFi+8cYjetogVZZE2GIgwRVWa8bOYPHrqzi1Qlier8HL1GiwTVX1ufmLa51081T/Jq0YGAdkEhCOAACQYjKy5j8EYy57w7/vD+ZOA8DdmObk3sYBXCZpvSnzu9o5Z3VlZaorIseMGUOT79HlpAjdoGLRWWkWUSd/Mwfu6qk0XzVV1ZVp954YUKm75nY6T5XJjiatGEQAZBgQjgAkmWCd9YMn3yTw0RN5U1XUhrqBzKv5D4efeLTNydJA9AKQqdhWD7YVgO054dec3ETS/IsqLap0Rdd4Grev2tkDZOoLnzjrHpkexIi0gOQ77cCyzvFs9TZnDV5uqt9vP9M76rmNKDqm0hK880oG+3xOKONABgDhCEA602W6D/uwjbypamBCBamLSaOaf03wfCjnJuLRO9Kq4IwCwMECIKmM2XecWRPG0b5GENl+ybrCM0AoOdADfL3B5VFPKyLHkN+pTJvibWURnLF0gLcQceBswWHmuvVhIoj8mq9lh681hw8phRwf7hWgoe2g8X2+d/A7JqpRrwFwKRCOACSZ0H0ZA1PsEw6D9CVta/6981GGeY9x5rxRbltD73CuFCwi/UZeBQAkFr8RwB0iytyjPW6ZYu/1LiKuK35TbHTbEsMh0pwpwhYc9ruCHy7NXt/wfWYE594Fh10jPCUAXA2EIwDpDObPyzjStuZ/zEk01VnzH9BnU6VQmcuRj1UTVn4vmlADAAAA7gLCEYAkk5w+jg7GYP68tCKNa/5PunaBr3IixhoI1YQVtRcAAACA64BwBKAXgPnzQDIYM3ly9E25AAAAAJAWQDgCkGRS0sdxDObPAwAAAAAAsQPhCEAvAfPnAQAAAACAWIFwBCDJJL2PowPMnwcAAAAAAGIBwhGAjATz5wEAUoWdlP1IQvdpkF6YvItnIQBBgXAEIMnEvY8j5s8DACSCNQtpYY+KA990MrFh5xLVlV6JwwrdSFOGjkTteJbIIGquwntuPturQd54X+x5Q657iMqN5atotVkV9HdFet1tvrWf7cvHQe1qRzhPtlj1jqwe7wqe4BVHPb9eCSDeeX4hl5lmNVOBcAQg3cH8eQkEtc+glyIO1dgT6cTzUpn3V9MqqTwbP4ceiWe5FESExB31HRF+vvd8UhuhXXjLdNLmXh18Pl8+z9tT7RWPP4DGmlXLuJhqJ0TMSUXrcpo+thu78+++UdXI3ksn9khdjKcDAk/eybh9kzoq9ZovV+qVCMc7WHP7kUpgRXzfjJ9KJwX5XOf18n1mkJSE2os1L85XeV58n57PAsX+wolcZiayXHEBEI4AJAnVRNQp5iJOoSd712D+vG6JKHLSi2ufUfMsHgxqnr3wdRvLIoIF2+qA+T7ttQufbMuH4E3mA1Moe6+5/Ub1OdOu7X7O0ZgIFCHye/3K3sC0QGYvigjtkMrvj6CcGLMvjVMrPY3Q9gCvOArTKobzxPQTeZkRFWlj6LI37DgCLB5DVpBweX2eT1CHfUZ6y1HbWkhEabBtnZKgi8KyWtXKyG1g7wLfsylYGuttAtVTAe0WFtIt6jeNpzkz4uH7TKZ71NgUEd73aQqEIwAZAObPC4MIgm4jJ7279hk1z/z9qHk22HthGi0IEI3JxTp1fKeJWAnME1a8OAR/sBRV5YSzv3fQFKIrQBC8TvmcGexOxhtbIRNBikjk+cRRJCRMyCcdEY8LaI4IwpB5XY7ppAVz4hz1TjkL6XmVmcfTVC6cdfnbTfcYZ2umGWO75ivvvWjuk4D7yU4d7b2fHeW636CBgV1ouiVA8EZYsWErpgIFfaQp+GNJ56lpPfYP3AuEIwAggwkdOfGnd9c+Z0LNc6DwjO60UPPsZeEtnD9ljtd7ggqeyfcY5y6OKdht5HPq0pE1ZOtiYmtG2Q1rviTz8XFhze3n6TIpZMTVEWmNS8VKaEJGtKUcN8cEErRiQVKggPCWyc50Ik33i7AGj5afOD1YpULAve3t+mGfJWau5C7bOiXSjt2y8Hn9O02lXvAWUfa6T6MFsu084TFjwjxPk4s3/0aFr2Iq/nD5L+L33hNTHlVOBBCOAIAMJdrISW+tfU7vmmfraPrErMZ+diQRJ9Q8W/iekXB6FHO8ho0UB00RCGl28PX11I62zQbTFph8ISnwHg0QPX5z1kZKHJuqaoK1KggWLQwuVnQK0gJi9Sotoro9X07dlH1y/bz3TtBWDrYcZeT7Uqp23I8uj7qrLNTX1CuSfQWi3vamRFU6mfucGT/1pLD5IyrsoHv2PgnIn13u43jkJX7WnKeMy89552jxYQnI045ztMmWH37Po4AU9vQnz1CVBfc+ny5lf+RAOAIAMpNuIieofTakcc2zOF7W5/ITs5yskyL9tcLrNtQ8e1nzIs1nU0ybkqrMyEilg7mo4+c8ErGAjQtxa6pqBvUJ6LOohUKkn5F45Hz8KlyUcHEKVXGwrehJTtPlkBHtMKLAr0LBmUKdb0BZEX2KtgLBZahno1lPJCEqDIPh16823IF+mBZFvDZtQYjnfBAWXmzzND+DH0lUnh5Dl10rZf/zCRL/qQPCEQCQgUQfOUkE7q99TuOaZxb+1lTqcwI+QxxQW2t8741hmh6j5tmHimRNo1h0Y0jn3ZsidbZPoqlyIDv3mTjCcyg7BY2qqtR1cDRvn+SY+0HrqKe+f3wVWDqvm3Lp4tv9RWNn5I55+hBFX1FJUdT+6OsYqtJQ4xXJvouvtxMqTH1lvpCQptRJYuHFpuxmu0X2CJHy3idgpy3obuDBHjL2AL7y91KmBR0hHAEAmUc0kZPeXPucxjXPC3X7WiX4QnVLHHPS1JBRCgE1z/4oQRJkuoNICNnPzJsijLSNYXuJQx1LZUJPCVF54EsR3uu2D2KALUUoxPNnqT7JoQYHCjlAiIgley1EEPqcZ9XawIqYe6enTDQGbf4cbR/HYL/ftgLp8UWQPsySH9JPTMfWHzBGQlQYBiPqwXFsxaF8RwzXU4T9PZNDVxzYSHzwEYa7GUDPYkZLXvllJAenDxCOAIDMI6bISW+rfU7nmuc1NHaGsVe45nO2L1iXyAxqnoNhB0lKKUGakNvr1FUgxDkKH7emqonFe53mnxdaUKnfEszBFdGzgBaoMqkb4aMc/0yMNAZimuCHSpEImQB0Xg3V2iRFOPoOjw9XoxYvoqgwjA5+VmvVGGWFn/Q7X02r+fmbnHqpsXRAMuycZCAcAQAZR0SRk15e+5zeNc9jJDAVHhEgxlMJF3lGzXMAUTZ/jH5+2t4gRBKJb8TW5cuXm0qpwGQrpViwBB0hejJNDnIRVHN5X21KtwPrJIqgeSraPo5RnXuwQYkcKX6KJ4X4Kgql7/C1euJQhbebRJdkK0pC2SfC8i+uSKWfPq/Y+kAHe3Z0rTgI30UhuorG5aucs0CnPxCOAICMo2eRk15Q+5wxNc9OdBTR69RY0aiEoVp1gJrnkKz8MojQ8Cf6kVRDpSCOp3dQKV/yBeH998dPhNrKn0hTN99rI90JQfKu71yC5185xrRU4Hvvlu7CsibK63dfduljHZgSNeJneuM/uE9gKxObEtzCISg63yxYkMS+w1FUGEbaRcFb4TktffpA+6a5ygwgHAEAmUnMA0dkeu1zptQ89xTUPAcyNhPbVYWj26apkSS3CihfZUXISLdtFpwGZdqaF+cnQIwHqzCwXQOCVCB2W8sU2HIhsLLQkSKcpD7eTA4SavYXu84UxhYqJVkAO6feSE6NXw+xoytnFhCOAIDMJILISaJxZ+1zZtQ8d8U/EmMjwxLtjWQux2Tg9prnMfuO4wswn16M0FzhRpoNn/z794bHzjOaSYNMBAqMi+l580r8GENyObvi+G7v/TWepk0LV0HiTInqc+1PYCWW37QhPcUK5qCpu0oyneJZpthRctM9MuW7ZsaGIVqaePsqs3i2VWmRdFFYeIvtzxvi2tj+vs7vTZFAV5hBstJ55NpgQDgCADKO2CInvav2Oa1rniNBmjwaB2T59Fv4aqSSNKl5njyFr/ByijowGtYRd6RYJrO0I5QyqlIhnvdKQIWGM1nfNXgfQmeKrrmsdq6tOLHcS/d6neruove+ciW8ePEJbn/H1b/ZtP59b9CMA8yOVOIYIdavzkiuk+3jGKQlSddBkxwpqWVr4DMkVGUhJ28fzDX0ogwBzmSawIiEL03BmJTf3mUE4tCVBOH7tvtSuCJNR8ljm97IzUA4AgAyjqgiJ6h9jjuJrnn2XbNunGwlhISVlNJgVdrUPE+mKWyw0PNeJh8bZZB8obKD5KWeigE7z6hx3m2fzbC61jqdkYhfNYpuEPgzdCvxrhUwvqzuq1gK/lX6GgnhKkTW3H6jKbvGk39RMoZOmjrNK2Rc1eLPDCIl+Al2vk6srnQ+iGe5GHQqpvCVZLbpemicFYYhKgud+ddMHSXfl+4Cw7/iUdvRdx31tl/5/sa+tEpl0sA8GpzQFZsm2coFZ4VQigZ44gurKwSmTYmqYikdgHAEAGQesUZO4gpqn6Mhqppnr2Me4zVGzXNIJs9g54vFWbcDqgQj1JyooSoAumOhmauNbXftZWPYcTT3UDDxGFA5EXHTRv4Oe+y9J4bur+htJqcGjYmxX6MZNGf8nBkBzqQdKZXLhgW+0UNVxUoQkTz5HituJL92PRepuLG/KdjIk2Muu8d9LQQUvjLTT9Dy/ar7to2nqSd1PfGwUeGUCYfI8PbdzCiB4Rv51N5TdrJ+VY7awnLh87rcHT+VglzW+GMrjCJI4fu2+1Koihc9iA/fz6EmGU5jIBwBABlIDJET1D7HjUTXPNOYk2iqMX3Ya+xt5jiOUqfD06zmmZ2ra+XeCSOiQhJqJE6/docRIlFl875pC2xzUP/RQnsaeVSRRntu6v4P3exU5WmvADYVDN1FH5ev8kbSFabCY/n8F/3P23vfcz6dbJxb+138O8/rElZngeWdnqJrZYfX3Gk08mRIpJLH9l2bdq1LBa8TZ4VhiMpCK2YdgjiTBIZvqid5bup7yu/+ufdGun0NPxtNRh0/9SRXi/uoMdc1tulC3A+EIwAgI+lR5CRFZF7tc6JqnllAiLoRQgkIP4czwJ6oeQ6LjmixIOmhMIsNM62KVzQG2taKJrapc/LvgP6K4St19Hd4o5IiGiNps6mmCrGVSYwRyl30o7fJZUATaSPKVZ51ij2TT/0ikeq7WHhMm0OPBPM+TR4OHsw1FV2R/KYAuousd+2fmShMPrD3sFzfGH5PvLDNmcNGsrt0ewjdr/3ihSycvNc91QLD2NpxfjrZa921ckJSsC4aYidrI1+Fj0H1O5/DIvpaWjXWfDZf16D5O21hW57H1zXjfpcPCEcAQGbSk8hJ3Ojdtc8JrXlmJ8QrDgIdcUlucDjTtubZiDOxa3dRNSehmqraJNdBOdfWoQ6CN/omHxdCkCvRFPuATL58KdljdZQCS9/T3rzHv7nr28fSlAVS0dD1HCX/BxO18lu7RgfH0GX3hG9q6R/dtyl05NT1SIWPuocdeUTyVYqbnKp+816CN5m1/dOD4yz3FxCdGCicnOLNvnYA56Q0wvsM0/dV8NtqFYtoK0j5ueB3XU0LHW/IPEpshWAK88rCiyXfBlRqZRgQjgCAjCVRkZPMrX1Or5rnMZe9wU6YFeRdUc1jU+ZEpHnNszhhLPDFtN3eOyo6xraORID5DRwTpAmxdf44RaTnQjiLOm8EE2P6tdVz9AAxsTbltJ8f/DePocmTQ3+u972OFNFvTQLdRdb9Iq6JgK+nbUwgZYKKIsfbONHkV4t9j0rBKy3GnDSVpoW0n/M9pmJGfp8333adPmXatckquwKmMoowdbl35F7k3yU2CHlfTZ6hy2t1bQMrOAJG/E27/hoL6cuV4/m548JRxuMJX3wAAEgbTr7hVW+KiNVzOvlZ1CkqIigLpnVKURj89QWd7MPw69N4zYF9j0rjO9kB7cLqOeMdxwQm53vsd3AaP6dT717dyQ9X//d4X4svrA3U5+ufH+R7I0jsbKrP8mJtHuw1i58NA+zrtImkUNcuCdjrGPJ3hEDbNXjeCCTqPA0AAABEQHfPl+5eDwQRRwBAZtNd5AS1zw5Q8xwfeknNMwAAgF5FFj/0pTYVAADSgimzFpk1oudnTjJrAKQvyNMAAAASQXfPl2ifP4g4AgAAAAAAAAAIC4QjAAAAAAAAAICwQDgCAAAAAAAAAAgLhCMAAAAAAAAAgLBAOAIAAAAAAAAACAuEIwAAAAAAAACAsEA4AgAAAAAAAAAIC+ZxBACkFZjzDmQazjwNAAAAJALM4wgAAACkOXk5eBQDAABwP3haAQAAACnkzAl7mzUAAAAg/vzgsOFmrWegqSoAIK1AU1UAAAAAgJ6DpqoAAAAAAAAAAOIKhCMAAAAAAAAAgLBAOAIAAAAAAAAACAuEIwAAAAAAAACAsGBwHABAWoHBcXo3b328jv748Mu0dVe12QMAAJnP0AHldMEp4+mko8eZPQD0HAyOAwAAIGO58b6FEI0AgF6HlHtSaQZAKoFwBAAAkDbsrq43awAA0LtoaW0zawCkBjRVBQCkFWiq2rv57rm3mDWiwWMONWsAAJC5bF/znlkjenPuDLMGQM9BU1UAAAAAAAAAAHEFwhEAAAAAAAAAQFggHAEAAAAAAAAAhAXCEQAAAAAAAABAWDA4DgAgrXB25Aa9D+cgERgcBwDQG0C5B5IBBscBAGQceTkotgAAPjoH70N3scMjTs/zl+xDo81+AAAA8QURRwBAWvHM6xU0b9FXZgv0NlDz7k46qZjOveRwOm2A3l7x7CK6eaVeH33s4TTnaL5371lBc7cPpt/OPJAO1y/5HRcrIhzvvng0DVdbO+i2WStpiVqPP/q3FJutAHatp+l3r6X1ZjMcE6dOosv3MxsR0/Pf5v+9ibUViB8o90Ci+cFhw+m/Tvy62QoNhCMAAIC0AfM4uhN/4VivROK87bLfXyhu/nwH0X6DtMj7/FOaMp8P6iF+wjEK8RZIoPiNhUiFcCqEY+e4cfTCqYPMliFO1wAkFszjCNwChCMAAIC0AcLRnYQSjn4ROhYp03eO9m5vXraCLl1cr9ZDEVTs9Bjf+UVKvMSpxSkcw4lNf+Edu3D0/5x62ryrmIYbgRzJdQCpBcIRuAV0FgIAAABATIgwlL6FL8x0RuqK6bSLdZ9DX7NOFj3zt9OogXa7nt5aBbEiHH6q6Z8ZJL3giNbGSmDUd8WzK+iSuz+lFWZ7+NF8DacONlsAABAaRBwBAACkDYg4uouwff4cSFTtppUOAdPDqF2oPpVdmptG2BQz0t8RKd1F8ZLVVLVLU2HHefn3DRWij8SC5ICII3ALEI4AAADSBghHd+Iv2FjgPEt0uW1iasRbpM1OI+kn6BR6fmKIhdK5xxbTiKNH+0XquvvMZAvHZNDlNwUR0YHCUtOzvpQg/kA4ArcA4QgAACBtgHB0D1FFzXatp2d2jabTIjg+UOR1jYzFSIxRzpC/M4aBZeIxAE93ojSWQXDi+RtB/IFwBG4BwhEAAEDaAOHoHmJrbin4Ilp+Ea8QIiUqsRXwGV3fG3lzTL+opnM02F31tHlAsU/IRiGuEiUc4/G5XX6XIZIIMEgsEI7ALUA4AgAASBsgHN1LoHhxChx/kemYrsMRTUxk8077/d2JoKDRTYlUPkM0w+5noXjy/LqgQq3baKCfjWIUsSG+I1jT1JNXDYx8VFoTkV3nPMce9kUF8QHCEbgFCEcAAABpA4SjO/EXXFoQ6cn+B9JyZ39HgxU/TrETk6iLmND99roILi+OyKjzux0RxuB9BIXgojBREUfBngshQphxQDgCt4DpOAAAAAAQEyKEzrlkEr3gJ+j0dBx6KolBdPmEYtrMe0Xw3Pa5PmL4wBK19E3PsYOWp0jsrFu1U52fRc5zyqxFnLoKTRG3zmapWbSdblbHLqKTn91h9jKfr0/66KT2XCAaAQCJAhFHAAAAaQMiju4guuifI3LnHbilnp55dicdcar5jAiaRPp9ZyTH+0UDYx8pNFwT3GhJZFNVIfZ+p8HpyW8F8QMRR+AWIBwBAACkDRCO7sFPpDibb4Zo1imEatoZyQAsiWqqKiRLcCWyqaoA4ZiZQDgCtwDhCAAAIG2AcHQ3TuESSgx27VMYWTQQwlETi5gLFOyRCHXgHiAcgVuAcAQAAJA2QDi6m/ACzDlojk/ERCqEUtFUNVwTUedvjfg3JLipaij8rosjCuz9XIye6mogHIFbgHAEAACQNkA4uoeukcNw+IRbl/dFKFoSGXEMht9E+gFNbv1+Q8Br4UhFxNHfbj47dLVn5EIWJBcIR+AWMKoqAAAAAKJm3eL1tEJWRDiZkUXtqKmCGoHU7LcjlAYVmwNG05xL9qHRZtMN+IlGYb8D6fmZk+h5Ps9zpk7y/QYRvRGKxlRxzESfONy8bJ1XPGdtX0uX+l0zPRruNePMJgAABADhCAAAAICo8U5FEaFwkuaSTtG44tkV9MwusyHiceY4mmg2u0UEm1eUBk8nz/pUC9sY2HtgA61QgkoidA5xxed5Wtz6QkqEz3eO/kJ7EU1fZqOKcpxvf7TRxqn2fNlmtwS8V5rzjg/4PYefOonuOjZA3AMAAIOmqgAAANIGNFV1N86+dHYAli7RO8b7WpCmm6GaYqaij6MQvt+mg2iarAZtdutrKhr8daab7whm61iJpS8lSAxoqgrcAoQjAACAtAHC0Z10bYKqRdCGiYGiyyeOnIQavMVJpMIxeD/C8MIx1DQhXXB8b+j+isG/K7QADW4TIWyfyCA2iPh3MMFGVg08x2DHgOQD4QjcAoQjAACAtAHC0Z10jXRp8fSaQ+z1NIIVTcSxi0jrLlIXTqBFEEl0fl8wsRX08yOImjoJtHEoUafPJbYIq+88Q4tZkHwgHIFbgHAEAACQNkA4AgB6GxCOwC1gcBwAAAAAAAAAAGGBcAQAAAAAAAAAEBYIRwAAAAAAAAAAYYFwBAAAAAAAAAAQFghHAAAAAAAAAABhgXAEAAAAAAAAABAWTMcBAAAgbXBOxwEAAL0NTMcBUgkijgAAANKGvNwcswYAAACAZALhCAAAIG244JTxZg0AAHoXp0w62KwBkBrQVBUAAAAAac2lNz9J73+2Qa33Hf51yissUevxpqWxjio3f6HWD9l/JN11zZlqHQAAegOIOAIAAAAAAAAACAuEIwAAAAAAAACAsEA4AgAAAAAAAAAIC4QjAAAAAAAAAICwQDgCAAAAAAAAAAgLhCMAAAAAAAAAgLBAOAIAAAAAAAAACAuEIwAAAAAAAACAsEA4AgAAAAAAAAAIC4QjAAAAAAAAAICwQDgCAAAAAAAAAAgLhCMAAAAAAAAAgLBAOAIAAAAAAAAACAuEIwAAAAAAAACAsEA4AgAAAAAAAAAIC4QjAAAAAAAAAICwQDgCAAAAAAAAAAgLhCMAAAAAAAAAgLBAOAIAAAAAAAAACAuEIwAAAAAAAACAsEA4AgAAAAAAAAAIC4QjAAAAAAAAAICwQDgCAAAAAAAAAAgLhCMAAAAAAAAAgLBAOAIAAAAAAAAACAuEIwAAAAAAAACAsGR1MmYdAABcz1sfr6M/Pvwybd1VbfYAAAAAAIBEMHRAOV1wyng66ehxEI4AgPTih7+8m3ZX15stAAAAAACQSPJyc2jJA5ejqSoAIL2AaAQAAAAASB4trW1qiYgjACCt+O65t5g1osFjDjVrAAAAAAAgnmxf855ZI3pz7gxEHAEAAAAAAAAAhAfCEQAAAAAAAABAWCAcAQAAAAAAAACEBcIRAAAAAAAAAEBYIBwBAAAAAAAAAIQFwhEAAAAASaFz8D5018xJ9LykS/ah0WY/SD5+12Lm4XTOYPNCArDfdc04swMAkJZgOg4AQFqB6TgA6BmdVEznXnI4nTZAb694dhHdvFKvjz72cJpzNNEz96ygudsH029nHkiH65f8josVERB3XzyahqutHXTbrJW0RK3HH/1bis1WALvW0/S719J6sxmOiVMn0eX7mY2I6flv8//e+NvK71pEYY9I0Oder/LRvO0B1+LzT2nKfN4ZAZ3knwdjYfOyFXTpYsz/C0AsYDoOAAAAABjqadNOvSZO+tnKuS+m0y6eRHdPHUgj9EvK2e+paOzCrgaqMKvRIuL3nEtstCx4CikahQGj6WwXR786x40LEKuD6PKpCQwJxoCIw2B2l6TPXeeja8bZfMWIQI1QNAIA3AcijgCAtAIRRwB6hn/EMXRUaPrO0d7tSKI2InZeOHWQ2YoXvvOLlHhH0pyRv3BRV//oWOwRQv/PqafNu4ppuIkORxo9S8i1CLBl95FYfe2WHRAm8htAoH1jtakzLyPiCEDsIOIIAAAA9ELEmZZo0Aszfc1UbVRI9vuce3bQ52+nUQPtdj29tQqOt3D4qV2jaza90MMmlUJg08wVz66gS+7+lFaY7eFH8zV0SeRxyfxFNGXWIrrtc94QUcnr05fZfKJF41zah2ZEKBoBAO4HEUcAQFqBiCMAsRG2z58DifrctNIhYHoYtQvVpzJwf6R93yL9HZHSXUSq+8haMKKPOAaKRud5+fcNFSKPxMZ2/pbwvyP4tTCicXvA9RUc19h3XqF/S6BNYgERRwBiJzDiCOEIAEgrIBwB6Bn+go2FwbNEl9tmjcaxj7SpYyQD5oRqNiii4Nxji2nE0aP9hEF3n5ls4ZgMuvymICI6uIjqXqCGamobqkmv//d0//ldz0sLwQ0T7fd2zWORNoOGcAQgtUA4AgDSGghHAKInqqgTi4hndo2m0yI4PlDkdY2MxUiMUc6QvzPCaKaTLhHRGOhOtAQV6N2ca7S/MdHC0eL8Hvndlywmbb9d+ryCCv5urnOs5xKqsgIAEB0QjgCAtAbCEYDoiUo4+uFz1v2c+BAiJSqxFfAZXd8beXNMP6Hw+Q6i/QYZQVRPmwcU+4RsFAIyUcIxHp/b5XcZgkVrY7/2QuRizYlXlAbYO1A8dhddjlU4AgDiA4QjACCtgXAEoOcEihenwPEXGj7x5oxQJTKKY7+/W1ERLLopEaxniGbY/SxcTp5fF1Sodfcb/G0Uo4gN8R1dom9ynqsGRj4SqonUrXOeY5RR2lARx0iIZtRWscEli0vCNDlNbB9HL1H+RgAAhCMAIM2BcASgZ/gLLu2068n+B9JyZ180gxU/TrETk6iLmNCRpS6Cy4sjMur8bkfEK7QICS5cEhVxFOy5UDd2TCRJEY78uV2aPavv2k5HB7NtwHlAOAKQWiAcAQBpDYQjALERkRAyTSCJBc/8gYfryKMRX75IZPdNBhMlHAM/N5gws8dsCiPK/IRPQHNKSyKFY7IILbSjofvr7Rdl5Tw0XPJQIJ/voBX7DfKKQKl88Bu9Vwi4Fv7CMfKor6Un4hgAAOEIAEhzIBwBiI7oRJwjcucVV+ywP7uTjjg1cgc8WofdXyB0L1RCEa4JbrQksqmq0LO+h10J9l3JEI4ho4LS/HZJscoHUhHh31w1smvc03wB4QhAz4BwBACkNRCOAESPn0hxNt90OtZhoz0+umumKkQnVgMJLxCSIbiEREcck/U7QhFOVEUj2AJ/h404BuaTWESgfz7i99zTQFO7zVc+kQ/hCEDPgHAEAKQ1EI4AxAenwx9KDHaNWMXi8EdL7xCOoQgU7JEIdSfxOO+QBFYuBOnr6PzN0UQ8g9nK7/NF+DkHPgoJhCMA8QLCEQCQ1kA4AhAfwgsw7XzrQXN8IiZSIRStw97TJolCuCaizt8a8W9IcFPVUPhdF4dQ835uN/ZMlnB0XuMVn++gw/fTAs/5m3sqHP3ez99tm74G5qtQ1wrCEYCeAeEIAEhrIBwBiJ5oHHincOvyvgid70RGHIMRbrCbQPHhfC0cqYg4+tvNZ4eu9oxcyIYinKjqTsj7vS7vXVpEc4z9Q/3mLtFD/r51jn2B7wu0v7x+yarBQc85pHAMky8AAN0TKByzzToAAAAAMpR1i9fTClkR53nWIpVu+1y9pJDmkHb/lFCiURgwmuZcsg+NNptuoEtzyf0OpOdnTqLn+TzPmTrJ9xtEaLhcOBwz0ScONy9b5xVrWdvX0qV+16yYTrt4El0zzmyGQK6hskWQ9IJTiMp1db7miDIH45ip9nUWac/IfJLdc8wBvmu0+bPtXSofNu0MEJuDB9MRXtFeT2+tCnjdcc4vzAwu8Pce6Mu/m3fWmTUAQKxAOAIAAAAZThZtp5tFFEYonKS5pFM0rnh2BT2zy2woh30cTTSb3SKCzStKg6eTZ32qhW0M7D2wgVYoQSWRMYe44vP0mz+wR0gUy3eO/kJ7EU1fZkWNHOfbH220cao9X7bZLQHvlSjf+IDfc/ipk+iuYwPEfRJYMl//5s3LVkbcfNfXLHoHzY/ALk4RTbt20rIYNP8oh3DsIkwBAFGDpqoAgLQCTVUBiA/OvnR2AJYu0TvG+1qQppshmyWGaQYZjHj0cRTC99t0EE2T1S7NRAVHc8igrzPdfEcwW8dKtE1ihWivUTicv8V5LsFs4xzsxxnVdu4PtI03D0Zxzv6f4bte4P/bu5ujBoEwAMMc1Ho8e3HGDlKDvViIlViEFViJURKzwLdf+BFndnyeS5hMhgWGA282BJjPPY5A04QjbDP9CWp/Uf3xOI6u+GK79uctpbkX+PF9hHk4DiMzUYxbv18xHqseoPUAqY9xFByD2ftxVEbV2Xgbo89EwnFXhmO0rsm9iD/6Y/faRaE9PK6Dc3Rm5KfHf8EXBcCFcASaJhxhm+lMVx9Pb0XsrZnBKi2ZGZpE2rWZuo2BUI4XxVa4/oVhVZsxG+u3Zd0M62U76zEbCfdvZVhF6/ra15f38v3h9tVic8v5dhYF/2+tG/4j4Qg0TTgCAOzPv6oCAACwiHAEAAAgJRwBAABICUcAAABSwhEAAICUcAQAACDlcRxAU8rHcQAAsD+P4wCac3d7c1oCAOCvCEegKc+Hh9MSAAB7Ozzdf7/6qSoAAACJrvsEoGrFeVG6jNE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4" name="AutoShape 2" descr="data:image/png;base64,iVBORw0KGgoAAAANSUhEUgAAAOgAAAA5CAYAAAA8y2fyAAAAAXNSR0IArs4c6QAAAARnQU1BAACxjwv8YQUAAAAJcEhZcwAADsMAAA7DAcdvqGQAAAq5SURBVHhe7Z1NaBxHFsffSPIH8seCjMUo8oAQQj4MWSTY2DoGswgHhyApsMcEe012fPDBF5M1AkdggjEBB3zwJDH2aY+yRBJj44AXlhxktIuyESKs1wgviuyJhb1YsjGaGUmpV13VU9VdPdPd06PpUd5PKqb6Y6a7Pv713qvqkRIbDCAIIpY0iVeCIGIICZQgYgwJlCBiDAmUIGIMCZQgYgwJlCBiDAmUIGKMcR0Ud81+Nws9B3vEHoIgasX9qfvw9p/ehkQiIfaUcAkUN9fX1+H7v30Pb/a9CW2/bxNHCIKImhf/ewFfff4VnPnsDDQ1NblE6nJxUZzFYpG/5nN52HhMDxoRRC0o/FKA5/9+zvNSc040gUrrWSgUeJ7vQ4HmeJYgiIhYW1qD1f+uii2AfD7PtedwaM0CxZO1E5+w9IuVJQiiOtafMSM4XxBbFmgUTQLVYlA8YXV1FV6+fAk/fvMjpA+kob2tHZqamY5b2An7WfodP5UgiDC8ZO7sQhGKBSstPV+C8b+Pw4fnPoTdu3fDjh07eCwqMQp0ZWUFZr+ddQu0maVW8UoQRDAwxFxhAs27BfrBXz+APXv2RCBQTO7ZYIIgKoFKY55tEIGWcgRBxA4SqCR3C4YzJ6D3LyxduAWPxG6CqCcxc3FzcO3CObi0YG2NnLoOF/us/KM752FwEuDsJ2NwMjkDH2euwE1x5+p5oUGBfjIOc/iZiQHIZj+CI9aRyOFlmRCFdJJ6H+6OHoMusVmOezdOQGZKbPglgrJp142krpR2T6REG1tHPPnhS+i9Km4iQJ1J1DZID38KE0crXTACtpSLyxqqx66zGchOssrcWIBL50/A8I1p+I84AgOnqxenkwOd0C2ywcHOJiyxR/IUJ7IwDtkfRD6OMGFog8LGFGRuzIiNIOAgK+rkwtfwUOwNRecbgcTp5GByE8QZkvhaUGUk1SwOE+Tdjslgo5862kaF35FeRbXSIUZ9J6olK+9FKB5HVRZP/ZwU6x8LMCeaJagVstuU3897MF/Jgjot5ruLMCi3WZ94cLzfygtCeRdeRNBWnEa1oNhYlnUpubfSWmoWBxuTNcT8E7mdgmN9QRSydbl5VVgjYyqFA+FxhBWZMZgYPQ0jYrCemzgHvb4tqfCIELTAHu0u08dOj6JKi9lIxMKClo3JFCwroXSUqkc2r5hX328aoU34LYdfKlmlzYtBdXFq96V6BYgPzyJoPfF2AcWCYnv0T+vbXhbUp6ej1aXP9g4M1lFACxpjF5d1pAxAxtkIPt1VPxNHakfRxTAD1+48hoeT45rlqfSZmy3QzcBVJmPn1QXM8RoIjJNx5tBGQ233KgTq1eaqQP30nVA0okADWQFmMc92jsMlH+e7Ktk50oclpNX2LGeo0dph4UNQUfymgbDCvfouo/jsUhvVUKBRUMcYtLEEqqKN0MoI7tmJAnRq12c43uvTbUK0EXtgAL+dKyaJUpD+eaE0YHjet4laCbT6z3WVSyDFGKq9sb6HOuHSxG9PoCi7unLk+HVWuWKDo3cSLzcEYBHmc+z9eCj32F52SXd0iJyTJJwcvQ4nxVYwrPd2i+vjBElZcZqsNWvky+8AnLkvtjuHYGK0o1TWqSvQK8oWyLUNOViYScIf/5Bi96Oc4xRDRQ7B5ewY68xKO7KyZ2rhMvohTi5uCOIVg2rxiaxYtI7TMKjGowJZwWqlV6zcalzdMhMsnp1ffY96bW3UN8RwiKf4amVBEeteILOZnVQpj1eZaxCDelEzgWL7NuIyi9VAJ6D3vCIce7odO+4UZL5dhDQbGLBjZZmniMw9wS+qgrLsMgCDdRr5uvoO8fuT4H0++IJ5BwZBYwfQO1Q/XMyyfXj+KVE45PCQQZy1xrqXuFiQ3zr1taBBrJlqieRoiqNj5hDcyorP8BMrqNf0FVso1q2MBa2Mt+seHB8Wx4CXe+ck0viN4b6Wh8fgAX9/8uvILah6X5vi4mJ5G3qSSK1oT3cQMTewr4qtkYuL1L5jS2rp4m41gVYzqEYMlrfRXFw+SYSuHSZRyVi50t11u4NIP2SGUiIvqKN7u9XQ2kRLpSeHEN42xvP05DUQcFBAX3wKZ2VzosUbuw53hx3tG4gczC+KLAcHhNKTSX7T8J36/zGuugu0Eq5H2DLn4Rqrt66jQ1pnSQ+9F3yURBfX0KH0pHfKcnh1bLWzoTVQj8l4GnEeK9uxJaJDq+/zStV1ehw4FavHrJb0VtBt5G0Tm6/pPYGHP4tsSNKplD3HUU/qLlC7cZXk6V5xd8WKJx7dmdRcpLl//it451gYh0HHtd3JvytmhMXL9qwh69Sq6LDsqnvvS5BODM+ueqVKs5dlYaHBFblEhO2ghCJn5HO1WJ9iAK0ryrKb9c0kZRKOJeOgqE7OsfKdHh0zeG6bT90FaltCjCMMFai5USKWUAN9G+wccfuitbo0gOBaJ4qF3ec15sbbZUBLHoPOUI57t0txu+atJI/BBOv8dpuJAcP1gHu19H1U6geV6iq3WJpjMDxYj56OvRKAD/ljm8h2wraIS8zKiIGLK0Y3nx0U41NVnCOnlPiFj+Bfwj2xWZGIXVwnj3KdMIIdgcdZSidm9+nncUVfcBe3dI/OuNB2ax2ucCBrrVpPVmeXXe+dgbvyuABDk7Ax3MPbldcqy3FvplS5I/3mfqWK1AaNRBRPDEVI7GNQG7RGbKRT3V9r1haf8lFEyr++FI8Av+voMbiIcSkbkaHczKjqavv6ypb1ZNODsfchDWixSm74zaziYqrup+oKV7qGqGs7qevT6r3ayRwGoHUK0w49HZ0iZxHoC9UOV9w1cciOyz9t42oP6eFgiok3FqsniVyuq1jD6r7tqEyx37n2py0P4GhossrYQL7WQQ1LGTwGLuf++Fw+0K7rsWTicS3PJRCPOrEosyxjrAP/yyDWICk2BM57NJ2jE2BdV20/idLW6rUxvrwMV8tbY/FeY9ikULkMPsB7bswniSy6kvrIyQII6GYNdeQdZinEoMCDejFR5MS0ZBOeJHQ7b+fwWxVikw7oOSCyTpQYW3ejhDVk+7XYO2MaCJzLBwzppnvUiUXpGtpkCGPkXdMA1Q+Dh9mLcM3t+zYkU6c9clx4NMKtrrpjqyTfgIMiK1Gfv8Y+wN16du+nmSvufMKLo5ZL9JOuo2N2mVyz3ez8ei3hxetZXILYyjS6BSUIQie4QPHP11OiRClcCkggF3ed/WxwO00QRCiYfDaKG75dXN8CLbCftY01cSZBEKFBxRXZb1QCzW/kobDOoluCICIjUUhUL9DWXa0kToKoEcv/Xw4v0NaWVlgtlv5NN0EQ0ZJgP9Oz08EF+tM/foKVFyv8X3MrpxAEERGJRAK2bdsGi08XYfjPw/4Fiv8Cf2lpCZ4+fcrFms/n+TGCIKIBRbh9+3Yuyvb2dti/f7+/f4GPFvPVq1fw7NkznjBPVpQgokVaTxRlW1sb7Nu3D3bt2sX3eQoUs8VikVvR5eVlbj1fv34Na2trJFCCiBAUaHNzM+zcuRP27t3LLSnmW1pa+DGJS6BoRaVIMWEe95FACSI6UIRoKVGQ6NZiwjzu8xQoIkUqhYqvcj9BENEgRYiCREuKySlOxCVQBHfJ3SRMgqgdUpD46hQnYhQoQRDxoDRdRBBE7CCBEkRsAfgVR5IuKtguRdEAAAAASUVORK5CYII="/>
          <p:cNvSpPr>
            <a:spLocks noChangeAspect="1" noChangeArrowheads="1"/>
          </p:cNvSpPr>
          <p:nvPr/>
        </p:nvSpPr>
        <p:spPr bwMode="auto">
          <a:xfrm>
            <a:off x="34925" y="-228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 name="AutoShape 7" descr="data:image/png;base64,iVBORw0KGgoAAAANSUhEUgAAA4gAAADACAYAAABGU01SAAAAAXNSR0IArs4c6QAAAARnQU1BAACxjwv8YQUAAAAJcEhZcwAADsMAAA7DAcdvqGQAAEF3SURBVHhe7Z0LkiZJjYSZhdPATeC8cBM4Ddjs+E+L1Qo9IyIfVe2fWVhlRkgulzIb29zpmfrl19/4HSGEEEIIIYSQn57/+kD81z/+9uOKEEIIIYQQQsjPwu//+Off/c+Pa0IIIYQQQgghPzn8QCSEEEIIIYQQ8oEfiIQQQgghhBBCPvADkRBCCCGEEELIB34gEkIIIYQQQgj5wA9EQgghhBBCCCEf+IFICCGEEEIIIeQDPxAJIYQQQgghhHzgByIhhBBCCCGEkA+PfyD+4U9/+XHlU513OKHxVflOvXd6ecv7Umm8wecJD1OeqBlxhZdI0+6/aQ5vZzI7zvV6ujNeeRZVzpueb+TlTR6f5q5ZXPUs+CzP8sZ5Tjx1Y6u4r/Je/fLrb/y4/vCvf/ztx9U9YFD//Ptf/+ta8PamnNDIsA+7U8vmVKz4l76v7v8uOn2c6PW0hqf3Bp+Rr4qdnBN9nyDzkfWTea809ZncZzkg82LJdHboeLTnp33bGlHNjtYpsh6t14hVv3f3aunUX/FY5TzdtybycrXHqf6TM7O1vXtL5LXqo6q1wimNik6Njo6w6zlidx6r+VXvd3nqxlZxq3O4k9//8c/PfCBmD9sOrTPITK9LVKOjvfKgJy/IJFawOVONq/2t4NXZ7dNjVQN5EZVvj0yvS1TjxJwiMu0Tdb25TDW1D+sp8lh59zTx0yL7NrZDFDvR6DLxaM+9+O7eCl2dU/VApGX3u3ETprmI7zDVzOJXPNr4ju+oxrT+lEj/qrpad1Lj6jlYUM8DHqyX6t6iz6M6GZ72io7Gau70NCHKW9XL0Jo7+id6tRo7fsAkvxOLmAjkZudgp5eTPPaBqNEDt8PvPIyMLP9K7Q6T/GmtKP6qmlN/q3h17F7HC2J26dSQmBWPGVl+R3u3fkWkf6JvAA2rpc8ybJznydsD2T7wNG2O3Ef7FVFcN1+DHCHKnejqWC+vuwewf4JuvRUyj7pGN27CyT7Arl7Wo8Wr061v47K83Z4skx4tp3ys9qTzdB8n5+Nh69p6ds+LsVQxHQ3NNL5i2tNq/ShvRQ85QpTb0dU6q1Q9WR/dmjt9CZ3YzCuozt/Cqz4Qo0FGVEPt6kU6We0umcepftWv4PWtqc6FbhyYxO7g1bF7+h7XYOLtVC+i4+mJL4+qdlcv0rH5nt4ukabnU5P56Pru9KNjvPgV7UzTO8u0Mry8rhbiNDs+Oth6HlHtE748jUi38hrldPa7cULlpcLTzIh8eFwRa+OyvJ1YAfsZkZ4l0+9qREQeM92qL2HX2wQ9C28u1fmUFY3Kl0d2bs9wXzH1DFZ8C9YTcrq5O6zW0HlWI9LMauEsAjnZucbqezX1XnX+Jh75QOwMHsOaDrKra1l5OLrWNPdKur1Ucd657rni5Eyyuqhjvep477xiGi9kPoXIT1azq2vp9tGNmxD1CLz9qn6kF+V1NYEXF+VXupGm5On8SivCyzuppVnVjZjonahtNa7oJ8LWjVj1c6qXFZ1uzqpHycPPCbrWau0Jmb/VvoUoX2Km+nfMw0PqRvX1/qpH5FVkul7dykt2bs92tDK8vJNamlVdywl/ViPS7NaaeJrEeuzm38kr/gkisEOT+2j/KVAfaG96r4vkTIlqWF8VlW+cTfuZxK/i1fH61TFP9mK15D7avxvPRxfrV2tF/Xj7Uaww0RIqTUHibDzuIypdrZXpeEw8C1GNic8I0e748uj0H2l3+7TYnOx+l129nfwTvVxdf0W/yrHnUfxK7Sk7tRFj6fpd7U3n6forWhFeXxGoK55WewJV7sr5jqY9w31FViuiW6fSznoRRHvFp6ZTy0PnWY1Is1tr4mmiOaXr4S5e9+8gWuxZ5+FMHkz3gYhm5sWLiej0YYlyVrQ0Xv5Uc9dDF10H14Kubb081Uums+IRMV26/ru9dv1JjOcVZ55OpR2dr+YJ+tzGnqg5iZ2APLCr3Y0BKz6BrVHdZ3T9ZjGTeh08vajGJDYC8QA501zLbn6HlRpVjj2P4u/qL+KO2nYOE672p8mehZxlMRVV7vRc3+O6wmpneh7VeYR429XuxoCuT4mfUPWR4eVO+gKd3jqaGbv5d/L4B2L00GWAdpid4XYfQBWnvXlxUX6VB3TMhE5fJ6hmY5nGr+LVsXvVfQXiMzpakYbkrnjs9jGJA6c0dUwU7+1n2qtnIPNgQZyOz3K7msCLFTr1PCQ2y6n0uvW6tTQ6zp55dHyAjucqpqMxIdKz+924DB2La9DN1Uiux4oeyDQjuvPoaHe1ThPVeLJ2xR3eNFU9fZ7F4kyj4+yZR9cDyHwIldeJXqeeh+RNvFi6tTu1NFHcdF/Q5zZ2VRMgBiCuo9vRzNjNvxN8ID72i/JlUHqBtwzP+tJkDznL0+i4ziL34c0fq8Pb32vwlv+RWvWx4x95suR+l0wTXu36aqCfyLft3WLP7f13Qj9fubb3KyBPz2t1dlJfPwO9Vj16WtG+LEtU18vz9q5GZqPXyv7PBHqePB/ERnOqnrc+t2vCVc9J3gFvfSUwz6/mOQJ96PfD9rbSK+Kz1Y15C498IGII9g+ut7eKHna0VkHuKZ+nsL1NFvk/MI+dZ+vl72pq5JllqwIxT72/qNvx+ASnZ6L1cC1rB/3s8NObZfV8V5//qnfUk+XdT9C53noazEivaO8JMJ/Kw9TfqZmLtzcjs9NrZf8O5M+Dt+ADP69Gaujasr4au57te+CtKfAkefjpedQxHtV5xErOV8H2Fs02AvGT5eW8iUc+EO0Q9IuKa3kg2JNrHVOBuGpViA+7sjO7Mrz4bGVE/Xn7dn1XOnM7jZ0n6sue9oM9udYxFYirVkUn5rsjsxfsPcCeXRn2vIoXELf6TJDXrfME8k7KivY6eHl2T/ZXePMcd5m8Y4i7exaRN/iwK9vvMo33gIb2rTWfmKEgvqIlvq7yB13xAGz9CsSseJO63uqCWM/jqqc7+Qoe30T0rD26cd+Rx/6KqQUPTB7aGx6I+NAr2sfyzjJsbLXIjLfM7m3v9VuY/A+0ppO3qq2R56XXKvIOYJ0GvkT3RN9fgdN9ntCDhl3Z/gT9jMFEA7FXvBOZrnc28SxAw65sv8OJeXQ0cL7Sc4eoftdXFbPD1foRUtdbXbJYnE2eJ2JX1yraI35Oeifn0M+yWjb+bTz6gaiHgpfZe6HlpZ+87KKbrSnIiTxkZ09QeV0FuXbdzVV1oXnqGWqP0PR0sTetKbrZejsrfV+NeLoK6MsSpKbey8hip1oddvWQb1e2HxHFe/t63Q1mpZfsyU97NgV50ttEY7XeacT/V2cy/zf3fNd7Ie+srLcBT5Pn2QFx0arOsSoyz9if9NThtN4q8IGlr+V+ypX9QLu7bPzbuP0DUT/YzlAkbvIiiG62Jkht8a294HqqB7RWZ50CXlf0kKPnJ0u0TnrUQFcWkLoTrvKm0T47HiVu4k10s/UW9Dw0k75tnORmVDEdjSme5rSG7nOK1N/ROA382JXtZ3g52Xoa/T7g56nncqI/eJG1iu5vwmQW2qde1dlVSA3pW9fFivakZ7nfQXR234E7gVe9IqS31f50vl1PUtU/7Q96mN/TfXeAR1kV+h3y1pv5Cs8i4vYPxMlDxWAlDj+fGrT2LEu/2FNfnl5nddAzi8D5qVlKrUpztR509aroxFg6M6tixF+nvtbCz9XZvAXxj59y7c1jpW+J07kenZiM1bwO4g1LEK96L0JiPfRZR68Tk9X7ykS9d2bSxZvdSX2w+nwkT5bnaVVbiPKx79WL0D71qs4E3Hv1ov0KW0Pu9b63B+z9FJldpYOzld48Tul0kd6y/iJ0brTuRj+zDJxLbIdMU5+JbkYnJquX0clBjF7fFfRWzfmtvObfQbR4L+YbBo364k0v2e/SjZ/qRoiOrGyW3lkWL0w13wA8wdtdePXeOpsu8G+XZafvTFNWFGPpxEzJNMWXXt4sIqJY3bdG9LEyonNPs4PkZbVXdO9Ce49WhsREPVaz6ZLVmCKehI63bn3E6YUcWbh/EvGQrSfwfGDJ3Dro3nZ4w3PykHmc6FG0TiK+oNvVltiqp8ivrqnpaILo3NMka3zVOb7mF+XLAGUvG2j24lYvtVczQscKnZzMm1DpWLJcz6fFq1d5jXIsk16ymqus9C85mRetO+1RkLxuveg8OwMrXqt6mq6mRXQ63ldrrGL7tz1nZHOrerXnUf+TWI8qVs41HV1N5n3CxGOHTG/aY8Sqlu6pmy85u96zeXa0vZ49zUzL0wDRvqYTI0xiu3i9Vpz20CXzescMo/par6svWjY269GjUzvzpOt1fFsy7QwvT7x09KpY3Zew4rNitf8uto/ubLK4Fc2M03pXgV+U/+gHIiGEEEIIIYSQd4APxNf+FVNCCCGEEEIIIffCD0RCCCGEEEIIIR/4gUgIIYQQQggh5AM/EAkhhBBCCCGEfOAHIiGEEEIIIYSQDz/dB6L9T8x+Z57o9WeaL/jZ+v1OdJ7died7xzuyUyPLvcN7l6/i8yre0qPnI/J20jOf8Ronnk0n9i3Pp/Kx4vOK3jxNvWfPr/BASMYrf83Fyh+E7u8SgfbJ3ztyWu8knrfObHdyrpiHrd/R73jWrHiWXq/omVxP57mdeLYn349Ia6dGltvRRcwuHe+7Pu9gZRZd3yd7tD6nutpL5uu051Naq1zpQbRXaiBHY/Ot5rSGF7+reRWVjxWfUf8VUx96z5578SDzYfMjPN27ifojz3Dk9yBe8VCt5vQ+47Tfk3rQ6tCpd7pPTaY9rdvpeaWPiY+VWdmcFQ2LN4tdTRLjPbOrnuup55hprdbZ1dzt70SNEx4sK3q7PjKu1ha6NSQniz/peap1xbyu0ARW90QdaHSpanl+Tnr2vO5oZblTnzt9ZWhd6V/XkXPvTBP5s/vduKd4iw/yb/iBeIDTehndWld7ivRP1t3VmuRPa53uH3kAuVZDn31XpMeMK/r3npc3/6p2x39Ft7/MT8erx65mt24Ud6JG14MFeQC5VkOfdVn10eFK7RU6fqaeZeYr2DpXzEs0tc/dGpHPK/13sf3qXKu14lfrenqgoymxHjZ/4nMSO8XrF/f2p3emwV6Eju3GVWQ6wkRP8Hojz3HpB2L1EmUvQucFtHRfLKtt86YvqejpnKrGCl1fNm7aT4dI0/Ztsb52yfqa6ndnVM2zOrfY+Ch/qnsl8OJRzSVC8iTmrj69mdo9fb/iz6uxSkerG7OD1e/2GMVV+fp8xXukbeuu+tNM/XV1gdW2uROfu0gtW7PT/90ed4j6OdVD5bHTQ+YxOtN06tufclbR0RbsvRDtR1TxXb2uvwnQ8BBdXaNbv7s/ycdehMRKjKdpyfQ6dGqQs2x/IEYv3FWs1PNeTK3haWZ1Mj05m+h12Mnfre3haZ7sXbTAae87dHvZictyu7pXgNpC5g+seIx6O92z7sOCOraejvfOK07672it1MtyTtaM4qr8kx4ELz7T6OpPfWRAy6K1pz0Iux51vtWa3u9QaZ2sBZ7Su3NmFon3fgKtNdH2YrP8E9oRO7o7RD5lz55H9bEfYfMjPN2MzMtUS9jJJed53Qdi9gJ3yfxMXupubxJXxXf1LKt5wObivoutqbUiT95+FOsh/hAveXqvi+RMiWpYXxUd3zj3zqJ9kJ2dxOuxW3fFo5ej967qO6pr0TFTL6e8T3ROeuxoSQx+TpG8rD7IPOi6lVcQ1at87GjvMvFceTjp0WpN7yM6cVVMt1aXU3rQAROtnZwOka70bHu398Db84jisvzqrELnaq1MV2PjOjWFzLfny/70zjTe3oRpfuVh1c9uH+QsP8U/QdRE+dN9DWJAJ27qfSVH083v9ikxuLbgzNPpagMdZ/O8mIhOTUuUs6KlmepW9Xb9RJzUnWhlsVf1Kmh9XAu6pvUw9XSqB08n0j7psaPVrTf1K/uVPs6FK3wI1TnQXjp0/IKp58xrp48u0q/oWe3qPqOK3T2f4ulhL8KrbTWyfMHGR7oaL8Yj0gP6zMZ5eZmWJoqr8qfnnTqVpnBFnID46D460zXsPfD2wCTWI4ud6AjIAchbySfXgQ/E1/8eRLw0suy93n8CqX36pdZ9ybXe6zCJXQE96zVF99TRkBidl6HjOitipTeNl496u7oW2890icabOD2jDNS6qp6dtV4dEDfxhtiu9hWcqt3pWc+m0/d0litAv7vuxusfe3Z1QNwTPTxB1Ks8R2952H2b4y2NvRe8HP089ZIzgFi57oJ4qTFlJ7ci62Xao2Ynt0I846cs2Rf0PtDXEYixvqXOVUy1dd9Xzpis87oPRO9FkZfIW1cC/btfXKln+5SF88oTzhH7NJkP3ZNlNU+j4zrrDew8N9vP6rqTt7ynV2NnLKvD6oyQg9wneLL2Kt/tXew8A5xL33bJ2VsR3yRGP099b/H2wHR/h9PP0+rheuV9vuI987x16PaAGImTa3u/AvJOzcJqndIlZ3n9P0EE8lJ7qwtiT76Ep/WAaGa6Vc0rfHVB3ckz8XjSfwQ8rS7y84Lnv/MuZ/kd7RN/Hle5o7Y3gyd6Rj1Z9n6yInBWPespohnpVvUyT9IPlnffBfrTnJ8VPWOZ2eRe9iZ4+d7e1dh6+qfen75PiK3+HJxCe5Xl7cteBjzrFe0RUnHZv4OYnWXYvEqnW+ekVx3fyT0VozmpOdXK4idxu5zWjvQ8st4qotyO5k7du+h6fLoXr77dk3v8FLqeq/6q84zVXN3HDrp210sUV+V753avuhem+5qdmKvqdvI1iAfdHE/f7p30Z4nyO7q7tTUntQRodtmtbf1P++nE78Sc0gdVnD4/pSns1PZyO3UnNT06NUA3roOndVKf7HPZv4N4+kFDL1rfAfTx3f5gVD3hzK5oH8s7y7Cx1XqazjvwFd6T7/guA3lPvsL8M3QfO+tJOu8YzqtZCB29K97rKzQ77NZ8wrPmqrlF70tUL4qfAN1qXc2JPnboPM9OTAfRebrnVSrfOLcr238K+wye9kN8vsRfMcXLFK0OePm6sRUntYTTek+CXlZmlOVcMfMdKq+kh7wrT4L6V3jI3pFdMu2VmWbxV8xmB907rmV59294vwTrBdfRM9R047qc1CLvAe+JXh7eGe6/wzshvUl/9t5i/zzeRTVr63nqE/F6yZ78tGcTkHNyZqKHteKHXM9P8+8gRkBj8nLuvsgdzyf7u4rII+6n/0MisaKnc3G9MnOt1Vmn6PRuY3Bd9diJeRL4e7tHID6xAPxOPUvuW0E/b/Ko572Lflby7GTP3gN9DXCvveDaxlg6MR2k9im9UzoRV+hDc8KV/WmunuUdwL/uAT3JAvocP5/oWeoKHQ+dGJzL8u6B1bFnb0A8e346c9Do+EjzaaTfFdDPG3v6Tmx9IEYv3cmXUV6gbGXAh455+wslfmV5fm1PVyMe8FOutUdB+8JPia3QWrJ0ra6O4Ol1VgfdYwTOK88SU+l1Yp5E+1vxKHOYspIDxGfXbyfG0nlenRiP1byISg9nq7MWoCHrDUhPVe+dmA6iA0RL7jNs7U7OKa6qJbNfxc7kBJnmFfXuAr5lWewz2HkmU+AH9arZdmK+C7ZPe63PcV3hzU10djih4eH5zZD4q/yQf7P1H6kB2YOtHpyXN31RKjw97Wu3Vtev1KxiI7+y19UBE2+duIxIY6od9RftR3TjV3S9WNEREBPFVmitlfwrsP0Jp/yJ/kRvdb4ZHc0sputp1bvNw70HYqoaEw9Z7ETH44TPXQ8CdIQVPfHR0ZGY7Nye7fqrqDxZPI8a7VdAfNXbKp5m5E/qVf6r84wdbaETp2O8eNnDT2BjvRxNdQ46MRXiD6xqeT4yb1Izq9ftrRsHdGyUp71JjI21OsDTEmyM1evQqdNltf6Of1KD/0jNpR+IK8iLt8rdL8oVL2c2g0mtzJutsdqD6GT5UYzXZ+Wj29O0nyzX82nx6mVeiY+ddTW/K2a88rwlJ/OidbueKy9VPe+849Ujyqs8dljpQ9OJuQqv/4mXaK5Xs+pb5+l4Tw94moi9q9+JrzuJfHlUXq2WxOv9SENishqI0ecnvZ/G81p5qGKyczuLbr+i6WmLZmffy+8gWmAlH2gNMNGJeuyym09yjnwgEkIIIYQQQgj5+lz2ay4IIYQQQgghhHw9+IFICCGEEEIIIeQDPxAJIYQQQgghhHzgByIhhBBCCCGEkA/8QCSEEEIIIYQQ8oEfiIQQQgghhBBCPvADkRBCCCGEEELIB34gEkIIIYQQQgj58PgH4h/+9JcfVz7VeYcTGl+V79R7p5ev8L7s6Ge5V/vu8hU8Xkm3x6dmEdXd8fMzPNeMN/X/9mdxp7/v+F5WPZ3o+TvOTbhjfuA7z/AqspnZsyueE5/Z/+eXX3/jx/WHf/3jbz+u7gEP5J9//+t/XQve3pQTGhn2perUsjkVK/6l76v7v4tOHyd6PTWvSGdHP8vt6CJml06NHY93sTKLjvdJj1fNw/Zma9i6Oz4k96peVrD9T5n2car3EzqeRjaPu59Zt0freepT6nTrXcXp+lrP0z5R75TGlKzmCU9A63iaV9S5AuhrOrVsTsWV/j2ymdmzU/M9obvq5VQPV/D7P/75mQ9EDCXCDqszwEyvS1Sjo331izGJFWzOVONqfyt4dXb79DjVT6azWmNXc7e3Kn/3vAM0LCuaJ7x4dHSvqp3hzS2i6832caIvz+dUc8dHlut5q5j42J1flD/dvxJdE9cRJ+fQ7fOKeZzQnMypUy/T69KpcXKWO3qn5weunGFHe2UWkxlOYk9ha05mvOr1RJ+rGk/MuMtjH4gaPSA7rN3hZflXaneY5E9rRfFX1Zz6W8WrY/c6XhCzS6ffzEvHp8euZrduFFfl755nIBcg3+rosy47XjK6ulfVn7DjIcpd1UQeQK7V0GcdVj2ATm4Vs1pf5+Fas+PJammmPjMtIfOx00eHKP+O2h6iiZ/Cqf6s313/Wf5Ue9eL5ZSe1rGaJ2pkGrv6d+av1kJexcp87FnXX8dPRncG2o+umeV3e3iCV30geoPSQ7ZUQ+3qRTpZ7S6Zx6l+1a/g9a2pzoVuHJjE7uDVsXv6Htdg4u1ULx2dbswOVr/bXxSX5euzFd+ZL1t3xZ9l6nFV1+ZNPK4Q9YWanZ473qoepj3a+Ci/q6vjcN1Bx09raCb5GR0Nwdas7oVsP0LiJcbLj4jqaToxEVXu7nkHaHjs6gri0fMa1QZV/a5et4/Mi8eKvxVEp9uv0Knd1Yy0svpdMp9T/RWfkiMxmR8hm1HHc9Xzzrmm4wVM9XS8rdHVOs0jH4idAWMg3kPz9oSuriXTjNC1prlX0u2livPOdc8VJ2eS1UUd61XHe+cV0/iIjs5KrSznZM0o7q76Gi9n1wdY8eIBHYvWnfq/kxUf3ZyduCy3o9ut7RH52eVKzxarlflfqbnqtZO3oi39Ia/qVcdaVmpnnNDL+hGkL1srq9/VtXR76sZNWNHs9ulpV/W62pbdPqa5dxP115lndG7PKi1hp+aEjg5iLJIjZ1bjlL8pr/gniMAOQO6j/adAfaC96b0ukjMlqmF9VVS+cTbtZxK/ilfH61fHPNHLROOkv46WxODnFMnzaoheVl/XrHwKWb1IIzvTdOMmTPxeUT8D9bpEPQCcdbR0XNRnNINoH2RnQicmYid3lZM1r/a/qo88UOVO9LuaHl7uam8Rp/UEqyv30f4TXFE70sS+0KkZzSnafxLpTfvTe10kZ8q0f29mes87F2zcFE83qweq8wlTLYm/02OX1/07iBZ71hkSYrp0By6amRcvJqLThyXKWdHSePlTzV0PXXQdXAu6tvXyRC+eRqR70l9Hq1tv4lf2Km2cCx0PYOJDU50D7adDx/PUb8fnCra3bo2rfE51q3q75xkd7S5dD1Zz1TvY6b1id66gyr/Sf8Xp2p6ezMGjUzvzaM86/WR+LB1/wkQXTHvX+lNfUbw9y2I12ktF16toZn68mIhuL5ppThZfaUkvoIo75Ql459Mawoo3UOWs+tnh8Q9EGY5FBmGH0hlSd5BVnPbmxUX5VR7QMRM6fZ2gmo1lGr+KV8fuVfcViM+otKJ6mY+Jx10dGxPlTPdB58z+zFitBXb1V4k0p/tXgFoeqK993OUpq1N5mJ7jPsPG7tQWduL0Hq41E282N2PVawfJ6+Sv1jjBydpX9AFND6lja3Y8dH1O+5nGd4CmsKKt8zWiZT13ezgVp/15cVF+lQd0zIROX0LVX4b4Q36mM60R9S0ant60hqabK766sat+VsEH4mO/KF8a1gvcPYQI60uTPawsT6PjOovchzd/rIrVP8TIkf+xuJsna6+yOuc3cuf8UUuWvrd4e3dy1fOVfu1aAR6r1QFxkQfR6fr1atpcu3RMRea1wsuT/uyqzixeHJbGO8f6SsCvPCtZwJvtd0Sel+59wleYn/WmEf8eWZ5Gx3XWhMxfhc3V1zjTK9rLkH5kaXDf0bBYD7JW9d7II/8EUYao6ex5MZbJg6m0PDoeKlY0spxJzxZPc+rvxEw6eHXsXnWfUcVm56tnmk7cbp0oxu534zSdnOjao6MXkeWeYOpr9WwV2yf0p71bT9N8jddf1HdnHlWMPc/iJ7GgOhdWdLAHsN+tAyR2kgNWauzQ0TjRg93rxIBp7YyrtTp7HQ+I6XJSK6PT6wQvv7PXrYu4Lit9dH1krGhMcnY8Sq6nYfeqe8tUs6MHohg5B1kMzqpaQjfuJK/8j9TIcPX9FYOs4sTHDpH+qnanL6E7B49p7k6tCV4duyf3+Cl0vVV9VOcRO3kn0LW7XqK4LN87s3vVvSY6y3KEnZjVutl5x8+dWD+r/nb6inI7mlWMPc/iJ7EA5126NcHUh4fOmfgUsnorfiwdjWkdL97udWLAtHbGSS2L1sY10Pe47tY/HSdE8af2d9CauAb6HteTut3YKk687BDpr2qfnkGGp9HxXc3U09R7+t6L11TnQhQ3qQW69U7z6F8xtWAIMognhmERH3pF+1jeWYaNrRaZ8RVmh/c9Q/ews56i8z9sOK/moOlodmKmXKH5VibP4zRPPd8JqN1dEfbsip60j2jZODIj+rMSPc8ofgVoSZ2v/uyieV3JG+cnXvSK9rG8swwbW623YD3Z+12go9+HiMl7esrbkzz6gSgPBGCY3kCxN3koQHSzNQU5kYfs7Akqr6sg1667uaouNK94hpku9qe9ZPFXzGUV3TeuZXn3K3O4EusH19EzFDoxdwI/enl4Z7jv9pHFRjWfRPq1axWdu6tz9buz40+AxxM6ZB3MX54Bnof33shzmrxToputU9j3CNeR1+xsBd0LdD1t8TetK9rZmoKcyEd29gQyt1Pomcl1dW/B3mRGV89z6udpbv9AlAcpg6qGJXH42UV0szVBaotv7QXXUz2gtTrrFPC6ooccPT9ZonXSowa6soDUnXCVtxPoGb4BPesd9DOSZyZ79h7oawF72guuvThNJ6aD1D6hd8rTFNTUdaUfLKDP8fOkT9HLsDGd+qsekZOtLlFP0IjOov2Kia+KzB9ZY/VdnII6slCvqilx+NlFdLN1Eujpnq5E6kitqp7E4ecE0c7WBKkv3rUfXE/1gNbqrCfRM5Nrb+nzDN2XjZU927O936XyWHHaT8XtH4jyIDuD0g8SP+8ejqA9y4IX8TP15el1Vgc9swicn5ql1Ko0V+tBV6+KToylM7NOjGUlJ6PSw9nqnAVoyHoD0lPVeyemg+gA0ZL7CFu3iu9wQsMCj7Istt60Zw+cVzoSU+l1Yp5Ge9N9d+ZwBydm95ZeLPJ+yMroxFQgP5pndrYCtGRV6Nr4udvnaeBHPInPzOOJHqAhqwK1JO5E7R20b1nwI56m3jy9zpqA+CdnlhH1BL+yV/mvzr8br/l3EC36oQlveDioL970kv0u3fipboToyMpm6Z1l8cJU8w3AE7zdAWp5qzMbiat465x3QE9e7zI/mU1nPh6ZjtzLeQcdL5pTRONqtMcTNUVP61aaUttidbyYOxEfp4FmNaM3IX7f4lneDbsishjsZX1J35l+huhnaxXkWl9VP3ege4Mf7VHu5TwiOzuF+NOIt6eR+ci8ZMl+l278VFez4usKUB9eIsSjjRH/EXf3p+tl/VzBa35RvjQue9kgskFVQ/RqRuhYoZOTeRMqHUuW6/m0ePUqr1GOZdJLVnOVlf4lJ/OidTueKx9VLe+849Mjyqs8doi8RD1oOjFX4vU/8RPN9SpW52X7FA29H+lGPVpND09ztYcdpjVtb17vUW8R054zLaHS7Pata019aqznqb9Oz8Kuz0l+5GvHwwm0L/Eie5m3rP9qNl7NCB0rVDmarBdP2zLxJ7FZTQExu+fCxKPQyYliJrUtO7nA9rLSR9Rb5a3K63gBWZz2oKm0hcjjG3jNr7kghBBCCCGEEPIsr/o1F4QQQgghhBBCnoUfiIQQQgghhBBCPvADkRBCCCGEEELIB34gEkIIIYQQQgj5wA9EQgghhBBCCCEf+IFICCGEEEIIIeTDZR+I0e8H2eEKTUIIIYQQQggh/4b/BJEQQgghhBBCyAd+IBJCCCGEEEII+fDLr7/x4/rDv/7xtx9XNat/5fOff//rj6v/Y/evj3qahBBCCCGEEEJ6/P6Pf977QMzAB9/pj7YrNAkhhBBCCCGE/PsDkX/FlBBCCCGEEELIh9d/IOKfGu7+9VNCCCGEEEIIITXbf8V0+vE2+Sui+q+USh3+FVNCCCGEEEIIOc+r/x1EL39XkxBCCCGEEEKID/8dREIIIYQQQggh/4EfiIQQQgghhBBCPrz2AxF/lVT+vUOgrwkhhBBCCCGEnGf7AxEfbnadQj4SsfjvHhJCCCGEEELItWz9R2qiDzf9kXjyw276oSg++HFJCCGEEEIIITmX/Udq5IMMP/GRpj8YV1n5OES8eCCEEEIIIYQQkrP1gdj5+NIfaasfavKxRwghhBBCCCHkOo78HkTvw+/EB53ormrt5hNCCCGEEELIz8KlvyifEEIIIYQQQsjXgb8onxBCCCGEEELIf+AHIiGEEEIIIYSQD/xAJIQQQgghhBDygR+IhBBCCCGEEEI+8AOREEIIIYQQQsgHfiASQgghhBBCCPnAD0RCCCGEEEIIIR/4gUgIIYQQQggh5AM/EF/GH/70lx9XPtV5hxMab4Sz+5pcMdNIk8/vLF9pnm/2+hW9nfS8o1XlvsWn0NU46buiU+u0nzv7+ypkM5nOq4p/8/yv9Laq/eZ5XcUvv/7Gj+sP//rH335ckSfAS/jPv//1v64Fb2/KrsbKH5Ss3omegNbxNE/UOeU1AvqaTi2bU3Gl/ykyz5W5VrOymis1ruS0nyf6W62JvIpIV+dOaq94vcvnircI63lXN/J22vOqVpX7Fp9A8js6K7V2/FW5O9oep/XuAr4nTHrMZjKdVxW/Ov/VvAkrNZATobWu6NurndWovGbnwkoPE37/xz8/94G4O4DsYX01qpdF0+m7M9uKO2e/o/eVZtfRXpnDZH6TWI3nfUVHY72setN4PiO8Wic8dJnU6sTe6V24uib0LVE9L3bKai8Tnx5XzlF7W6kReTvpeVWrk/cGn4LOr7RWap30Z5lqI34XXW+3t1NMfJyMPV13oqdZzdNAY5fVWVS1I92sb6/Gqj9Q6U30V3n0AzGj0/yVA4J2xZW1Rdv2uNtzlj/R3vVhOaWndazmbo0s/0rtDpP8aS3EA+TYXH02JfIx9ddhonlF/YjTvu70Llxd84meVtj1+aY+4WWV1R5W+o98ap2qF1tzp3ch6sPrMes7O4vQObaXFa0OJ/1rbP6u3ikmPk7GdrUQ56Fzoxih40NrdHxN6PbqoXOtjni22p16kqvJ6lR6ghdb6U30V3nlB2K38d0BIT9CdCXm6gehkb68/jqeI7p6nV4zHx4r3lYQnW6vwoo/Ty/SyWp3yTxO9at+Bdu3NwcQ7UdU8R09xHggLzrTRPpR7Uqz8uvR6VPoxE70TnF1zR195Fac8r47B+vVal0954yo9sST7W+FzkzsXuZx4h9M4zUruVUOzjO69brevLgst6sbYfN39U4BHxM6nnVvU31QzcnueTGCF+vh5evYSN8S6XtMNW0fcq+vgb23eOc7eppKG+zor/KqD0Q0DHaGepI7HgCQvjPgw/OTeezqWjp9d2KmrGh2e/S0s3pdXctuD9PcK1mZWcf/6bgOT9TsgHoR1kfH2xX+M49dIk+d/nd6qnK72lf49DR1vqfXqTH10cHzKpyopfUnetWMqllU55ZpvAX5lrf46+R6MVnejh9g83f1TjHx0Y3txO1o6b1KJzvvegCIBVW8p9ndy6ji5byjW/mx5x1NIdKu6Oqv8poPxMkwhZWcLldqd7D15T7av5sr6kaa2Bc6NaMZRftPIX1pb3qvi+RMyWpEs4n2QXYGdnpbyelgdaseTjOp14m92z/YqRnl6v0r9IWu9lM+vf2qzo6PiIm/KaJhf3bwYic6k1pgGh/R1ZnUO+Gt0vDOO3URM8XTPNHjCSY+JvPJ4vQMO3o2Rva6fqKYTv4UaHbJalc6Xm63Hy9O79nzri6otMGO/iqv+ECMGsW+5Y4B3TH4jKy+Pet4RUyXbt8TTdDR1b1o/a4nkM3DnmWxgvZR0fUpmpkXLyai04elyonOT+XhvsLGR7qazJum6/NqJvU6sU/5X60b5el9XGdkdatc0PF9h89KXxPtg+xslay33Vri1/7s4MXu5mdM4yMiHexXRPVt7gmfFs/3zkymuTu1TmJnXZF5lp6q3nTNagaeVqWviWInGrvs1kI+EA2rp89trMXz4ull9xap6YG8Xf0TPPqBmA0IVM1fNaA7Bh8RzUT8WG8dr91+Jn1PYrtAU1jR1vka0bKeOz10+6zitDcvLsqv8oCOmZDprZyB6vwOonnAl/bneb3b/6ReJ/Yp/6t1ozy978Ws1lvlap8dfc1kH3uWjifN1EcXnR9dZ3hx3T3QrSMgPiPTynKjvK4/L07v2dpdzSkdXU23P2EafxUTH93YLE7O7M8I77y7B6b7lm5cxq4G8gE0tJbet0Rn3r7WBNV9hhd7Un+VWz8Q0ZBlp+ErBnTH0CO82navuvfo9tSNA5PYDtADq5qeH7tX3Xt0YkA3zmMnF6zkZznRWafObi+nsX4qf3f7n9TTsVHeU/5X6yIvIus1q5dpVqxorvrURHFZflUP1yDSBdnZDpFni/XrXWdEXqO+7H63jpDFT7S6sZ24KAb7QtdXxaRHi5c71dupf5KJj25sFidn9mcEzj28HE8r0q/qCt04EHmNmNTPfEx7sfHT+wwvFnsVXf1V+O8gGq7Q7BC9INVexy9iumRaE52MTp8TvPzOXqcuYrqs9NDxULGikeVEZ506J/qZgHoa1LZ7FdrvE/679XRslHenf1trpXYnx4vJ8lZ8gF3NqU9htW5Wb7euJYqdaFhsbnXv4cVEeZNYjyp2VSvLW6mJPYD9Kt8jypH9FU3g5U21VmufBj4mdDxHven96NrinXX0hUm+xyQ2YseDxGXxKx4zXbun76ta1TnoxJwGH4j/8+OaPIh98PblwgLYk+vJC4O4alXYWH0/2ddMeojINHEt88KeXE/qIq5aFeLDruzMrgwvPltP4vmJVoX3HCb3steh4+cO4GPim3xPoneg+34gpvNOWz2d09WwdDyuakdU9a7mZC/Am6HsPd3rBHj21puRGXfXKphDlI/9E3Pa8beDftbe8mLsngf2o55srr7X+1OQ99Qcr+bxD8S7hrv68J9CXljM5iu/fE/84Xnb7MSHXtE+lneWYWOrNaXzDCfPWXuJ1tXAb5dJb1eB+m/wATwf4u8kJ/qFRrROAa03PBdw0kenr+lzn8xqqv3V2HlvbN6OlhBp6H38PPlMoOetE5z0eTed54nzO3rseJkizzlaXozds1Q+ba6+l70MxFwxizfDf4KokBfgKVBb6kcv7cpLKrrZOoGdH64jn9nZCroP6Hra4m9SV3SzNQU5kYfsjPx/9DPA8vDOcH/njMWDXVMyz9Dje+ODudj1Bk4/s5NaE2+Iq95nnGtNuZcV7Ym23D8Bau/OtjOjVU74IznyDu6uDojz/px491e+Vx20P1lPcdefAd0jrqO6k3lIrMTr+2zval77ay4qJnlXxZ5AP2ipm3mQs67P03GgisU5qGK69SKkDhCtTFfOurVPxwHEWiR3oiN4eh2yOtpHx9PEdzd2Wleu8VNjNTLd6CzLqajqCav6wo7HCVWdiY9qNifOothuHLjiDOzk7hLpYx/Imdxn2NgV3yv9ejkTnW5sJ24Sc7Iu6MZlRBrTfQ+JtTkTDbBS86vQ8dvtyYu7YnZRHPZBV2NCtweQ+ZvsC/q8iq1AvqbS2q23wiv+HUQ0bYd1kulgV/2s9oB6sip0L6s+rwJexI94zPyd8A8NWRWoJXEnaq+iPcuCF/Ez9eXpdVYGzsVTFtuJuRvpz/NkZ2vvkWP3QLR/AvEK/dUayPP61Zzw36lz5axWgR+7ngYe9Czv9JTVgiftS+71vrcH7P0dyPOU1QWxHa+duK6WFzPxfDdZX9ifel/JWSHzfbJ+pnVHnxmor1cXxEazm9B91ojzVnT2FHYuuJ7M1aJ70rpv4xV/xVSGPRm45ESI3srwr/Czi9fL1TUrZEbiTfuTezmPyM5OIf404u1JZDYyK1my36UbP9EVLxbRwIpi3ob1i+spkpctj269VW+IR17FiramWwd0amV6k1oV0IlWhzt9Qk/WKV2N1r5C/26kD7tOcdVzACefMzSgtYrno+OtU9fqSE6V51HVE93Md8dzxaTObq0VUNtbp4Fm1l91/gTVc/OIcqS/t/V4klf8mguNHXb1MKOHM30JIlb8rNbWtURD9jLNrGblx6vpoeOELN6S9eFpW6paXh9ZTQEx0Xl2BryaETpW6ORk3oRKx7KTu4s3h4jpTCW+05/E2HPsXzETr+/MW+Uh8l8x7W+1DshyIx8df1lMJ18jHsGdPq9G9yWszqXLTq93zEr3lNWSuE4M6Pi28+zmTGZia3h4erqOaKzUtTmV/x2/HlPPk3gQ9VnRyev4WfHcQfyBFX2dD3Y87noBnobsWc2qHs47PrSOx6SXSksz0Z3ymt+DSAghhBBCCCHkWfh7EAkhhBBCCCGE/Ad+IBJCCCGEEEII+cAPREIIIYQQQgghH/iBSAghhBBCCCHkAz8QCSGEEEIIIYR84AciIYQQQgghhJAP/EAkhBBCCCGEEPKBH4gvYfLLMT26+bt1LB29kzVP+yf/TTXjE89gV+Op9+DN79+bvVm+ktevTjXrE8/iO/y5eKKHq2u++bns4PW10+uTc1qt/cZnW3la8fzGPq8m6/nOefAX5b8EPPR//v2vP+5mSG5HY6dORKV5suYJrStmoIG+5e2eNbqWV/eEl12NyFeFV3OSd6L3q1j1lvWv9bpxHXbm+OZn8Eb0vLzZnZjnrgbyp3TrTbydmMWE1XrZvLTeFfoRd87Y09jRtbmT/r2aVb6tteLb1hCNrPZKnQlVLyu9ejlZj8JKryv+riDzcZdH/KL87Q/Eidk7GkONilUPnvapfnZmo3MrnZ06GZnupCZid6lqrc6g623S6xWxK2S92bodL91ZZUQ17pjFVbW9uXT1rppp1JPd78aBq7yCyEfFat7deLOb+s7m7z2rSj/T65LVuPLZdPu7ov7Vc7PYPqr6kfZ0HpP4qbaHpxHtCVlNm9v1GMXp/UqrW8uS5Xlndm+1bkalOa15hceMlXrI6dDVPT3DVb7lB2LGan3kAeRaDX2WIXE7eDW8nrw9ITs7RbfXbj8TOvk6xnrt1LY1spqrZ5ZJ7C66lq276yPL72jv1u8Q1dipjVyAfKujz3ZY9RfleT47cWDVi5Dlr2rvesqAdkVVWzQQZ73qsylay9Nd0RSy/In2ro+MrvaVHiJ2a+p8q4V7YPU7Nae+JvE6VjwKKxqC1QKrepF+Zw/o/SgG4Mwj0qyIanoeMl8TMl87NU/5m3BFzalmFX/XXH6qD8TV2jYv0tnp7ZS3Djs+LV0tLy7K3fVn83GfsVrLq2O1ql6qc80kdhepFfUUUfnr6kU6Nt/TO0Gk63nV7Pre7Wc1P+vL+o6wda/sZafPXU8Roisx0zrWW+R1pQfJ8XKxF1HV6ep1/GY+PDqagtX2PE/0Vpn0uNKfztE92f46/U68Cp5mpVP50ERaUZ8W79zT1HoVUb0sV+dUnjOqXDmP4nZqR3Q9Vdi4E16hscNK/anvTvyJWXTY/kD0jE4ewh1Nip+VWlF/kVZ2lrGaB6Q/Taa1U8ujo+fFRHm7/qr8XX3B6lT3lugc+x1O9CB0aqKe5znrs6tryTQ13bgpUZ/A2888RFpRTqUHxMuEqUdg97txQO/huovO8WoJ1bnHSs6EVX0vL9Oq6uC8AvkrdSu83Mov6MR08Xxqba/WyfoR3borXqocOe9qr3jocErX06m0s/OOr4n3KFbvT/QELz/TWT1bxdPEXkS3/hVePU7WWdHq5Nw1i0s+EDPuakzYqRflZpqr9U7Mpatxopal0vTOOzlTqr52el/xY9G1p152vK9g68l9tH83no8unl+tF/Xk7UexYKIjZGfCVLfS7Oat6nus5GgyL4I9362Zsaqd9RHprdSyOXIf7d/NVXUjXW//6t6h36XyUWl1e464YhYnNSOtlbmAjreJ/8zHzgy0h+hakD3vDET7E6BRoWvomt36Nq5TU5j21/VUsaIjfUnepE/hhHfhW38gRrW8oUdxk31hpceVHEvmt8Lm6ZxdX8Dzttrzah6ws5jo7NQFNn+qt1t/QlZrpQ/EdOn22J3HSpznF2eeVqYfnWU5oHM+ZVVP53XjMkRjp3+gY7SvXd0VdnSj3EpzUjOLtWcdXcR0mXicsNv7dP8qTtST2YmO1dTnNjZC4qZkulaz8pBhe9zF0+vMIPKg9U55tTpZjeoeeHurdOoBvd+tfzrOgjyA3FUNzYqG5HRyT3js8C0/EFEjo1M/81n1sNLjqucsb9U/0Lqne/GY1Oj49/Dy9J71ncWuYPOnerv1u9g5CFJ7pY+u90kcOK0pcVGOtz+JFbIzsHq+4gVU5xWdfMQAiVv1Koge6Hrvak9Z1c3yKs1uTcR5SK7V6ehOanfiwCR2QqQ73b+KE/WgAaCj9fS+JTsDK76yHO9M74kfoaotuVnNCbq+9qS1q3uNPqviPKJ4oHNsnJx5+fYs87WC1pteRyAGVHGgo2exfsBUQ5B8j65mp4eVPlfAB+KX/0X5GJZeAMOT5d2vcuWD0R71yrBx9v4JtAftxduXFSHPc5fsucl70/X0nYnm8KZ5ZM/ybla8nPIPHbuy/SfQHtCz7dt6k7gKyfM076brecIpTdHRC5zQ/q5gNvJ+nQSa3orOuiBWP097HfUjZ3dgPWqkX/HT8SX9WF3RipaHPvNq23x7nxHlyR6QmnZlZHFZfnZ2EvSn6+Ba99zF6pzG87mK9AcNb+F8ZQZPw38H0SHK6+idnklXT8dlOVN/XSJd2V+p6+VMdSINsOOrQ6Z7oo+TePqdvY4vxHTJtHStTl2wEpflrMRpshyhE9Ohq7Nbb5KPWCDxknuH153ciCv8dDSrGO+8s9et3aXyeIKoRtbL6tlpvFqT+hJ7uh+dg+sIrevVifYA9r3ziCov06rqdPSq+ztB7QmezxP+Oz6khsTq+6i+Puv67MYJXvxUA5z0dyrmBN/inyD+zOBF+RlB396yYM/+QZK9nT9gOl+u7fpqWM96dnq+2JNrHVOBuGpVdGLIO5F3SD/r6Xs0ed9+duyc9OxwLbPHnlxP5ou4alXYWH0/2T/NSU2ZdbS8GLsXgbPIq83X93q/i8xarwrUsHGy18m3rObtYOdl759E5lGtK/FqeXtAX1dMYp8E70HXK+Le8N5M+LYfiJMH16Gjd7rmCk94iGrqffzE/Qmg5S2L3Ts9G2h5PZ2u8xToQ3r5Dv2cZOUZd3KyGHke3eXl3Imua98h2QP4ebe3Dk940nOJ6MR4IE9yV/Lfwmr/TyCzjpYXY/c8qhnYfH0vexGn5ms1vtJzAzIrWdFeBnqerAlevrdOsauFfMzspKcdrJepL+nnO3PJByIGZxf5bzCXnRfsTX/Y3s7urCO8/5H5yv+jAf/SD/rwepGeJ32Kbra+Aiu9nwI19fL29PLO7ySq680P99k78NTMKyrfTwNv4g9evRlKD5P5im62TmDni+uOz27cV+Xu3uSZ6jUB8Xd4th5lPQn6lqXv9bXcT9C52boaO2d7b4Gn6OxuxAvWdFZ3zPZpjn8gyqDtkhfiLS9GhvYLOi9PJ+YO7vYQ9e3t417PNUPyu/GrnJiX+PR6jliZxVWId6lT1ZI4/Owiutl6E3ommm7vNkbyMjoxmo6PNwGvWY9v6mf6LFaw/XZqdmNkIbariZ9dRDdbp4CW7meXUzoTxL9d3tlJoDfp1YvHfbR2OaGhsf5kTdDPQq/q7G48H946AXSiOdo523tg8+3Zk1ivq8i8n+7nJLf9FVN5APiZDfDUcKs6FZKPlb08nRiPTk4nxjtH3pNkvrE/8TeNvxt4k36f9rpaW7xjVUiv4Ol+TyE94KdcezOZ9i4xOs+jExPR8fE0ur+qR+nH9nRnn+K1y4433W9WsxMjIEZWhdbET9y/BekZiMeOP90TONHTrgb8eCs6I8/hPQ+s6uxuPB/e2sX+efqu7PQpubK8/734inPc+kD0BhENR5PFdPK7iNaqHvKxLKKJFcVkSN5ptKc78Gp16uMccRFWQ+KznIqq5hTxA93TXjVSo8PpHi2el6tr3gF6sMuy2numJyuK6bKTexWd/uTMEsUD5KwCzSxf+50i2iv+on5FTzyt+MoQXQ3uV3o4Rdaz3Mt5F50julNE4ysx7XV1NqDK/Yrz++5UzwRnO++EEGm86Z040afG9vaWPqds/ZoLEA3WG8jkAZx+YNbPSe0u4iGrrX1WHld6OjlXrdXpzeLlVP4kJ+OqfJ3b6XMar5HcaR5A7koe8Dx3vGQ1Kz9ezYqqnqar6SFaHf87dU6x0ns2y4jVGeu81XnZ2h6ZdpS/6seyOpsr8OYte9WMovPsDHg1PXSckMVbOn2cpuq9S3dGFZ5ONJdTNYUVPZ0TkWllNSttT3fSA2I7fXZ67NCdQ4cVrU6vFjujzsyqmOzcep96lvxpnof1ounq214zTcuJHjT4NRfbH4iEEEIIIYQQQr4+/D2IhBBCCCGEEEL+Az8QCSGEEEIIIYR84AciIYQQQgghhJAP/EAkhBBCCCGEEPKBH4iEEEIIIYQQQj4c+0Cc/OdYCSGEEEIIIYS8jyMfiPZ3d2hwFq2M6rzDCY2flStmx+dBCCGEEELIuzn+V0y9jwB8PNpF5vADixBCCCGEEHIlWx+I+GDBkg8+ff0mxCfWW9CeokUIIYQQQgghd/LLr7/x4/rDv/7xtx9XPfAhk30gensg2heqcw/keET1hWmdLpEfIDUlpuNhZSYZmb+Map4rXPUMCCGEEEIIIT1+/8c/738gguwjJ/qo6XzsdGIiJrmZ/yuZ9nd1vGYnN+IKTUIIIYQQQsgZ8IF45N9B1P9HPz4CLNiza4dTOgL83/3hAu/8WCKEEEIIIYS8icv/K6ZAPsD0mqI/Ciudt3983eUPNVDrSeSZEUIIIYQQQt7P1l8x9f4Pf/kokQ8gfa2J9jVav4rVdLRBN06jPQkrGtMcsOo3y/H6yZjU17WlzkrfhBBCCCGEkOs59u8gAvsx4F1ron1h54Oi0ha6HjQrvWgmsZbV3JW8HZ/Ay9/VJIQQQgghhFzHsX8H0bL7ESAfEis6Jz9CxINeHthHXUIIIYQQQgj5ymx/INoPI+9DCXt2ReAs+hAjhBBCCCGEEHIdl/wTRIv+J3CyroAfl+8Bz0H/PwKy/6cAIYQQQggh5B0c/0C0HwYTrvzAg7ZdT7AzH49dLT0PWaeQXrGueq6EEEIIIYSQc2x9IL7t//CPvIhPu+Rsl7vmgBorfiNv0VykxonZiOYKqH/CAyGEEEIIIaTHq/4jNfrj5C52asoHzLTfU32u1O4gmuLzCa8SLx4IIYQQQggh17P1gTj5P/gnnP4gqD4yuh8hiNFLPmBWkJpYE3Team1BtDIQs+pVOOGVEEIIIYQQcj2X/B5EMPmY8D4eOvnTjw6r+ZaPlqd9ebM+4UF0V7V28wkhhBBCCCF9jv6ifEIIIYQQQgghX5fLflE+IYQQQgghhJCvBz8QCSGEEEIIIYR84AciIYQQQgghhJAP/EAkhBBCCCGEEPKBH4iEEEIIIYQQQj7wA5EQQgghhBBCyAd+IBJCCCGEEEII+cAPREIIIYQQQgghH/iBSAghhBBCCCHkwy+//saPa0IIIYQQQgghPy2/+93/AogQgf5/awHJAAAAAElFTkSuQmCC"/>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 name="AutoShape 8" descr="data:image/png;base64,iVBORw0KGgoAAAANSUhEUgAAA44AAAF7CAYAAACdN9UXAAAAAXNSR0IArs4c6QAAAARnQU1BAACxjwv8YQUAAAAJcEhZcwAADsMAAA7DAcdvqGQAAMP8SURBVHhe7J0HgFTVuce/3dle6V1AA8aCiVETDSooahI0idhQk1gSFd/Tl4iFGBMlCj59iYmiRhO7grFgTyKYqCCgKPaCWEBg6X17b+/7Tpm5MzszOzM75c7s/wdnb5k7M3e+e+653/98p2R1MgQAAAAAAAAAAIQg2ywBAAAAAAAAAICgQDgCAAAAAAAAAAgLhCMAAAAAAAAAgLCgjyMAoMdUbN1Du6vqaeVXW6iltU3t27C1knZX16t1AAAAmUterocO/NpQtV5alE9jRw6moQPLaOiAcrUPAJAZQDgCAKJi5Zot9P7nG2nFJ+tZLNYp0QgAAAAEY99Rg6hfeTF9a7+96BBO48YMM68AANINCEcAQFgkarj0vdX0weeb6K2P11JtQ7N5BQAAAIgOiUgesv9IFpIj6Ihv7EOjhvYzrwAA3A6EIwCgC9Lc9OW3PqdXVnzOYnGd2RuabE8u5eQVUG5+EW9kk4e3PXmF5lVNXgG/loVu1QAAkAm0NNaZNU17azO1t+mKxVZ+rb2tlfc1qe1wSERyyrHfpAmHjqX+5cVmLwDAjUA4AgC8iEgUsSii0fZVDEREYl5RKQvBEsrJL6RcXgIAAADBEPHY2tTAQrOGWhpEUIZutTKRxeNxh3+dTjhif7MHAOAmIBwBAKop6gPPL6cvK3aYPf7kFZVRPqe8wlIWi0VmLwAAABAdIiSb66tVVLKpvsrs9UcG1bnglPF00tHjzB4AgBuAcASgF/PispU0718rgg5w48ktoKLyAVRQ2k9FGQEAAIB40tHeSs11VdRYs4tamxvMXh8iIM/8/iF0yqSDKS83x+wFAKQKCEcAeiHSJPWPD79MW3dVmz2GrGwqLh9IhSwYRTgCAAAAyUCasDZW7+K0kzo62s1ejfR9vOynx6IJKwApBsIRgF6ECEURjIED3mRne6iwzyAqYtGI6CIAAIBU0cmiUSKQ9ZXbVUTSiYzG+uvzT8BIrACkCAhHAHoBMtDN3H+toHn/ettv0BsrGIv7DKYsXgcAAABcQWcHNVTv7CIgpcnqWd8/VPWBRPNVAJILhCMAGY70X7x6znNd+jEWlvWnkv7DEWEEIASd48bRC6cOMlv19Mw9K2jedrOZQCZOnUSX72c2mBXPLqKbV5oNAHobLCDr9mxlAbnN7NBI1PHaiybTuDHDzB4AQKKBcAQgg5HBb6RpqjPKKHMtlg7cC9NoANANo489nOYcbeaV+/xTmjI/vGr0O5520G2zVtISsxUp/p9hie2zAMgkZDTW6u0V1Nrkmz9SIo6XTD2azvz+YWYPACCRQDgCkIGIUJzz98X03KIPzR4mK5tK+g2l4r5DzA4AQDickb/Ny1bQJYuJzr3kcDptgN7XLRGITSf+EU4Wi88SXZ6CiCcAbqaxZjfV7droN4DOEd/Ym2Zf8iMqKco3ewAAiQDCEYAMQwbA+c3tz/vNySgjpPYZsjfmYAQgQjppMP125oF0uNqqpxWfEx2+X2AkMAhGLCoROKGBpt+9ltabl8Lh3zzVJxL9xSQTpRgFIBNR0cdt6/ym8JCRV2+76nQaO8pxvwAA4gqEIwAZhIjGS2960m+aDZmHsWzgSAx+A0AU+Am2XeuDCkB/cRlbc1L/zxC6RhY7B+9Dd188moabbUEioJcurjdbAPRCOjuoZtcmNX2HpbQon25l8Yh+jwAkhmyzBACkOasrdtB51z7iE41Z2VQ2aDSVD94bohGAKOikYjp3gi9qsfmz7RFFDaNBBOM1MyfRC07RKAJ1VtfmqFnb19Ilsz6lFWZbGH704fQ8v//5S/ah0WYfAL0KecYNHKmecTJCuFDb0EyX3vxklymnAADxARFHADKA9z/bSL+5/Tn10FTwA7Xv0K9RXlGZ3gYARExg89BQ0b1YIo5dmp4Kn6+nZwaMjqjv5ObPdxDtN8gv+iggAgl6M23NDVS5+Utvv0cZNEfmezzp6HFqGwAQHxBxBCDNkZrVy//0tFc0Ss1r/xFfh2gEIAYCo43Cpp3xE2THHOD/2SL4To6mz+LOdXTprEV0sjMCuWs93QLRCHox0n+/3177kSdHD44jA8TdeN9Cevmtz9Q2ACA+IOIIQBojzVMvvfkJr2iUh2afoftgEBwAYiTYdBih5lGMRx9HAED8aG9rpuqta72D5kjk8Q+XTVGjrgIAeg6EIwBpikzof9ENj/qJxr4jxnprXAEA0RG0GSkTb+GooprdTesh/R2XFtGcIOfjB0ZZBcCPzo521WzVKR7vn/lTjLYKQByAcAQgDQkcPVWap/Ydvi8ijQDEiJ+YY9H2zK7RdJp3eoyeEGSUVAhHABKKRB4rN61WS0FGW33kxvNo6IBytQ0AiA30cQQgzZC+G5ff8rTf6Kl9ho2BaASgB2SxwJt39yK67fMddNvda2mD2Z94RFguoinSb/Ge9bTZ7O2CCEQ+Rh33rG+OVgBAV1QLnOFj/EdbvelJqrMDyAEAYgLCEYA0448Pv6yaqSrM6Km5BSV6GwDQI5bM79rcVJqqWtHmTH4D1KimqsGO6zq9BgAg8XhyC1SlqjwnBalslQFzAACxA+EIQBrx4rKVKllkDiuMngoAAAB0RSpV+wzxDYyz5L3V9OS/3zVbAIBogXAEIE2QKKNEGy2FZf1VAgAAAEBw8ov7UHGfwWaL6O75y2jlmi1mCwAQDRCOAKQB0q/x6jnPqaUgTXAk2ggAAACA8JT0H+bt0iHP0Zl3/wv9HQGIAQhHANKAuf9a4d+vcdjXvP02AADpTDGddvEken7mJHrh4tE03OwFAMQRfl6WDxntHSxH+js+8NxytQ4AiBx4ngC4HHnAzfvX22ZL92uUiCMAoHcx+tjDtcDsbooOAEAXZKTVUkdLnSf+/S6trsAIxQBEA+ZxBMDl/Ob251WHfkGa2vQb8XW1DgBIHBOnTqLLzTyOK55dQZsmdDPvYgg2L1tBly6uN1sa/3kcffM8dg7eh+62UcfAeRw//5ROXjUwQDR2nSMSABCeyi2rqaWhRq2PGzOM7pv5U7UOAOgeCEcAXMxSFoxXs3C09N9rf8zXCEASSKRwjJTOceN8QhET/QMQF9pbm2jXhs/4ButQ29deNJlOOnqcWgcAhAfCEQCXIh34z7r6Qe9E/zIqXMmAEWodAJBY/IXjIrrZNwtO0oBwBCAx1O3eTPWV29R6//JievbWaZSXm6O2AQChgXAEwKXIXFNz/r5YrWd7cmnAqAMpy3TsBwAAAECMdHbQzvUrqaO9VW1O/+mxdOb3D1PrAIDQYHAcAFzKc4s+MmtExX0HQzQCAAAA8SArWz1XLTIAnZ3uCgAQGghHAFyI9G20029ItLGofKBaBwAAAEDPkeeqPF+F3dX19NyiD9U6ACA0EI4AuJAHnvfNL6VqRTFnIwAAABA/EHUEIGrQxxEAl+E3kio/2AaOHuetFU0XpN9IW0szdXa0UWtzg9kLAAAg08grLFPLnLz8tHtWBfZ1xAirAIQHwhEAl+GctzGdRlJtY4HYVF9FLfXVEIsAANAL8eQWUEFJH05902bqqIaq7VS7a5NaP2T/kXTXNWeqdQBAV9D+DQAXIf0s3vx4ndkiKiyPYeK4ZNLZoR66u9avpN0bP6P6PVshGgEAoJcicyTKNBfyPJDnQt2eLd75Et1KQWk/b3eQ9z/boJ7DAIDgIOIIgIuQzvl/fPhltZ5bUEL9RnxdrbuRpto9VLd7C7W3NZs9PmQ+rHFjhqn5sUYO7av2HbLfSLUEAACQ3khfwJVfsShk1mzYSbUNzbS6YrtaBiLNV0v6DaVCFw/yVrllNbU01Kj1/546gc794eFqHQDgD4QjAC7ioll/p5Vr9MO4dMAIKurj67jvFqQvSNXWtdTaVGf2aEQkHvGNvWnCIWNowqFjzV4AAAC9Bemj/9Yn69UyMHKXm19E5UP3IU9OvtnjHqQitHq7bu0zamg/euIPF6h1AIA/EI4AuASZfuOsqx8wW0QD9/6G6wYaELEootEOJCCUFuXT1O8fqmpoJdIIAACgdyMRSWlB88Bzy/2ikNnZHhaPYyivsMTscQmdHbR97UfeZrVzZ59HY0cNUusAAB/o4wiAS3jr47VmjSivqMx1orGxeift2bzaTzSe9f3D6PE/XEAXnnIkRCMAAACFPA/O5OfDs7de7Fep2NHRTpWbv1B9411FVjYVlupuFcKS9/UAdQAAfyAcAXAJ0rzHks/C0U3IQ75m5wZvbaxEGe+65iy67KfHqiaqAAAAQCAl/KyQPoMyUqnzWSGjmMogOm4iv7iPWSP64HM9yioAwB8IRwBcgDTref+zjWaLH2AlvgdYqmlprKPa3brfpbDvqEH0yI3n0SH772X2AAAAAKGRwdLkuSFLS93uzdRcX2W2Uk9eYalZ06Or1gUZ6AeA3g6EIwAuYOWarUo8CjJwgFsGD5ARU6u3rfVGGuWhf9/Mn9LQAeVqGwAAAIgEiThK5FHmSrTUbF+vpvBwA1nZHjWAj0XEIwDAHwhHAFzA+5/7HlB5xe5pplq9bb23T6M89Gdd8kP0ZQQAABAT8vyQ54itfFR9Hrd85a2cTDXOqKOz+wgAQAPhCIAL+PSrrWbNPf0bZTAcO+WGftj/CJFGAAAAPSKwElIijg38vHEDuY7RXhFxBKArEI4AuIDVFTvMmkz874LBZjo7qG6PT8yeOulg9GkEAAAQF6TbwyVTjzZbRPWV2/mx0262Uocz4rh1V41ZAwBYIBwBSDHSt9E7UXJWtium4ZDaX2cT1Z/98DtqHQAAAIgHp0w62DvSqjxv6h2VlalC+jnKXJOCPJu37qpW6wAADYQjACmmYsses0aUm1dg1lKL8wF+DotG+3AHAAAA4oE0Vb3glPFmi6ixZpcr+jp68grNGtHWnYg6AuAEwhGAFOOs0fS4QDjK9BsyYIEgglFqhQEAAIB4I8+XUUP7qXV57sjzJ9Xk5PlGNa/YutusAQAECEcAUsz6rb6Ioycnz6yljpYGn5A94Yj9MYoqAACAhHH8EfuZNaImF8zr6Mn1VeBuQz9HAPyAcAQgxTgfTM4HVqpoqq00a0RHHzLGrAEAAADxZ+IhY80aUXNd6oVjjqPlj3f8AQCAAsIRgBRjJ/4Xsj26U36qkAn/JQmlRfkYSRUAAEBCGTtqkG9ex/ZWamtuUOupIivb18oGwhEAfyAcAUgxzgeT84GVCtpb9UiqwiH7jzRrAAAAQOJwVlK2tTSZtdSQlWVWmJbW1E8RAoCbgHAEIMU4H0zOB1YqaG/V0UahH0ZSBQAAkAScI3fbqaBSRXaOb0osZ4sgAACEIwApZ+tO32A0zgdWKrDNVIV+5UVmDQAAAEgcxUW+kUw72t0j1nZXoakqAE4gHAEAXpwPbNvnBAAAAEgkboo4enJ8IhYA4A+EIwApxm8ex1Q/sByTL2PSfwAAAAAAYIFwBAAEBfM3AgAAAAAAC4QjAAAAAAAAAICwZHUyZh0AkAK+e+4tZo1o8JhDzVpqqNmxnhprdqv1u645y5XzOL6/Zjf9bcEXtKMqtUO2AwAAiA/y3JHnj1BY1p/KBo1W66li+5r31FK6jwwYPU6tA5CpDOpTQGdN2JsmHTzU7AkNIo4AgLTizn98BtEIAAAAABAHxKeSCvlIgHAEAKQVlXUtZg0AAAAAAPSUljbf4IjhQFNVAFIMmqpGx5RZi8wa0fMzJ5k1AAAA6cqLy1bSjfctVOtuaqoq01I9e+s0tQ5AJhKtT4WIIwAAAAAAiBu7q+vp/c82Rpw2bN1j3ukuWlrbgp5vuARAJoOIIwApBhHH6EDEEQAA3EsFi8Bzr31Eia5YcFPEMRb2HTWIHpl9ntkCwN0g4ggAAAAAAFLClxXbYxaNQrYn16yljp6cw/ot7oyeAhAPIBwBAAAAAEBcmHjoWBV1c5Kd7aG8wtJuk0QbC8sHmHeljrJBIymvqCzoOQamQC44ZbxZAyDzgHAEAAAAAABxIS83R3V1cIrHjs5OKu47hPoO3zdskiaqMndiqskv7kN9h40Neo7O5MnNM+/QnPvDw1UCIFOBcAQAAAAAAHGjpCjfXzx2dlDl1q+opaFGb2cAdbs3e8cEEE46ehz999QJZguAzATCEQAAAAAAxBURj/932RQ1pYXCiMfWpjq9ncbU7dlC9ZXbzJYWjddeNNlsAZC5QDgCAAAAAIC4I6Lxrt+e6Sceq7asobbmBr2dhijRuGer2SI64ht7QzSCXgOEIwAAAAAASAhWPPYvL1bbHR3tVLn5y7QUj9I0NVA0/uGyKWYLgMwHwhEAAAAAACQMEY+3XXU6lRbpgW+UeNyyhtrbmtV2OiCiUeY6tljRKIMBAdBbgHAEAAAAAAAJZeyoQWrAHK94bG+lyk2r00I8NtXu8RONMujP7Et+BNEIeh0QjgAAAAAAIOGIePy/y07xCi4RjW4XjzISbPWOCrOlRaMIYBn8B4DeBoQjAAAAAABICofsv5dfE08RjdVb11JnR7vadhMiGmUkWBnURxg1tB9EI+jVQDgCAAAAAICkEdg/sLW5QQ2Y4ybxKIP3OEWj6qc543SIRtCrgXAEAAAAAABJRcTjr88/wWz5xKMVaqlEiUbHuXSZVgSAXgqEIwAAAAAASDqBE+cr8eiI8qUCKxpl5FdBBvOBaARAA+EIAAAAAABSgohHZ+QxsF9hMpH+llVb1/qLxmvOgmgEwADhCAAAAAAAUsYpkw6mC04Zb7a6jmSaDAJHeLWiUUaCBQBoIBwBAAAAAEBKufCUI/3EY+DciYkkcE5JGbRn1iU/gmgEIAAIRwAAAAAAkHJEPJ71/cPMFlFjze6Ei0cZybVqyxo/0SgjvsrgPQAAfyAcAQAAAACAK7jsp8eqfo8WEY91e7aYrfgiolEGwpFBeSwQjQCEBsIRAAAAAAC4Bhlp1Ske6/dsjb947Oygyi1r/ESjfC9EIwChgXAEAAAAAACuQkZadYo4EY/1ldvMVg8R0bj1K2ptqjM7uopVAEBXIBwBAAAAAICrCNbXsG73ZtV0tUcY0Sgjt1qmBzSPBQAEB8IRAAAAAAC4DiseD9l/pNlDarCcnojHmp0b/ESjjOR6pmNAHgBAaCAcAQAAAACAK7HicV/H1BgiHpvrq8xW5ASKThGNMpIrACAyIBwBAAAAAIBrKTGT8TvFY9W2dX6Rw+6QSKNTNJ4y6WCIRgCiBMIRAAAAAAC4Gisehw4o1zuC9FUMhYzI2li902yR6s8og+8AAKIDwhEAAAAAALgeJR5/e6afeKzetpbaHFNqBCKiUUZktZxwxP5qBFUAQPRAOAIAAAAAgLRARKNTPHaYSfyDiceGqu1+olFGaL32oh+YLQBAtEA4AgAAAACAtEFE420zTqfSony1bcVje2uT2hakP2Ptrk1mS4tGGWRHBtsBAMQGhCMAAAAAAEgrRg3tp/o8+ovHNdTe1qxEo4ygahk3ZhhEIwBxAMIRAAAAAACkHWNHDVLi0QpCEY17Nn7hJxplJNbbrjodohGAOADhCAAAAAAA0hIRj85oYkd7q1oKIhpFWMqgOgCAnpPVyZh1AEAK+O65t5g1osFjDjVrqcE5ObI8bA/Zfy+17iamzFpk1oienznJrAGQvry/Zjf9bcEXtKPK1z8LABAdMi2HTM8hI60Knpx86rfX1ynbk6u2AeitDOpTQGdN2JsmHTzU7PERrU+FiCMAAACQQu78x2cQjQD0kLyiMuo79GtKMKr1EWMhGgFg5PkilZPxAMIRAAAASCGVdS1mDQDQE0QwDhg9jvoOG6sEJABA09KmI/E9BU1VAUgxaKoaHWiqCjIN5GkAAACJoLvnC5qqAgAAAAAAAACIKxCOAAAAAAAAAADCAuEIAAC9AOmV0NHR0W1C7wUAAAAABAN9HAFIMZH2cexfvZ2O/ORVKuBbdkDtThpQtZ08WVnUt3oH7SgbSDvLB9H2skG0o3wwLf/G8eZd0YE+jpmFFO82vb+9ij6qbadtze20vamdsvPz1XJQXhYNzs2ijuYm+taAYhqUS3To4D6UxXnLJpBYkKcBAAAkgnj3cYRwBCDFhBOOIhaP//gVOnH5E1SWm0tZRUVExcVEvE45OXrZ1kbU3EzU0kLU2qrWd+SUUHVHBz171E/ozShEJIRj+uMUiw98XEGfNHvo0xYPFQ3oT6V9CqigIItknuxcD5Enm7OLZB+VdTqppbmD6muaqbSxlg7MbqLvDymiw4b2g4hMMMjTAAAAEkG8hSOaqgLgQkQwXvyvW+neey6isz//D5XvvTdlHXAA0UEHEe23H9HYsUT77EO0Fwu70aOJ9t1X75djOA0aWEpj8zro14vvoSf+74d0Pn8WyGxEKNrmpvd9tJ7OXFZBL+QMoeq9R9H+h46gg/YtpAOHZdHX+xGNKSMaVUw0opCzUSlnn/6cfYZk0QEjPXTg14uoZJ9B9FGfETRzWx6dtXwz3ffeGmpvb0dTVgAAAKAXA+EIgIvoy4Lx149erQTj5I3vkUfEoaRhw4hKSkQdEDU2EtXWElVX6yTrdXV6v0Qds/m27sfqYNQoymLBWTBiBJ28+g26+y/n0/FLHzXfBDIJKxrvZYE3dck6eo4GUd7X9qYxY4po5GCigSwS83OIWvnYes5CNZyqOVV16HXZ18iplVN+HtGg/lm09ygPfW1sOeXuNYKebe9Hp/9nFb1dsQ3iEQAAAOilQDgC4BJO+nQxzbn7FzS+egN5WOypaGJZGVF7O3v3NT6hWFXlS5WVOsm6fU2Ora8namrSH8yfkTV8OA3LbqH/ems+3XLneTRswyf6NZDWWMEo0cBZb35JTzWXUs7ovWn0PiU0bGiWEoFNbZw1OCtUNXJq4OxSS7SHs0glZxeVeL1KkmQvfq2Gs049H9fSTOTxSB1ENg0f1Z/z41i6ek0j/fjxxdTW1gYBCQAAAPQyIBwBcAEXrXiGZny+hMoHDCAaPJhI+jJK30URgBJNlKiiFY9O0ehcymtyjBxro5Dyfun/KPTtSzn9+9PYtjr67fO30L4fv6L3g7TEisaNrAIvXfIFvZU7iIaNGkwDBngoh0v2RhZ/KutItpHsIdlmD2eXPZ1UubuT9uzu4KWkTqqq7OTXJfHxnI3qJBtxkmUDZyGiLOrTt5AGjhhBDcPH0pRn36LW1laIRwAAAKAXAeEIQIq5/tX76eebV1I+izrVHFUGuGlgr19En1M4BkYbnaLRJjlGkrxHknyONGGV6KM0Y5UQUmkpjWipoemvzaVD0HQ1LbGi8a11W2jqK6toQ9lQGji0L+UXZKvLXSf1BpzqpQ6hupNqqtuourKFBWIDi8daTlUsICVVsnDk5e4atb+6qp5TM4vGNn6/Te2cldo5C3VSbl4e9Rk4iOoGDKdT//kuVezYDfEIAAAA9BKCjqoqu1Ys+oxyPHlmD0gVMorhIRP2UUuQeWw+/ngavnw5UZ8+RAUFcvMRe+K+JEhTVRF9kmSfbAdz1CWPSBJxKCOuSl9HO/Kq7Jf3yD5Zl89gMVrFgvIvE8+hdyf8TH0ERlV1P1I+S1PRTZU1NPXfK6n/2ANYzPWnnNxs6uDL2tHuGySns6OTWjnftLQ06wghX/d2la84L9gspIqWLLXI4vyRw3kmV/IN5xMpd7J5n4fzlMeTo17r7OygZs43VTt3UFntTrr66/3oiK/vo46RY0H09JY8XbF5J//NoopNesm5lSYcfoC8BKLEz5amfB81fACNGjFQHwD88Npr8y5V9o0a0Z/tBVsFQ9uKl5t20Qa210iVrzj1Unvpe0zbw3uvpZE94j2qahfhaB2OP/3mMRpAB1JhQZF5BaSCF5bdT4+9+gfllEE8ZhabL7yQBv3975Qr/Rjz8nyiUJKsS5LbUyKQ0mzV/1btHqdwtA69EQTqs/jzO1kAbG1spN+f/2faOfIgCEeXI8W19GfcsHMP3fzxFlpX0I/6DBpCHr6usr+d84nqf8jrqiznZWtrC+9vZ18p8vwjZY38U4KRP1uWuZyPZMlnwZ8tgrSZanfvpOLtFfT06UdRfn6+EpYop6InU/P00hWf0dK3v6TX31tHyz+o4LyUR9kezk85uSp/6bzZQnsN6cN5qpWOOmQ0/WzK4Swm9zefACwieOY9+zq9/u5aY8t8tiXfk3LPZXuozdhS2XNoH9prcAn97OTv0DmnTTCf0HsQR3/p259RxZZqeuyFt2nzzgbK5jznEXtx/lOVb63NXFa2Klt1tLfQ0YeMop+d8t1eWZEhQnHeM68TefLpD39bSJ7cAp235F7lJHaS/NXRLvYqp/bWJs5b36Zrf3Wq+YTMwmmP//vrAsrJK+xqD77POkz+aW9je/z4MNfaI6HC0TolLS0tLBwfpcYdBfTjH5xCJTJvHEg6zy98hl7/6EV6btndrCvyOMNCPGYKX1x0EQ2fO1ffWyIajZBTie9BLpV8AtJ3i8aGiEZx+CU5haMg93xDA71bMoBuvmwehKOLkfJZxKCUz//znw9oTX5/Kh88hB9q+Wq/JBGOWjzKg00PYNNTJIqYww/L3Fxx+MXp4p2d+nNbGhupZusm2rd2M/3t7B9QQQE7HHw8yqnoyKQ8XbFpBwucN+jv/3yftlW2U1FxCZWVllF5n3LKz89TlQuqgoH/SV5ubmmmlmZZtlBVVRXVVlfSkP4FtNegArr2lz/u9RHJG29/hh4VW+5po8LiUiotLaU+ffpQId9rXlvy/SYtCpQ9m9mevKyuqabqqkoa3K+AOlpq6Nr/+RGLyInmUzMTEYxzn3uT/nDPy5RfVE7FJaVUXlZGZZykmb20pPDkeLj46lD5TfKd2KqxqZEqKyupjm02bEABHX3oKJX3Ro0YZD45M5n3zGv06Avv0lufbKOCwjKVt+Q+LS4q8uatbE82i8Y2v3u1rq6O79U91FhfQ8MHFtA5U77Douk086npi1TOTLvmYXrrY7ZHUSmVyL1WzvZgP83aw8P2aOVnqy6zmqm1pVXZo7JS7FHN9ihke4iodo89EiocrVPSwI7kHTPnU9VGosH9h9GEo46lwkJEHpPJ4mUv07qNq2n1lvfo8ZdvpSK+kUU8oilY+rNz6VJqO+44GpqfT+xJaREnSZx8WYpgtKIxnnChp5LF5iUuBKubmmhB36F035k3QDi6FCmfRQz+/qU36bU2dsYHD6NcLpdlvzhCsuzokKijjjx2GHHXU1TsMTtLiUcRjlo5SvbJUhHNptoaqtu0nq4cU0anjz9URSZRTkVHJuRpEYxzn3mdbvrrS1RYOoAGDBjEqb/yHXSFQhZnnU5v8iLb8k+i2G3ihNVrAcn5SkTk0L5EL//9mox34gO58fanad4/tPju338gDRw4UDmwBQU6sq/u+6C25IWUFe1tVF/f4LNlTRUNLs+i+//vPJpwxDh9fIagBOOzy+n/7vkPFZcNpEGDBlLfvn1VvsvPLzB1pWIvWVp7ie1k0anKymYWArXSfYPtVVdXS/1Ksunsk75BMy87RR+eQdx4+3ya9/y7tGVPO/XtJ/YaxCKpRNkrj8tv/7wlSSoCtb3Ejh3tHdTQ2EDVVdVUXaPz1sDybDr35IPp2svOlK9IK7Q93qEtuzuoT/8Byh6lJaXqXsvNzVO/ucu95rQH26uhoZGqq6uppqaa7VFNA8qy2B7fYntMNcenjoQKR4k2Sm1VDWeEv85+lqo3ZVFxYR8qKSqhb4z7lmqKBBLPBx+/S7v27KD6pmolHOcu+KOqCRL766ZiIJ1Ze/zxtNeyZZTLhbRCbkEueFSy634FVByR/CNPUXHsJemSTwmNDa2tNOfACfT2wSeqQyEc3YMU01I+r922g8588UMqHfU1Kixnj5r3a8GoUycLR2lGKv/ijUQ1PNnS6kFHIWVbHNR2dvYb9+ym8rpddMcxB9A+I4YpxxZRx8hJ9zw97+nFNO13j1JByUDq07cfC50BVFJSwu6mOOWSFzlHcr6Uig3Ztm5HtuQhWeFt6V9rt8UxlUoSceD37N5FfUqy6Cc//CY78ekf1egOEUHfO+cW2lbVSeV9xJb9VcRM7jm5x5Ut5b7n8kDZVuzJe8V2grwm954cr2wp9ygf21BfT7vZltWVO2l4vyx6+fHrWIwPVu9JZ2azwL75nlepqLQ/i8X+bK9+VFhYqOyg85mvjLT7VGUYm0te5R3KVnoHl7N8nPQLl4htJdurXykLgB+zIJqefoIoEKncueg3D9Lyj3dQOT8/+g0YQOVl5ZSXJ10dTEWjskG7KtuVvXiXN2/JFv8XP1RZlu9pOVaCTTu2b6ea6t00YkAO3f+HC2jCEQep97gZZY+rH6Dln+ygsnJ9r5WXiz1yI7SH/OH8Y/xyeV3da2yPnTt2UE3Vbhqu7PGLlNojocJRCmoRjqKa/3bjc1SzOVsJR3EWCgoKadReeyuHACSOig1rqbq2UtcWGuH40D9vVpnZ9iEC6cuepUup9bjjaLA0T5WHlSC3IBdKKsm675ZMDPK99kEpmO+s4/t/UXE/uvnHV6ndEI7uQIpocXqamprohlfeo9eaC6hk4BDy5Oq+Oup1fshZ5yiRSI6RpkvK0ZJsox6o7dQuLVW2baKv7VxND/3yfFVzbcUl6J50ztOz5zxFN9+7iJ3QodSPBaNEGOWqi4ulot/8LBPE+VJ9bU3tvaDykTla1qX/kOBwS5RfUlsrzS730MCyLHr1saszQvAE48Y5T9L//u0VKu83lPoPGETFxUXspIoA1EJR/AJeVfe52FVVEilbiVi095tet76C05ZyDepVVG0PDSjLppmXnkDnnHGCeTW9qNi0nWbf8QI9+dIq6s/lYZ8+EmHM59/LL/Ifaa6vxCJvKlux/cQWyh5sJ+38a3tJvpNyTQ722atTtcCrrq5SAkAi36uX/cW8ln4sfWslXXjNXNpTn0MDBg6ikpJSziMsAMUmJtovdpP7s43vU4nCyn6xgzNvie2k9YlsS76U/2JGeQZJZFuaRw/ok0vn/egguvbys+WrXYm2xyO0u85nD+mOEZk9pOJByq7w9pCKr6rKPdRQV0nX/vfxdN3lZ8lXJ52kCEcJ1YtwrN3i8QrHbE55ufnUl29OkBiqa6qoobGeC/dWP+H44D9uUn0aIBzTnw0sGocsW0Z5zusot6AzJQMrHB3f18bra/jhOvO7Z9DGvQ+BcHQJUkRL/6Vlq1bTVSsqqHDYSMovKZNX1GvqEvJDzedEJhZ5QGrhKA9Sm9qphcuvkj1b6KmzjlUtJKTJqnY2QHekY54Wx/3CGffQWyt3sWgcRGVlfVTUUJwr7UBp56uN867kS3HexQGT/KKjkFo42tp7qbW3ecbmY+2g6W2JAu3Zs4sG9/HQg384jyZ89xvqmEzhwhl30+MvrqS+AwarSKOK6vDvVrbgJD6B9KcSR1aiGrY5urW3rqjhxJ8lthRfQfb525JXeFP6aFVV7mbx6KHf/8/3WDwer45JFyRSdMJPb6YdtR4jsEvU71KVEvy65DEZeEnlN2WvNmUzXUZ2GFtIBZg8A4lyWDDk5OTya/LpIgxk6ct7jQ31VLlnJw3r56E1r98pL6YVs+c8STf97WVVIdG33wD25fNU3pEfLL9PKhTk/rKVj6IFpHWAzX/aVpK/JB/pSgmbPwVv3mLEzkpsV+6kmZd+L2ViKRyz5zxBN/31ZSpje/QTe8g4AX72kKhzc4A9OG9J/orQHnIjslWUPWpU5cNOOu/kb9J9f/qVOiaZpFQ4ylLVzLChQHyRTKsGtGhvhXDMUDbMm0d5559Pg/kaqoJFkNvPdwsmD/v9DqQo2M2F479K+tI9P/41hKMLkGsiDyyJNl781Kv0RV5/Kug3UDno9nW9VIukobKPeZBy4aWWHfygbdi6gY5q3kZ//K9zEXWMgnTM08effSOt+HQn9ek7gAqLilUmtI6W5EvJE3bAFhUtU883LRxVduVjJB9rpzNLPdt0/1hp9mVr9SUyxE4aO2VqUAr+LImWDe2XR7//5fdZ8HxPPintuWDG3+jxBSwa2YktLi5V+/xsyf9EgMu0OuKIiq+mhaN2dJUtxV7GnhIBETGkI7jmNfnHQkkcXEnyGRIdaqrfww7+9+m6K36qvtftiGgcO/EKKi4fovKedvpZFLbr8kjMIaJH8p2agojXxXZiN50v+QBv3tI2s3lPRIBf3uPXxIa8qspg1fSwfw69+vjvaNReQ/QJuZyLrrqT5v1rJdtqIJWU9VG/SeUrtott6ix5QfKWCG1dwaOFkrwm9rL2EFuJDtBCW/uivFfZU0S4fLbkPXlvTW01NdTsoYmHDqGXn7xJHesGLrrqDpr3z5VU3ncQlZaXq/JG24PvN3meee0hIxSzLbq1B/9mzjuh7CH5R/JlbU0N1dfupomHDGV7/K86NlnEWzhGrQDFaGJcpPgmVZiBjGbP3Lkk4xNnybV2plTg/H4pEDnJeRVzgXdQ7R7qv/4DcyBINfLAkofYx7vryZMrc+vyw4v3yYOf//AllAdacpN9yKql1EzLuXDeyWGn99P2fP3QZUcNZCbHn3U9Lf9oK5WW9VWOUWNjA9XX15tUp5I005Kma3WSeL2xsVEJP3HCxCFTAogdetnX0txMjQ0NyrmS4+VzpJ+QOOt2DlJJUloWl5TR1t3N9PNfP0xL3/xIn1Aac+FVf6HH/vkBlZX3ZQc0nxr5Nzc0yO/XSdmz1tqyViWxldxjShBZW/LSa0u+HnKcvKe+rk71b9S2ZDHVYmzJ965E6vKL+tCsv7xE0674ozkj9yJR7l/8+n4qKGGBXVquyiBlJ5VfbP5jG3F+U/lIlpzkt8tvVnmPbaUEAW+LPWROWnm/ynt8rKxLXrWj09r3iWAqLimnzbtbadLZN5ozcjdzn1pEc1/4gO/TfpRfUKTyhrKVukfZVpw3ZERQdY9yfhF7yetynNjH2kvlLbGXzVv8HiWEeFnPdm9q0vaSY6SVgbynsKCQCtleS9/fSidM/Y05o9Qy76lXlT1K2B4FhWKPFoc9OHntofOPzQ/h7dEY2h58r+l7tF1VpBYW92F7bGF7XGPOKD0JLRylkthWFNt1pOQkJ4HbIG3JX7eO8ti5VljR5ib4fPI4DeB0wNr3zU6QSqRCSR5U/3h/FWUXlajBjTra23RSok1EpK4FTXbiP2ZdzkOEZCdl5eXTzvZseuo/r6qHq6qlBRmFCJ03PtxMJey4S4RGD9HfzI5Sk3IqRdRYJ6yJnSrJvyq/dIMcI/lFOWRK4OjUIg4bJ+WUchLBI05fbn4p/fyqe82705NpV81RI6cWl/ZRAlz9XranCB2xpRZFWoSLXeWeisaWVhy1tOqkbMqOvbWlXJv8/ELKLSilV97eREuXu7vC8IKr7qEVH22mouJSVe6pKRE43yl7sX2UeBTnnZM47vL7VG1DN4i95Fhtf52UrdhG3rzHdpPKsYLCEtq4vYHGfvcX5t3uZOlbn9CFv3mIikr7Um5egfoN8ruUvfi+VPZS4pHFEa/L65GW13IPSl503qfWXjrpCiIZkTSvoIQWv7OB5s1/ybw7NYg9LhB7lPSlvPwAe7DQ8+UfsUd9fOzhvdcc9igsVfaYO//f5t3pR/cRRwiX1BBMRIK05StppsrCUY29JQ9+Z3IRkuVE3O5Tu0vvACnD6/zxA+fD7ZWUzaJM6JCO+iwcOyWZqGOXPJWM5ES2+VxV866CInp3TYX3wRuJowvSg9m3PUZzn3+H8tn5IRaNInJENHqdI3HGjEBRTnuscJ5Rjjx/nlM0qsT3g1SY5LLgqdhWR8efkZ619+LIPvzsuyxESimbRaM4nSq6ykvvb5Z9vOyRLRk1Sq39TGdix1aidrlctmxkW/7iyrvNO9zHBVfdRa9/sJEd72J1/VWFhdjL+XvEWedlpA5/MJSI5DwmnxNoM9kvT8m8/CJau7WJLrr8D/pNLkMis8edfSPbqlxFseU6q3vV2ku25T41gqYnZbTY2mkjZ5K+gp6cPPLkFtPvb/8nLV3+nnlXclGR6hn3anuIiObf7GcPlXS5lVh7tJPHk0uevGK6XtkjPSvoo26qCgCInmwWjSVcGHmkQLLJTdjz4aU0hhxZV0l7tmzW+0DKsA+hj3fXUVZOjjRS1WJRHCO+VjKOm85Psp3sJHmGE5+L1Liq82Kyc3NpJ+cicYTF4YVwzBxuuP05dryKWTP6hI5KVjyKEOmhyHEieUccOeXUKSdXf74WBlkseApp8dtr6aLpN+s3pBE3zHmW75ViFo157LAax57tqJbyW8XRFFvG6f7x2dI4ssqWHSrJV0hUav22ejrh9CvNO9yDiOxHnlnOeU+m2cjSec/aipM3b6h8ER+8AqDNJyhknyTJ/zl5RfTgMytc6fxfcOVf+HlRwqKxgM+73d9Wyl5aBMezbJa8qoW2Fu8iklT+4u+QvLVhay394orUDCw0e858qtjWwAI2tD2kL2O87aHyT4A95DukoiaV9ugpEI4AJIGqpUtVtLFLENk2XXUJUmzmcsHWn9O2d97SO0FKkAeMPHzESdpW16TySqc8eNhxkddUUs1UZTs1if/wf841sm2cKvLk0K4Oj3pYyrZ6HaQ9F155B3VmF6sIgkR8JG+q6TY42QEkJA/EG8k/3gEqlCPaoZ0w/i5x4D25RfTqigqq2LjFvMP9SOT2tRVr+NxlYBftZCrH2/xOcerVvZQAbP8+ZUv+DpskguzJYSG+Yl3KIkOhuOG2Z1gIFVI2X2/pU61HSdV2sikR5YzKe61sL742tnyzec+Tk0/ZLM5+ccXt5mh3sPTNj/ka6rwlJgm0lb6P4le540SLJf4eZSMzWJbYjs9DROz6rQ0098mF5ujkIPZ4+Ok3KIevF3XKKKcB9uB1ZY8EPKbkcyW6KXax9pB1ZQ+pqGF7XHRZevSXdQLhCEASEDHmlYhSargNh4CVQqGAz7FxKyKOqUIcFnnIyEN+487dfFH0sPoS1dNJRJs4lrLk/JSqFPi0VfuItlZWsSO/SYsJ3pcIpw4kD2nq9fDTryvRKCWZ5E2pOBARZwdJstc+IfBHW9GonVHjgPG6ROw2bK1kByy5IxX2BLFlNjuy0kfUO+2B2NSmBN8vyoaS2J5iR21LvrKeXPZoC2nWn/9ujkw9N972dxbZq03e0+euKsy8vyGxtrLXRr5LR41EBOhrls3ntG5LrauE9g1znubrKCNayyT2+tpaO0lKdN7SttI2E3vZ7+eTYvFfQDfc+oQ5MjnMmvMUPz/ZHp4cR1532IPPNZHo79L3tbKHbHP5JZ5WFpcBi1Z8pQ9MIyAcQa9kx7Y9CS9AnTSuX6+FYxK/Mxbk7CTJudZv2SS7QBBeXLaStu6qNluJQfKnEo67K73CXh4+KnXqh59yauShlLIkucV/n5CVk0sbN2/xOQ0grbngyjup01PIzleudoSs2PHmv+SUa+Lk6UiZzxlW5ZUnn77a0qQPcjmzb3uc1rPYEMGrnFf1O/RvUb8nSbZU3+lnS7mO7BTyeYlQW/rG2+bI1LLordXq+max8NCizZY1xlZJsJd8j7KRspdJ8r0s/LP4vrjhz4+ZI1PLvKdeVtdOBK2cn46uGfFmBFMy0GWE2MuRt/hfFovZiq21NO+Jf5ojE4uOvoo9bGQ/VfZw5B/5bq898qhiSw3NfeJf5sj0oBvhKDckUmoTiDfyENi+ZRcteelddTMn40HdWFGhp+FwI45ooxSj9ixr0ccxJCIaL73pyYSJR+uoiHDcVlWrrpESiuKwy8NOanQlP6U6yXmoZM5NHsayP9tDm7dtQ8QxQ3jtrc+VaOSMqGvMjdjQ1z1511bdFyJ45HuVeJAkt0cOO2BVNPsW94+y+tpbX3htqexoHNik3yf8VcqZ9drSfD8LNKkkmP2nR8yBqWPeU/+hJSu0vdS1N+drBXYy7eX8fv3dJu+xGFqy4ksW2u+YI1PHI08vUWLEKbL1+epzTib+tuIk5QQLbfJI1DE5QnvWnCf4K/M5+dtDV5K4wR7se7E9Zt36uDkqPUDEEfQq5IaV2qbtW3bT4mdW0WsL3/HezIkkx3x+couqKLCFmZynOVdpXgtCkwzxqGpGzSVR14fzKv/hdVnq7ZQmOZcg+5XQVc3weBv5KK2RKEZnlp4cXTs/InbMtU7FtTVfqe8HKbP4PNiV6WQH8eGnluoXXcqjT/2bheMqLc74/K0z6b1PUnSv6K+Wc5DEO1h8fLW1Ub+YQpYoW+Wo8kRsZCstJO+piF9K0M9Jnfc4iUjLFqH9sHk9dbz25qdKJKnrqf4JqbKTRtnIkYjLknVb6pIS0V7y5mcus4e/LeS8JH9Lc+d5jz+vD0kDIBxBr0FuVHn4SBRERrravaOa3lmwicXj28pBV4VagmjjB58M5C0RPddhfrf8lSTd5ls5FQ0fwX9BOBIpHn0PF3bm2lo5cQ4yUT32oLRAk2uXyiSqVs7Dm/j8ZHTD5iYa2K+vut8SeV+BxPPIU4uVcyN9G7Ww0Hky9dc2SwkKQZ0FO/DrN+2mig3ubSmxbuMuZUs59y62lPsnJdgWJ4G23MXO7HNqX6p47c1VPsef7cRG0qJRbJWyvCd2sjbTyCBNazdVmq3UINHZzqw8de1U3lI1jmInfjFVpmI7yRRNFnXJsrLVec5LcPPMeU/9mzpYpKrvc609+ETk/LLzaOmbH5q97gfC0c2kLHNnLnKjinDUqZXaGjz07sIt9NpL7yRUPBaMGqXEmLgGbr2scl5yfiJwmzntdeDX+S/ojkRHHgeUFFFHawt1cJ71RnqcifNs6pJ8vzkPiY5K4vNsr69VAhKkPxLF0M6XvuZ8sfUypRjnXU5HTkX+GAdsyRvvqiPcyGtvfcbnyY49rysbmvtX/ZAUYp1ZfRbyl7fZ6V6yPHXOrDj+6zbt4TXj+LOddNKvp44Ax18S5731m/dQxYbUjQsw96lX+Txy1OloO7kjb1n4jLx/5R5ItNBet3G3sYdU0vjsYc4g5djzsPZYvPwTtZ0OhBSO+hLrNf0D/Zf4F99//vb1bckaiB9ScIhAFOEoNDU3UUdzPr27YDOLx7cTVoveyg9mJRxVAebOayqi0Skc6zwygQiIhESKR9U3VkRYO6cOGTZc8qjUnEri17zrKUpKwErzMT43WW9jkVtfQ0MGDjC/AKQrUgveQdIfj10FVW5JMqIt5djz8T0txVGc++SLet2FKBGuhJA5d2VGl9hTlSWO5xM7s6+l0Jldv3EHW0hHunXeM7gh6zH2jGSpovFZqa20EKGkmmyrLYe9XGQwm+0lb63bXKV2J4olb30a1B4usYaxh/yRjWxal+KIdTSEiTjKr5FCxLflXIL44m9f/qtWYO14IzeqiEPV1EU9jzqotKSMOlvy6Z0FW2jJS4np89hn4kQlxqQZqL60co1NcgFyFmwRr3Cs53QInzOInESJxwElhdQpEUdOflNxqHwq6468lOSko54iGPV5qfPj82xvqKPBgwebXwDSlYqN27mc1K4WX3EDr7nA+9JRMt+JSJYUl2a9NAd1IbopGgsM/eDRBvUZNfU47KlPK4vWb9qp1lJBhXy3ubz6fOxZuQPveaiMJ8Ixh5Yu/0DvSwHrN8m9yis2b7kGYymfwThx3tq4I6ER2iXLP+av4S9V9nAaxHsiKSKIPaS1RFYeLX39TbPP3YQWjmJna2u7jpSc5CRwG/QYEYVWGMrEvk1NjSwey4lYPK54cSN9+sEav2PiQd7o0VTHyxZOXvHoIuR8RDTKuYlo3JqdTakfGiE9yCssVQW/EE/xKI5xNl+HQaXFNCA3i9o5n3aoyYo5qWarLNIkmbya9CRCUc6jTTdRlXVpntre1EATDthXnbv8BmefDpBeKGeUUeUVX3NJsnBNAaayli9/6ciPO1tKVGzcps5PG4/taP65w5jOe1SvK1tSDjv3G9R2slkvlRZyDibfiZlUuaNfTil+ZZpjdf2GLWYt+XR2WnfeTfnKoo3kzGUiPxIpHDuVaFRrxhJuswc/G/WGOjUZTC6VTZ2jIUzE0ZrZlwnxL3H//O3s3AKJQD2MDA2NDeoW1uKxgP714Ef0yftf6oeU47ie0G/iRKrlgkzEmET0RKC5AvVA7qR2Tq0mieR5z+OhwyZM0MeAsOQWllDfoV/j50B8xaMVjh6+Fvv2L6MOFmSdrdJklQWaivDppUQeeSUlyXseck7telAciTb2y2pT5y0JwjF90c6oXD/9RHL3U0mfVyqd93BIszltS7Gr/eMm+NzU6fF5mXMTZ9aec7LR9rLovCdnkpqzCYY5E8e1lKhjKpBotrWOV2i7DqmIMOaSxHlrfYKEklTS8BeodffaQ2Ptoe2THt2DnHdmEPRjQq+BROJvZ1g9mcgIq61trXzbOsTjAx/Rx+99Ebdmq8WjRlEbiwCJOopIk+Qt0OLw+T2BJYDqfymCtoGT9Dz44bXX8l8QKXlFZXEVjzZSl5OTQ7m5uXT06MFKOIow06OqilCTiKMRj868lKSkvp/vG19qU9HG1l3baNyoEeq85fztbwHpR8Wm7eopJJdc/9HOqVqkHHsSJk9asjxUUZGaKFk4dMRRna3+67WhK4zJWDv6zlJFhSo2mvXkYu1lr62ykltMpQi0FZ9zikb0VUKJjeO8DdyHsZX3JOViJkYoVWzS0X1Xm4PPTiks7z2XIRFHjf1RSMlLQuASJAZt87q6GmpnB1yKsjIWj1ksHl9k8fjRu5/HZbRVGVV1xPnnk4wR18RJIo4pjzryb5JfJaLRJhG2m9jJH3nMMbwGoiHe4tFGG/Py8mhIeRllcT5sb6ilDhZp0lRVNxPVSTUbleuZrMTn0tHayvrVdw5yXu31ddS6pYK+Ne4Add5y/vI7QJoigp+vt+855FxPNXwe6lTMOdnzlGi4KzG2VOfJmIVjxR34nVfqzk19s5Q1asuQutMJjjkffZacOlPzVB+111DfOajkQtRpOc+xkyoqKmRnAnF8nyzchN/52PNMD0I+0SUTaieB15GSl8T2vGK3QXIQ0aimEhDxyM5SWSmLx9ZCevFBiTzGRzyOvO46qmEnupo/X6J7klLt4jibqLZw2s37PmVn/xtophoT8RKPNkonwksid0PLS2j8yMHUXltDHU1NLBol2sdOiiwlb8q6mlMxOUm+z4rXzlZJLBobG6iNz2/Kkd9RohERx/RH1dmrZsm8VOuylFWzTDnO85Dz66CsjmYaNWqk2eceRu01hP9KiS/n7ExuQ+woic+1o4VtmZr5fL15j5fKJ1K2co+99BnxP2Urfa6j1TVODWr0bXWvypY5J9cg5yLnpLe0vdpo4tHfNTviy6gR5l6z10YhS7ueauy5mKTOs53LiGHyoutBxNFtyZWZPPORJqnNLc0sIDuUgMxix1/Eo6etiBY8/Al98t4XPRaPhaNG0ZBJk0jG/JMRVq14TMlV5t8h3+uMNko0VBpKnPrAA/wXxEo8xaMVjvn5+fTjffmhIiOW1tfxM4bFmvQpVMLNNBXl/BlM5MU76Ugnf598r/luiT621VRSy6avaNzwQep85bztADkgPRk1QkbGtWLHpSinS85PUmqd93CM2ottqRx7e76MWaQee06OxOea1cnCcWRqRPhosZd1/tX5qP+uwOcHmHNTJ8d5b+RQtTfZeCslJH95z0mwS7cgdtK2yupgryNREVp+5GSpe03swXivl8tQtjD26Gyl0aOGmxfcTRjhKIZGckcCicHUGCobd7JwbNJzPHa0qyV7vN4+jy8+JAPm9LzP46jrrqMq/lyZsccKNhGPScWcv4o0ypKTNJ/dymntmDF01Lnn8hroCfEQj1Y4SvSuoKCAhpaX0pH7DKO22io9wqqIRhaPKqnoHy8lfyYwqRFdWSR2tLTw9/uSTPjfWrmbfnTQGDrkoHHqfG1TVQjH9EUJR+WAcZlhy70elH/xRc7DV4bryE87O+/uFI5yF2QpEW6cWT5n/2WqEftJMut8nlkdMg54avAK7QB79eT5Gz/ETpKc6+00ckRqhKOg85ackPO8zDKlyHnIOTgTnysLpVGj9uL1+CMRR9+9Jt8n8FKt2u1UIufgTHyecq9ZoetyQgtH/i3qXvBLunD234cUv2Rt678ECUJsa5KydwcLKXGK27RwlKWKPJb0IWoupH898KESj/Y+iIWyCRNo9KRJJF3oazh1EY/iZCfB0W7j8xeXQJqnSpIoaAV/7xn3369eBz2np+JRBJdE7CRyV1RUpNKPxg6jLHZQ2qr38HOXryALRklaQPI6L30Pyzgnfqip6GJbsxaMMq+kija2UGvNHhVtnHrcBO+5IuKY/kjUR/KbOMU6DzjzRGrxlsP2nNS6e5t7iRDKkp7typZ8j3rPW15Vf1KGsqXzn7Hl6JES9UsNE484SJ2Dt+KCz0sv3YA5H3tO6prKGAlS/iYfqeDZe6+BfB78LLDX0i7NManDaSeb2FYqmp0Y4Sjsvdcg9T1d7CGnk1ICbKG2dcQxUUI63mSxMeXMFW3sgDQ3N1NVVRXdPftpqmbvtriwnDzZMsCBx7uEIxB/5DK0s+PXxo5fe4de1jfV0FdbP6CH//lHKi8vV82/pM8QiA2JFoowrK+vp0UL3qJXHl9F5cUDKTcnz5u3czw5lCuREtn2ZHuXEm2prq2izrx6uuDaE2jo8EHqPojlXmipqKB3xoyhLP7MfdixLuTPyOP9ebz0yOfZW9J3a8YVEY0SYWyWJSdpovolL5eNGUetP/+dOsbNrFwv8VrNuNF9zVpy2bqz2isAi/sNpZJ+oZ3VloYaqtz6lXo4CEMHlNNdvz1TLbtDygWbZ3ft2kU7d+6k99Zvodte/5hy+/SnvL79KYvzbLb0JfSwUMvxEPF2FudbK1h7Dj9sJeIozWNNs1Q1QA8LRiUaq/ZQ09YNdP63vkYnHnkEDRw4kAYMGEDFxcVKPOJ50T1TZi0ya0TPz5xk1lKPjKr6tcPPp/bsEs5XBSpfZWexDyD5ixOXgObI5KOmgRHH0ExL09neTNRaTbOmn0jX/Wa6OcpdjD3ifFqzqZYop0jZMEvZUipXZD1e92v0+NlRLVkAsS1vmP5jmnn1Jeao5LL0zY/pmNN+Q505ZVy25Rlb+WzGBZw+MOlIeei0leS9Rspq2UmvPfMHmnD0eHNccrnwilvpgSeXEuWWBNhKlqnOWzaJvaSys5Z+cdq36YE7f2+Oij/aHkv4XmN7ZOtnojvsIa13TL4RoS/2aK2l4749hF55ITEV9909X6J9/oQUjnfNfgrCMYn4CUdZcsHdwMJxzdYP6eF//IHKysrogf97iQb3TY8aCbci4lGiibt3VNMXX37uFY42f6vETrg0sfPwwynbsZSBc5R4zG2gC6/T4jHWESPrli6l1yZNImnRvhd/hojGXJNy7C0pS9/t2WPkk6Q+VCKM0sdSRKNInzW8XFbaj948bhq1F/fhPSAauhOOQqziUcoFybNNTU2qXBbxKOn2Dyvok9VrqWDwcH4ulnL+ZPEoglGEozwkOb+KY8+FNX9KT8prIxqlGayJbKoRVE20sbWmipq2baLv9MmlS6ZMVoJRUt++fVVFFyKOkeFW4ShccPmt9OD8YA6pFjypwTrvNonz3kDZzdto8bN/Zuf9SHOcu7joytvo/icWszNb6u/ImvXUECiEOLU3sRDaTa89y0LoqCPMccmlYtMO+trh51F7djGRp9DYiPOctVuKnH+f428SCyNx/HOa1lPrnpXmqOSzRAntazhvidCWCjubr7TNUiO0JW+ZfGUrJ9pbTAXPD+m63/zKHBd/tD1+o+2RnadtYcqslNvDW1HjtMeP2B6/NMfFl3gLx+7vPPE2kZKbBMe6OI4i6j95/3Oq3t5O/fL3RooxDSj8Gg0u2ZcO2OfbdOKkM9jE/I+dc5s6JLGwbG9rZxHvv5QCWKbqoJZCum/Wv2krP9hiHTCnZMIEOuLBB6mC3yt9C0XItbCD3cqpTRztwBQLjvd3cpKmqRJptKmO963n7/+Al+9+9wyIxgQSa7NVEV22uar0G5QonqSffn0oDR7Qj1r2cB5sqNPCTpqp8lKaq3a2ibDjKy77xLHx9veIInXqpq+drc3qs1QTVRGMZrutroaad26hvbOb6aKTjveem5wnmqlmDudOPZ7zAucjdnLY09FJ5Q/nAyu5KMdLHHiVpOzmPM4O2LHfPdC1olH42enHqyZpyp7Wfur8JYldk4/Pjr7ENzplt9ekTDQKo0YMovPO/B6fC5djcn3lvMRm1m4pQb5fzsMk2Zb7gs/xuhRFZi0yKFS2ui8lbzmup/xTNks+6nuVnRw2U3mrjiYedZg+KEEoe2TJ9WF78PdreyhrpN4efqmNstrrE26PeBI24li1uZNKCspVNAYRxwTDl6GtvY2FSCu1cUEkkUcVcdz2Ad3/zE3KGbvyp3fQ3kP3pyMOO5L2Hr2PeSPoCfX1dfTCv17wy982iqi2Hc1V7VJFHmsqqSOvnqZdN5mGDB+o3hPtfdFRUUGbbryR3n3oIRrN7x/h8VC+iATOC9IgWSKPXWp2OrigEXy3rT/2HBxLkQ0yEI40TRXxKMtaXm5g0fsxL1f88DJqOADzNsaKh0WSJyffbIUnlsijFNFSedTY2Eh1dXW0Z88eldbv2EWzXl+lBsrJHzCYckvKVNSRJNooApXzaxbnV1W7Knma84JMiqxQC0d+deYnWec8rs6xXQ+II81U1UiqnDpauXyqr6WmnVuppGYH/XrK92mfUSOpf//+1K9fP9U6QsorCMfIcXPE0Rv5ySqkLGliKZExyVuq5l7X4CcVzpe6iVeQWvvLp9B1v/kfc6D7EFsed8Zv6KsNeygrt5hvQR398EWHkmxLcaKtDb32ZEe7tYYuOP07dP9fZpvjUsPSNz+hY06bQZ2eUjaVNJXW+U2VabJMctRRVVBYW9k8qJqpSnT2lpQKbeGEM39Lr7z+iYlo5zjylXkOJDXKJnnL5CnH/SrR2dzmCmrZ86k5LnFceOUceuDxV4hyxR42CuvIQymzh1mKPdpqKad5I7Xu5uuWIOIdcQwpHP8yS5qqdlIxC0dptqccaza2NNmDMxB/5DL4NVUV4dhcTWu2fEj3PD1b2fy6C++jAWV70YC+g+nrY/enoUPSY+het9PQWE/L3ljSRThKLlfbIcRjFYtH6fN40bU/oKEjBsU0gmQni8cdc+fSstmzVZPVkfwZBbxfCUdJ/Hmy9H6q3K72lnUu7fc6vl+kiUQvvfM08raIxj2c1rEQ+YKXn5w8g+q+eYI6Pt50jhtHL5w6yGzV0zP3rKB5281mApk4dRJdvp/ZYFY8u4huTl0Loi7EKh6lfJYmq7W1tbR7924jHnfT3R+uU30fCwYOobyyvkokKmdB8qMsJT9L4rwgkWebm/S6rHgfAfJA4NNix5zzt6qk4KUSjm2ylOhjC7VUVynRWNZUQ+dP/A4deuD+qmmqCEfpiy0D49j5G0FkuFk4ChdddQc98NhL7ICVcV5yNIOTxOs2TyUe43xJNNw6YZLa6ii7ZSctfv52dt4TMzdcvJAmdMeeerWxZbAmdMkTQz4hZJI4tG0NLIT20GvP3cq2/I45MnUcf8bVtGj5Z/ww7NpXjf/wEcnMe9pOEgGVZYcR2V8bkk1rPlhojksdS99ayXnrKhbavj7Jzns1+XnL3KNekd3ED8AqeuT26XTu2SebIxOH9NHe5zvnsT2czZ2NPSTvqLIrOehIvrWFwx5S4XXFaXTd1ZeaI+NPEoXjfN3HsaBMOc/WqZZlsmt5egOSqXTEUfdvlGV9U7UaHOfuJ29QEYfZlzyshGNRfikVFRbTiOF7Ub++/c0ngJ7Q1NxEqz5bqYWiONkOAkWjvheyqZ1v/OqaPSryeCGLxxEjh6r9sTjMlTfeSItZPA7g9w9np7ucPyOX94twlKLNJnHs1ac7nH3nuogBkSMysT8/3vSorbwuSxGN2zkfrWlvp1V9htCak6+i5pEH8SuJYfSxh9Oco7nAFj7/lKbMD68a/Y6nHXTbrJW0xGxFiv9nWGL7rEQSi3i0TdYbGhqourpaiUdJmypraP7qrfTF2vVU0H8Q5ZX3JU9eHvsI5gEpeZJTp3pQmrzJS2+usflHlpxUkx7OIyIcZWkjju18jzTv2aVE42GDy+ncY8crkShRRkkiHqWpqkzDEXgPgfC4XTiqqON3zqWO7CIulLQD5h0kR5yvJDnwXmfUz/mSQXGq6IYrTk/ZQC7RILYcc8TPqV2qBEUMGTvKs0fZUTmzSbKlEkCSRAzJfd5CnS3VdPzhe9HL/3jIHJlalrz5CYuhGSZqlK9sZZMSQklx/nWFhbYX28kujchezCJ7ogtEtnDC1Gvo1TdWct4Se/lsJfmMV/iIJJTN8gwxNvLaTBLnra8NzWWR/S9zYOI54czf0auvf2TsEaziIYX2aK2hnJbt1Lr7A3NgYkiqcJSmqiriyAYWR0AvxehJMHQvQy6DaqYqDhpnKN1UtVoNjnP3E9era/O/v5xLA0q1cJTrUJBfoISjOG+g58jolVu3bQ3q9AYOlKOWfA3kWtlmqxf//iQavtcQvj9iG221dt48em/aNNrD75Vmq0M5Fct9x685k4hHQb5BkuQd2SPLDn4vP97UyKkq8bqKMrII2MoiYCMvV4/+Jq3/0RXUWp7Yodadkb/Ny1bQJYuJzr3kcDptgN7XLRGITSf+EU4Wi88SXZ6CiGekRCse1fXl69fS0qLEY2VlpRooR0TkttoGenvzLnrp0zWUk5OrRlvNKy2jbF7njGoelCIenfmS1/m/egTYJA6Sap4qDzdORjC21tVSc9VuaqncRZP335t++J2DVXNUaZYqkcY+ffpQSUmJGhAHczdGj9uFo3DhVXfQgxJ1ZAcsW0a5FF+A85R23O0ycTiFjp94bK0lT8s2+uqDf9KokSPM0e5m7lOv0vm/+qOKOmZ5ZBAp48hKCa/EozyDEngPdXFkjT1bbeT2Tppw1OHm4NRSsXknHS/Neyt2UJYSj1K+GHtJnkuC86/ynuQ1m/+UyG5lIVRFxx0+il75xwPmyNSjoo6nXEmdOcXepuXKp1G2svZKZPnMeUvlJ+d9yuttjfzQ20MP33ElnXv2FHNs4ulqD+27eW0hy4Taw0SqvfaQPMT3XXsjdTZX0iN3XJFweyRROD5JVZu0cBQj+8SjKHY4BfFGLoO3j6NZ1jdLxFGE4w3q2tz4y0f8hKOIl5wcPTm4uhEyiIFTJtAvJpfqjQ8/oD/8dYteTzDSBFXugWAEFY+8lOiwjTzO/Ov53ikIYnGe2ysqaOejj9J7N91EnfzZwzj14e8p4SRTdjiLOFmKiJQbWAb10W6/Fo22T2MlC4DNnLZx2sVCceM3T6BNR/+Uj0osnTSYfjvzQNKuRz2t+Jzo8P0CI4FBMGJRicAJDTT97rW03rwUDv/mqT6R6C8mmSjFaKKJRTzKgEwiHqXJqohHKa+l76P0gdxRy7/9q+305boNlM/CUfo95hQVkycvn5+PJveoDOTLm/KZ6jFgktwDMnKqCMaWuhpqYcEowrFPnofOOepQ2m/4ECosLFTRRRGMVjRKOYQmqrGRDsJRRcq+e4F0e6XsPFN7b5wvuwzSKzs+GKGjHHbjfCknTJwv1fTt8qQ6oz2lYhOLoTN/S1+t30LZtv+Vw5lV9uR71NsnOZ54bSkOrNiSnVhZdjQrW95wxZk08+r/Mge7gyXs/E86lZ1/TyFlqyarIh61068qL/jJmBBbyRPVK7Id+U/W2+q5AN9Fr6nm0e4Q2Zbvnf17emXJChba0u9dR2klXyl7yZLv08TZS+wTIJQkkt1awyJ7NL3ywn3m2OTxvbOvp1dee1PbI0c34U2uPcQO5j5T9pBuHzU0ZmgOrf5ggTk2cSRNON55AwtHv4ijjbLE2zHoQ8ff8n2aMNRsOnnvTZp52wa9PvIg+uVNB9BAWd+6iu6a8QmJ+zd46mS69MdlspfZRE/97A2KpYvpQZefSWccajZ68Dmxoh1C08eRbzobcfxqm0M4/o8IxxFU6BCOspQU12syfjzd8N/xq7ld9df59ORys+HgoOlT6XSvzWNlEz19zvKkXaug4pHtL9esyojHG+75hdeBjvW6NLOA3Ppf/0UrX3+dGvk7yvm7+vNSRKRM3SH9HmXORynyVN7hJNHFlo4OquUkgrGSl7tlWVhOa0cfTFtPniEfnRT8BNuu9UEFoL+4jK05qf9nCF0ji52D96G7Lx6tpj6xSAT00sX84HcBsYhHW1aLYKypqVEiUtYlEin7d4qA/GwDrduxm/NnNuUWl3IqoZz8Qs442tnSjhc7p+IYcV6RKKOal7GhnlMdtdbXUVtjA/UtzKezj/gm7TtkgIooSgsHEYqlpaWqT6Ntnip5Pli0HnRPOghHQTvwV3AeKmLBYx1443zxemenlHfxFDzacdfJOF3WAVPOqDR9y2PnK/X9y6LFDjrUmZXrFeLizFp7ahEeZ1sqezocerveIU1Ua2ifYQX04B2/S/kgL8GY+9Qi+vmvbqasvHJ2/rkcM3ayIqCzM97Ov817xk6ytAKgTSosqun6K89ikf3f5nj3IBUTY4+8iNrbWjlvyXQUudpeqty39op3xYT/farzmAhtTq21uknvC3+hCUcmv0mvtsfFbI8mtke5C+xRp+yxiO0x8chvm+MTR7yFYwRPeVPYqCQ4t+OR2LAhcRw3olSLRmHoATR1qojFMjro21Y01tDS377OAsLxnkgTCyWfaBRG0BmXy3yJQY5NWuqKT+KHPgYklnbjYPstuUCQSHx5aT/Kai6imdMeUI69o04mavJHjaLRCxfS5JUr6YS//IWGfec7tLW1ld7nz13B6S3+7nd4+QEv3+f0Nqc3Zb/s4+N2cdqxz9dp1RGT6ekf/Io+POBY88mJp5OK6dwJvijf5s+2RxQ1jAYRjNdwAfeCUzSKQJ3VtTlq1va1dMmsT2mF2RaGH324KiCfv2QfGm32pYpYpuqQ5qAi4kS8Sf9CaS5qm4zKvmH9+tBFh+5LV0z4Fh01ZiR1NjdRw7YtVFuxhurWfUl161dT/ca11LBpHdVv+Ertq137BdXysmHbJtUk9ajh/ek3k4+ia390DB2411D1ufL59rvke23zVEQaewcTjxhH1//6Qh1t6WhmN6tDpyy7ZNdLUlyeT/wZxvFyOu9Zsk8GJWmrpX2GFtIDd15vjk8vZLqJV5/+I2W1N6pma/Jbtetq7WiWcbCl+gxlN+vAii3589VShFAdZbdVsmi8zpWiUZg4/hs0aSKfm8p7rdpO1l7OPNhTe6liTOyl81tgylIVFrU06btjXCkahVEjBtLq1+/h68t+SFsD77H2MfnKbMt0FT0ttvX77X0qfg8vJZ+pbd4v/UBbq+mhO3+bEtEoKHu88Tf1u7U9ZHo1YwebrH30W2LG3x6+cqurPa5JimhMBOEjjps6ujRVlYhjdhIdhIMuP4vOiHp6ExaR1yygV0ywMjwj6ay/j6cD1HoN7dxaRgNN9HPnPxbSnU+Gn2ctXqgoQkdgU9UaWitNVZ/UEcfZlz5sIo4ljmuSiIjjkTTrEhNxdEZ9o8AZwV1195P0RJCIoxNn5HjnP/5Nd86vUute4nBO8SRo5NGTTe18nSpV5LGObrx/mhmROPYojOQL6dcmo2neMu9fdPqfrqdh7Og38PWu48+VxAepqTsK+DhpztqfRWQ5p+2ckS+66QHa9up7qq/bkDF8IyXh3g1sHhoquhdLxLFL01Ph8/X0zIDREfWd3Pz5DqL9BvlFHwU3RCBjbbYqZYPkD4k2SrKRR1lKev2LtfT8xhrKK+/DeTSHqLVFPdhlhFR+szxK5WJwps6hTk7S7Lll13b6+YHD6ZtfH6siiiIQnUtpqipNUzFfY3xIl4ijULF5F114xRxa/Po7qpmlJ7eIvFEfR5RMu2A6cZaKGJ9Y4qREjq9ppdrm52RHa42aAmHRC3enzBmNF9/7ySxa9NoyZcvsPBksR0fR/COOjmWsthQ7GodejfAoS2XLWqLmPezI/obOPfsU/UaXIlHasd/9hTp/iaRl5+Tzb7R5z2cnva6fu5HaSxdhxl4qzxkb2Xwn+9p1c16psHjlhXtp1Eh3j2w/9+nF9Itf/S9l5ZSQR/KWtBiUe9Xah8tuHWkTO+ml/tM9Yi/zTmMntpeyk8ljss4iqUPy1h2/pvOSMIpqd2h73KT6Onpsc3vln+myy5mH7K/Tf7rH3x6mzHLaQ1Ir26Olkq6/8idJHcgrqRFHbQL7V6+pdb4T45XGsTCc9fdQ6UQ6Zpj60qjhTw/6ff5pL4doZIFz14t0x5Vv0CqzPfDHk2nW5XsFeV8CkljXrFurq229ZtCvJSdZgr0WSXIS7HX/tH3+Sp/dvz2CJYXzdb5OVjTSRnrqtgpeOl9PfpIRVWW0Sf9luxKKfcr6UnZLMV17wd+UUy/CT1/X2JD3f7m7hrZRLo376nPq19pKI1paaD8WC4exQDissZEO5vX9eN8+nEQ0CoN3bqWvr/uccof053JMi5FEExhtFDbtjJ8gO+YA/88WwXdyNH0Wd66jS7mQPNkZgdy1nm5xQbPVaCOPItYkv0kzUWk+KtHAAQMG0ODBg2nQoEEqKiiD16ys66DcPv3JU8SOQ24eUUERUWExUWkfoj4DKKuckyx5W47JKS6lvAGDaEnFDvV++5mS5DPtlBt29FSIxt7FqOED6P4/X0bHTjhcNdfrsBENvvtt7b1EMjySOCvbJP6ZDI+gHKwgSb2eLe6bvJ+TfJaJCqh1Tux58X++H9h5f/DOa9NeNAr33XIJ/fynU/h31XCq9drQJmULZUttz5yobamX/p8rzqzYkkUj21KiQW4XjYJEaVe/+QAXkbnsgFezP94U8LuMrdgG1l427wWzkyRtK16X96r38+fY/Gf2qc/uaFL5Pbutih74y+9dLxqFc08/lq6/+mKidhEsNSoCqe3EeULyhbKVWbK9JG8pewWxk01iKzlW2UXZqd18piOJWGqrVyLpF2ce5wrRKIg9HrrjtyrC77OHriyQ89bXX9sidnuIDYxNJC/J0muPKvrF1ElpMfpzOMJEHJ+gShNx9EUbdZRL96yKDwddcTZNDRlRrKEl17xIr4hOcDD4rJPof0x0atVdj9Pjb6jVKBlJZz92pFc07vzHArrjCeOgjfoG/ermA31NY0OcRzzp5Myl+ziKCNFRR93H8SP665Oz1LWZdclDNKB0ePA+jvwvbhx5FM2+VJrqMltqaOewMoctIuDdN2g+Hem9rv7XyN/u8cTvGiYDNnnXyKO+V6SPamX1burIr6Mb77vY2/8rWifbDoRy5+sr6YBbbqIfvvy8eSUy3j34cJr1syto+3uraci+h+vvj/IcoiHYdBih5lGMRx/HTCSWqTqkGJcKBskvMjqwlOMy2uqyTz6jm99dx8Kxn4o2ygT+nVyW6L469s3ikHdSJz8dpSyRvh/tLU3UtG0j3fHjo+jAfccqsShNUiXCaKPoEIzxI50ijhaJPN4450l65LHnyJPPfoKKlkn+kXzBPoJUgKh1nSS/eZ0N77r+q3KS/FF5UZwtqUQ1UR9V8dbGArWR2pvZ2WurpgfvuJbOSaPBcLqjYvNumvf0qzTrj/cpO0oiiYaoSiRjR7XevS0FZXZ1kJQheqkjH7yUe7+9mW3Jz0oW4TNnnE/X/Tq9HFmJPJ5w1nW0fv16ypFWcWa0TF+es0tONqImbxTEHHaFkaP0Ttl22EuVkZL/JO/VK3vtPayUHrjz9zQhzZoYznvmNbrgsv/jZwCX33yvqlGRra14qS2h81fUeYttpiqmVVSN1zlvdbTUcuK8deV5rhtoSZCRVo8/fYZ6JnryZWRjYw/JDQHL2O3BS7FJe4vDHuemxB7xjjiGFI53sHCs2ijCsUw5E5KsUImncIyEb1z5kzDiMoAtK+nOKz9WA+eEYvBZP6Rfnmz7RjIsdK79c6AqHEU/eTxQ4Gyg+We/Th+brfgS2FS1TY2qunbbhywcZwcIR91UVV8TvYRwTIFwFNjs4kSr6+DhpXGq5V6R6yjisT2vlmbfOy3qCI3cmnLdd9bU0vSXPqRHfz6Z8qR5YZScfefTtO6j9TRo2EEqr+iSLv4EbUbKxFs4qqhmd9N6SH/HpUU0J8j5+OGyUVYtsYpHSbb5qgjH2f9+k16vzaK8kjJ+TR7q0ueFEx/j15pBPQa4FJHqVXlg8nbznh30tT3r6b4ZlyrhKJUfkr8l/0I0xpd0FI6CEjxPvUo3/uk+ys4t1KInp0DnIa8DJnlFO2A+ZFvvkHzozU3K2ZI873O+OsTxam3Qjvvwcnr5+b/RqL1ibIrkcuY9/RpdOP1m1bUgh20pNrVNMWO3Jb8m69IqpqOVbSkCvJpG83P9AenTeGSkzpW7kAFPLprxF1q6bDk7/1psiyDyCW3xirQo8tmLbSULtUOXgNpeUnbq/CavqbJSnP42Ftgtdcrpv+7Kc2jmr90ngiKlYuM2+vqRF7BZOsgjTczzpIm5HpBJWUHZS+ctr7kc9vLLW/b+lFdV3pLEAru9yVRI1HLe+h2dc9aP9eEupGLjdm0Pauf8Y5vciz3kV+o8FLk9eIvvL689JPGzVtujhu1Rk1J7JFk4tlNRgiOOkRA34ciC6Mb/GWk2DEFFo4+Q393N+6JFMqESjUo8mlFVpY+jQzjecMmDWjhKAWmuhSwTIRy9dorxdzrttuovj9FjMUWF0wQ2fdfIoyxZPLbpyKOIx5seuCSqqTrsnH1PfbyWah+eR5f89f/MK9Hx1Eln0f3fEdE5kM9Jhn2P//3rJ+ZYtD2zazSd5p0eoycEGSW1FwhHIRbxKNh8I8Lx+HmvUMGQkWpKDn6KacEoSR70vqKfs7CUQHrNTrfUUlNFpXu20tMXnqyEIyb2TxzpKhwt4oT94CfX0YYNFd6ImZQ14pTamnxvbhPfyq6qPGi2xBkzTpfkeRGM7apPUL2KNl535bl03Yxp+tgMpmLTdpo2405a9sbbbMdiLSBz8pUttTNrI0RMF1uqNf1X3eMSZezU4lsitiKC2KbHjD+I7rt9JgvwYMPZpw8S9X70mdfof299hK3SZgRAsREAtpI2irxnbNahomb1nP/qubxsoplXnk/XZkDek0jtxVf/jcX2G+ThPCX2ys4tYDvpCmX555VD1jTmj35C2J0yKKC+T0UwymilHZy3xF6jh/en+++4liaM7/GQ+QlHKh9uumM+zXvyn+Tx5KkKCBmxV/fZDmMPWfrlH397dLA95F6T8mv08H4pt0cShePjKuJYVFDmECg6shJf4diHTvjzSTSxSwXiBpr/F6KpgUIvUpSA/IgFZKjPj4It1bRzWHmXqNuqv/w9boJIC0cWjB2tRji2sXCUiKM0VTXC8b8fSFLE8WiHcHw9RuH4U4dwDG0n53HREk/79xg2v7o/bMTRikdOrSIea3ZTR24t3fzQ/0Q0bYHclhI5krn5/vvFd+nPv/qp6rMYCy25eXTaAwup84sGdubE+U9c1HHi1HFE81fyjeucV7EndCccfa/7TbsRKBwdAtEvMupi4dje1kyVm1arpZCXm0N/uGwKHfGNvdV2MCTfyANMyvE7Xn2L5u9oo4L+AymL8xx1WOfI8cCziOMkDz6zX54KnS1N1LB5A03/ej/6yQnHqKaqkm8RbYw/6S4cBe3EL6Gb5zzMHkI7O/Ay516BSmoQCiUgHTlP8pj6I39lKWJRaun5GShRMWnexXn/d5efRxOPOoQmfPdb5o29g0efXUoXX3UrZXc2K1tKJFc5+TLnYxhbqjUpB5QtRTA2U5vYsrVJjS557pkn0u+u/IV+X4ZQsXknPfr0Is57j2ifiO0k+U7EkRKRxj8KZi/1j8s+yXe2sqK9uY73tdLvrjhP2SvdBXYgUjkx+afX08YN67z5St2rqskm+wcGay8lE5StZEOeISKu2VZtnIxAkr7P50ydTNdedYF6Tzoh9vivX/+FXl/+Dt9rxhayjMoeXG6ZCLXb7BFv4Rjae9V28S4D1+Oa1Bd2JdT+SNGfX0UfvRPQfPGd1+l3f4lmVM6N9PhZf6ffnfUivWbnoWdh+srr9jvil4La3aCLOLuf1xOV9Ndpgr0eUTLvVwR73SZzSEwE+7wUJXbGVf+ylhZ22tnhbqyn2voaqqmrooYmfgh1tlPlzjq66LRrlGMv7+kO+bzlm/fQ11avilk0CtK8ddKShUTl/PCUQs7sTwRLWDQGNjeVpqpSMAUmvwFqVFPVYMd1nV6jNxCLaLRI/pJ+jp/UtJCnsIiyJPIjjpPUoIrwk+amHnbknUkqMyQazuv8tNTH5eZRTlkfevjtVerzVI0qACEQR+l3vzqNPl32IF09/ef03UO/Tm2NldTesF2NrKgGM5HBX9ob1EAjWSyI9FQU9appW3vTHmpr2EFt9dvV+m8vO5u+WDGfrptxQa8TjcLPTp1Aq5bdT7+5/EL67mEHUGtTtbJNR9MutmWVsWU927JRiUuxqQyCInPEib3bG9mWbPu2pt00alhf+s8zd9AXbz+dcaJRGDV8IP3usjM57z1MZ59+IrW1tnHe263yU0dzpRrUprOtTuW9bJlGppPzH6/LgCUyf2U721Tyqdhrr4GF9LvLf8a24rzHTn+miUZh1IjBtPCxG+mvf/4tffc736S25nr+/Ts5z0jeYnu11ijbqLzF9sqW+1XZS/rqVbFtd+p7lZd7DSmla6/8ucpb6SgaBbHH326ZTn+9VdujtaWef5/YY6fOPzJwVaA9eN3fHpx/MsQe3RE64nj941SpmqomOuIYA6O+SdNPr6I5zkiY7PtDOS06a2mQPoij6KdPHE30l0fp7yz23AhLjxARx4/pb/N1xPH6/77fr6mqf8Qxjhw1kf7XRhzfWUa/+/N6+saV59CZEfQHX/WXecrGzuPtvmBE+rnBCPe5yUZuIpnP0Xv9zFIGOmpubaTK2h20q3YT3Xj7DPruUd/2DjISDLklxUmXKRauf+ldOvPGq+mwD52zEEbPxuGj6FfX/41a17WRJ1eGMOd7OIGRo4mOiGNi+zhmXsSxJ6JRKhukmerTKz6iP3+2kwoGDSVPXr55VfKWWVE5NgDeZZtrcQZU620NddRQsYZuO/ZAmnjYId6oI4gvUkliSdeIYzBm3HAf3fnIq5Tj6SAPtfBzSo82aHNQh+Q3Ke9UyqbWjlzqU+yh7aueM0cAy1P/XEo//dVdlJdDxpZ6REjVcFXVCXYoO8o93tHJr3bkUFlJPr3977uUY9zb+Ml//5Ge/c/7lOdpY2HNtpKUpRseSulnW1/ovOfhvJdNB399AK14+WH1/t6EtBbY9+hL+D71UA6JsBZb6UGqxE0QW3WoFivaVpK3Ojra6O93XUWn/zhzyiuLssdRbI8cYw91rzntwXZQz0i+16R9RTuXbLx96+9/TpdeONV8invo7vkS7fMnpAcgQkb++dZkXbace+Lxr5xOuPVn9L9PdE0/PUoEX5DX/nAQDfz20TT91h/pbV5Ol300ks584kd0wijn58u/9fToWfPo0ded+9z5z1rXWlonA+dSybBd/kkBGNd/TrruCU+w4/W+YP96hvOTUvdPrN/OhWhrR4vqm9pml+0t1NTaQJV125VovHzmL2jf/fdRBY46eyl1QiDHVFTX0+7Kmh6LRmGvzRU0cksFtRezm2G+H7iPnohGVTZwkujgfzbsIk9RMWVLE1XOnyqp/CbJNkkNSOxUyVIejnZdRGdu3/704Ovve6OO4fItAE7eX7WRXa4CavUMoCbPcGr07EX1npFUnz2c6rOGUiMvG3hfY84oas4ZQe2evrSruo2WvvGO+QRg+fdrH7LszqeW7H5sy2FsS7Yj267OM4LqaRg1ZI9gW46khpyR1MS2bM0ZQLtq2mnp62+bT+hdzF+wgtqziqk5ezDbivMZ20XsJXmvweS9es53jbmc93KHU5unnO1l3tzLmDv/3+y35FJrdjnnLbZNjrlPxV4k9rJ5a7TKW225A6mNbXvPQ0+ZT8gs5s5/ido6c6g1y9jDlltee0i5JfYYxa/zvZY7hI8tpecXLDWfkNl0W3XscxG0k6z3xDuFQl6rpteunku/dTYtfWcp/fasufS4fbZs/ohuu/pj2qk2yunA8TJ4hP93fPPKc+imJ+KXLj+763fEI8lfwe5xYo/QtYo6qRpb+efY1/Okv88i+5x8eucjdM2ZvnT7876mwPYznPg+t2tyEvi5wdKTDn8i2OclO4n9JarYyiLRisVWs/RGGms20/m/PIXGfH20OfPwiHMuEeaXPttAP/znE2ZvzznzX49RYakMjMKJz53/mFeAG+iJaBTkmkq+2bhrD320p4E8+TK6JctAb16VpRZ+oZL6HPVZalW931NYTDsL+6pIpkQ07XEAhGPpmx/Ra299ofoJqZCYQpZZ1JGVwymPkzSjlpYXer/qj5ZTRLP/PJe3gZOHn15q+lw53Tap5vEoO4pNtUtnbcl29RTQDbc+Jgf2Kmbf9nfqzC4k3Uxfo6vEZJY9X97TY0PovJmVnUfrt1TT3Cf+pbZ7E6+99SXbKljeYnupe5Xzln1NmYzXPfn01ZYmvS/D0PaQ/rGR20Puza+2NOp9GY7TKl1gV0J5EcpPcKa4UkX/uYKFIQvBwPQojaYDWAge84dz6SbnIDnfnsDi7Vz61clmdEHZ/sM3vIPXDDz5x3TTlZE56a5B7GyX3hWzzyDXw27rdb1l1+P5z0moPfafP8H22n3B/vk48Jfn0c1Phk/+zVqdn5Oaf+2d7SwSddNUHW3Uy+Y2Fo11O2h37Rb66X/9kPYfN9Zv0nQh2CAj4pSLcKxvaqbXd9TTDxc+bV7pOePfWcp+BBd8OXzmLCAyg2I67eJJqnnFC7aZahoSD9Eo+Uaigg++vYo8JeWULZP9S2HCSQ2II9fcbHebOG/Lf3kqigDd2ZpFMx96HFFHEDFzn17CHkY+p66DS/hWGFsMGgdMHPje4oBFyuzbHmMhVKD7IBu62pINqP97/4gt122u63UR3NfeWs2/3TeIUPf4hPasXia05z31H3ptRWAFj8AZy5m3xEZmqfawKK/IQKG99M2PlXBUo0Kb36oJLLSc9uA1tl/F5iq2x4tyQEYT+q4SG6l8o1f8/rHTEK/0zStZFLIIDJYuPzX8sPPd4fyeD/8UPIJ1zZlL6VNzvBBJ1EvSrY9V+n1+jxP/4xW9VDY2tpcVJ3a/XdcHgiQjdm/vaCc976b0ZzTCkVNLayNV1e00ovEkOujg/alPnz5UWlpKhYWFYUdVVZ/b3k4vrd5Cxy97KaZ5G8Nx5j/+Tjl9+Hsk6mj29RZGH3u4FpjdTdGRZHoqGgWbbyQq+NL6HUrsSW2pKltM35SIk/pA+S9rncqh8hSX0idNHtUHHlFHEAnBI2SB+SaYAyYOaSXNvuU+OQAwKgLCIrB7IeSzo7JlL4zgznvq5S5CSOc6Vag54Nf0f+8fJbS31PYqof0I36dZ2RJdC1LBExK2lYw2qoT242ZfZjB7zpMqmpqlIvgarz3CGUbuTX7fDbfGr5WYWwlZCjnt030mShBvL/GJtTv9m6qqfb+2zVM30JNn/oMWy4inWz6m2+W1P61Tr3THwVdNoAPNunzuo2awlSFnT9FRrtu+RUP0roTjb+cgVldOHe/3OnhyjF76OX49TvrrNGaf2RIO/OX59H9P+tJlUxwC336G2VTYfQFJbHwWLaGrpz5EV9/hnPKjgh6fusQn6N8xx/ilJURyHnJ9gnx2YlOHiTT6mqda8djS2qRFY80WmnzGkTTum/upOfAkOSOO4aKNEtV59att9KN/xL9APu71f1N2WQ5/l8zvZSJQCaeYzrlERwWd6QXvwDjCILo84HVJdx1bbF4PhQyOo0dgPfme9bTZ7A3Gup31Zs3C712S2oFx4iUaJUm+eejNjyinrC8/v/L1teX8FFXi93hzps0a0ly1oJB2ZeXRc0uWq+aw9jsBCEZkEbIQiAPGjuzDTy8zO3o3PiHki4BoE/LfYLa0N7As2Za9LYKrhRCLbIcQCo0ykjcpoe0poll/nicv9gqkOblEy7QNLCEylv7v/SOVPFpovys7MoLFqnk932t+Plooe7ANzKq2hzR3rmF7vCc7MpYw1VfsGJh/zvX4//Px6Z0P029+/RHtMNvOo+Sfl29PUKLu8vGd5tiRdOxtE+lYmatx2Dfosqv2drwrzL9RB9Ox3qaPFfTEn9Z6959txZB83pNT6HtdBtyJ/z9/m3dF7XX0UXKu675LcUrO7zf7QpxSF1j6dDne7vNPo+n4KX34Wk6kP8z/OZ1zhOMNb6+lbWd/0yfo+Zgrzy73e+858yfq14d9k6bPEfHo/OzEJh1p9IlGG22U5qlVpnnqD8+aQBOP+66KNIpoLCkpoYKCAjWSarh58CSa887WPTS4Yq0a0Cbe9K3aQ0e+u4za+rB4ZKEQ4WV1FVks+Obd3XW6jqzta+lStY/T3WspsOooa+VK856u700F8RCNFsk3Ihzf313PIq9IOU2qXDCjBuq8a8uKyBL/8S6zc3Ipp6ScXlqzxdvXEYBQLPZGyCJ03kM4YPOe+Ifs6NVI5DYwIhQaMaDYUi+1LXtPBFfm44tcCBnsYcpcWmiv3dJAFRvCVUNmBrNue1xX8Ki5LjVeSwU1mS9fScqSPsqewowR2rNshVe2s2+sIWQWcthDVTywPW59VL2SqXTT7kEsxck4D95k98clOQnY/s5EX2Trl6PMTh87N66nHWZexUHDtNDb8fwL9Js/fcVrgd/TNR18xjfJNlrb8fyH9KF9reJ9uvXMh+gJb2uFcjr2j+fTOUf5vz/+SRZ6Xf75lhbnlv96Mll5xwP06zOCp7kRVhJ/a8axNM6s09uLae5bZt2w9bFn6NdXfUg7aD0teq6KBg3vSzTqULrqqQvoj0/xe99eT94ZHoYdTJfP2EevJxgdaRShKFOmmGWHjjRW1+1i0biVpvz0WK9otE1UrWjsLtoo0ZxXVlXQj59NXEF8ysL5VFQm39cmX6xTQnEKvejSpYsDo4SZQbxEozPfvPjBZ/SJHRRHv2iSjiRGk7w5lDcVnGdlTshPqpvozY8+Ud+Hvo4gGBIhW+KNkGl0LpG8pVZCEOCAsQP38FOvqVd6K3aAIRF/2jaWKO67XhTBnX3bE+z4i8iOTgjJP++6EtpVdNFlN8gBGc3s255S92nkfUEZmw2VucRemSO0Vd9GVeEVoz1U/slTFWcVGzO34iGsdbx+hKw7k+yLV+LP82L2edlcbSKKFfS4oynjp3fo5opzl+2hbc5r884S+vNje7p+R7A08hCaZKONWz6ix7q8bx86KGB+wQN/+XO64ux+AcfFMxm5qP6YpQPffj5OrctSr8s74/fPid7z/i3304wzdHpkmT0u3D8nzv387+jj6OzvmJeoil6d/xXvdTCiLw2R4yrepVvOeIUWPvY0zbjF/5gdm9+jR5SwNHznWLrqJ3305/fkn9emXZOzT6MkWdfNU5upul5E4xYtGo8fT/3791fJ2US1u2ijOOJbahpoQ1W9GsgmUXxt/WoasmcbdRTJiJssKhLAkvk+8RdsDsdk4BdhdNFcjfGMNAqSbyQK+OKazeQpLqFs/jy55/ji8l+5vnLnxJBkzjPHQ1Gav+b06U/3vbrcO0gOAIFEFyFzEMQBE0du6Ru9czoJYe7TLJyjiggJbEBx6M2qtWVviOA+8vQS1bcxKsffidjLCO2vtujyOVOZfduj1KHylkRnNTpL8d9weUvyk1mq9Wwd0b7osllyQNqiK7xkNNVoKryC20OaO1/4qxvlgIwkzN0llnImJ4Gv9SQ5Cdi3+X3689QHWSS+aqKBFl4f9S26cv7P6WynuPv2KDp3xs9V08c/zD+WDvZ+HqejjjX7TbrFF21UzR2dr6lkmkIGMGjKyXQlCxTfucYrWYLts4gj6Htd/smEtpQlA53EMzm/W5ozBjsmWCqnH9x+Id3y1IX0E68wFPyPO/gI34i3O557mRZW8P4Ne3wicNjBdAV/hnyOX/rTwb5rJudVsYLmPVeptlbecQ/98bFdft8TS+rg5LO/Lzn7NMr0G2pdIo1tTSwa9UA4Pz57Ih15zHe8fRrtYDjh+jVaRJhKFOdfqyro1OcS38zhZ88+TPklLdRcX03NjbXUolIdUgzJCsBIiLdoVBUa7e1q0JqPJdqYx46AOD5qQJzoI43+SRb8R69wOZNNOYXFtKuoPwbJAUGJPUIW3AHrZAds9p8fkQN6JXqAoSgjQl6ctsz8CK5MwdGRFTgFh/kbNvuxjazQVvC6EtrVGS209ZQT0hc0lrxlUNmL36+m5khvoa0rvCLtGxsCP3tk5lQlQhY/+L23lDiu4hBUVVXRbb9/lPZsaKWi/DJ2ej3k4cyll+GjJtFy8Ixf+Is/Bzuef47+/FglDf3JqTRd+sMFpYoW3bGexv3KKSqYd16jq29ZazaEfejc+ccEFYOBfHrHgzTXDJJjCTzPYMf0BLkMbR1t7Ixx4qU0gWxorqX12z+me5+6SV2bay+6m/qVDKOCvGIlRHJyPfxQid+18HL0D+jWX31Nr7/9H7riltV6PQIOmXEp/cwpGre8S3+6bAWZFsVh6fLeUETxmdHQ2cYPDL7pswMe0jJXo4hEe2309WHxyM5/df1u2l23lU4840gVaezbt6+KNEqfxvz8fG/z1HDItRcnvKq2jqYvfI/uvHSq6ouYSFpy8+jsu56hzcs/JWqVkTPlHBOQl3oBxf2GUkk/6WAdnkSJxoaGBrpr0Qp6fHM95fftz2UCO4leXymsx9Qtqh+sRBaljyQvO1qaqWn7ZrrioGE09Zgjqbi4uNtIOugeiYpbZFCodOXCK2+nh559jzz8jLJix5sPu82KcoyuEPWutzXSyMH5tPatB/QhvQgRQtffvoB90FK2pXZmtQnFNmolDNqG2r2T43m9vZk6m3fT4vm/pwlHRvKgTS+OO/P3tOTdDeTJLeQtXR5pM8nvVythMDYyS6mY7mipp70Hd9KatzNvlEyZcuLYs/6X81Y5P/udQtsYKiJ7SVBB26uTfaLOlip6+JZf0Dln/cgckz5IhdexZ93E5VaZEtOW6OwhR+vK2s5OtkdzNT3E9jj3rB+aY1JHd8+XaJ8/oYXjzEdptwjHglIlFkU0eoVjHB3Mb4kgC1GG7XjuOfqTEY6Xn2KFIwvF56po0imjWUB8SLdd9j5tVftZGD51jOk3x8dc9Sy9FDC2iP6u9fT4GYvoA7MvcvrSD24/hSYNC/7ZPUWynAgTr3hkYSLCcR0Lx/uevlldm9+xcOxvhGNOHl+LHDhr8YJ1IZOt87pDOLZz4aiapBrBqJqq8rK1rYVqGnbRntqt9IPTx9NRxx6uBKMIR4k2imgMN+2GE2nyJ03/nvt8I21/YC5dduds80pi+fsp59JD3zyOar/crO5t9k7MKyAaIhGO8RaNgs03NTU1NOHup6lg+N6UV1JmXtVlSk9RopGTil5KFLOjnVqq9lDZro303GXnqryem5sbUT4HockU4Zgz6jTKyu1D2Tmmny2jc6E4VmqlG+Q4ybmyFCesnTqaq9gBu4AdsJPMMb2DngkhwWlLSe3U3lJLxx02kF5+9i5zTGYgcxGeP+NB7fjHKoTkaOUOi614vb3FIbRDRDfSlBPO/B0temcj5eSWeJ/72kTy29VKNxgbmSU/HNiHYqE9iFhop9/0HBdeeQc99Oy7MVZ4CdoOXe2Rzfb4uz4khaRQODoijnEUjkAjGc5fOOqIo79wvIv6FQ+j4iIWjvlw1OKF8uU7RTTqPC4Fh+RwHWnUYtEnHFk0tjdTjYo0bqPJp39XiUYbaXTO1ShRmO4iMXL7iQBobGykK/71Nl19zX+pPojJoLJPP7rwz49Sv407+HzZ+ZcCMw3E48r1unmyMG50X7OWXLburKatu6rVenfCMRGi0Zlv7li4hB7fVEsFAwabSf91eRIX5GEowlEEpNQw87K9qZEat1TQn487mI457Fsqv8vzAVHH2MkE4dizCJlFjg10wBpoNDtgX72d2SMVOvEJIYkIOfs3xmhLu64iuHm09q0H9SEZwvFnXkuvsRDy5BbHKIQEYyOz9AntQSy0/2KOyQxyRp1uKnjyzR759cZQEdlLDtJ2svZSQrtlDy1+cmbaCe3gFV7R2EMw0UZrjw6peKg09jjMHJMakigc52nhyA8BLRi1U60SHIS4I5cheFPVT7zC8bcsHPuU9Ke8gh60wQZ+eDqKKZskMujL4yIcJcKi+zP6BKMstWjcQ3vqttL3Tz2Cjp50hBo5tV+/fmopo6dKBCYS0SjIdZeo0TubdtCzLyymP19xrnklOdxy1f/S1847i04aO1z1xUwH598NTvb9z71BDzy3XK2HE46JEI2CiEYpE+rq6ui/5r9MX3QWUn5ZHy7RpULJ+8jrOfIAVNFGEY16vZPvhZY9u2hs0y568H/OU82ybZ4HsZEJwrHnETJLoAPWahyw61LugCULrxDKk3lse2JLY0O1zNwIbs6oMyiLRXa2J1YhJDhsZdczsKm0zLF6/R0LOG+VcJkdawWPYGxklipvtdbRpENFaN9pjnE/ibOHVHrV0rGHDqFXnr3dHJMa4i0cQ4atxF7qt+tNva1X9X6k+CZlWL2UbT+DG9o7W6iqcTvtqNyCFIdUUy0Dm0gzPL7VOen57iSS084C0Td6qk0t7PxLpFE1Tz1NRxqtaCwrK4tJNFoBsOCTdXTa4/ebV5LHqU8/TC+tXO8dJVPOCcSHRIlGQa6T5Ju3V6+nlVVNlKOm4OA8J8JOrmG8knyqLPSqWpeKFZkrcmVNC63btFmdh+Qd0HuRCJmepN43f57OMvzX5J3Ikff7UlZWDvWGudGc9HgKjqDwZ0nFkqeAbrg1/ZoThsI3F2HgoDhMVCYT+0h7Okfe4/xcsbmK5j75ojoiE4hujtVusNlTmUvPgfnVlka9L01QgwRx3rFNVHuEnz10/snEOUFDRhxvnTmXdlegqWqykFoKiWoFNlVdv0Mijv+nHLPNG7ZTfX29Gno/kU5+4OdGGkkIdT49fX8wehLdkO+p+GoLfbhoC5UW9qMcfkDraDrncS48ZATVrs1TW6i2YQ+Lxm00+YzxdPSkw5VYlCaqspQpN2xfr2h+r9xzWyqr6XcvvUcPXvhjymttMa8mj//66zM0bfIRNG7ogLSIHKVDxDEZolEGxZk29x/0WWcR5Zf354eUfvB576K4FQ9cOokwVGUOJ1m2tVLTrm20b81mmvu76Sr/2+bZIHrSPeIYvwiZIG/QlXj6/byuBnbZRWvfuo9G7TVcHZWpiBC6wRsBcd7TYgu1EiWZHcEdc+R/U8X2ZsrOkUi3JnZ7GRuZpdhONZUe7KGvVqT/JPcy5cT5Mx7ivFXKYkk3gdYmkt+rVqJE28lrr8426mipput/+QO6bsZF5hj3ou1h+8Ymyh41dNyh/ek/z91jjkk+SYs4eo1mf79s2yWIO8rGasWxLnRmqVELpRnhoKH9aMjwATR0xECVhu01yPVp+MjBQff3JPXkM8V+YkcZvEYck8AkQrGtTU+7YVOrRBobJNK4jU6ceiQd+70jVZRR+jSKaLR9GqPt56W+r72d/vn5ZvrhP59IiWgUzpr3V/rHJ+u8kSM5LxA7iRSNglwfW8lnp+DgjMcOIedhuX42WZHX46Tzg/z1Zg2pRCwspt2YmqPXU7Fpm4mQ+aKNmljzg3xGQORHokmeYroog+dGs8Q0KXtYfHZUtsygCO6Ntz1K6zZX6/xh8JZWMWU/tpH+7/0j+Xr9ZpkD8wXZkdbEZcqJcEiezc7n71lmdribR5JhjwyYqiSQsCUTuyHqn74JtWOt9pp1pPglhawH2psLLxElUqMvzSIHDx5MQ4cOTWgaNmyYXwp2TLAU+L5o3isp2PuDpWDvjSQNGTJEpYEDB7I9pXbS2NqRZH5GmafRJplyo6ZxD1U6ROOAAQPUZ8j1kOkIIpncPxC5tiLS6pua6a1Nu+j7r6Ruvqjx7yylNXvqaGddgzonEDvJEI0i0qRp8QPL3idPSTll5+XzCxJVYJEnZYYkEXuS7Ha8E+PJL6SdbUTPLX1LtYKAeOydPPLUYtNU0DmIiyEe2UGKVeWASTO4zJ0bTYhtUvYIsI8mZUsthqTJYsXG9G5Cp5pd8m+Jr+OvjORNKl+z0E73OTD1HKtfqkoJ/dssPcxY+r/3jxLaW0Rou3sOzIpN2+Nc4SWIMdgGZlXZg+9lPSfoP2VHRtBNlZYtsnyG7IlJQTicVva3s0SyJEJmm0ZKpEvEC1L0SSKFdroMcXKdSTUV9os0ypQblUY0HqWap4pYlPfLgCC2T2O0kUaLONpLNu2mb36wIuHzNoZDIp3HLl5Ir67bDue/ByRaNAo6n+oJ/z/aXcfiLV/lP11+yHVLVGL0M9HQSdk5HsopKaVHVnyCqGMvJv4RMkFnNmepqh2wKpr7xL/MnswjLpOyd0GsKLbUS7WeARFcLYS+4PIvno6/wX6cWrK9+JrItUlnoT336SUqGsgFt9njsFSPTObLV8pW8vnZBa4X2rNve4I62R6JqfBy2sPD95r0K35MvZIJhCydlBMi/8URUP/NP96WQUSQ4pu0w6WX3nX+J0g0SwSKNImUyKNEuUS4IEWfxHa2aanK2I7U3uGLNkrkUfo0VtZp0XjUsd9RglGSfIZznsZoRaO6hzr0HHwyMI0MUJNqTn1+Hi36apuKgKK5avQkSzTafPOv9z+lj5VwlEFx+FrJ9bIpQZHGLFmae0UNmMMPRU9BIe2kPHrrk08xwFIvJGERMi9dHbBZGeSAOZFJ2XVEKAFCyIkyJ7t+/D3pHMGdPWe+EUK+aKPXUj0ymclvZqnWldAuogt/9b9yQFryMAvHrhU8ccpbNruqJdvLCO2lb7ytdrsRabYr91p8K7wMbAdjCvVHysd1m+vYHu/IjrQnrMVsllKOgGzYBOKO1yezOLZFmIhAsQISKbYkQs8msaWW5vqfiMUWFotqcv/2VhaNlSwat9MRxx1I4ycepqK9Em0U8SmiMdqmqYFIdObL3TWUXVWVtHkbwyERz32++pze3Valzg1ETkdbS8JFo0WujTQLXbh6sxrZVJxpJSg5ydI7ZUYiEn+/LafUXcMbWTl5lFPWlx547W00V+2FJCZCZtHel58Dxt+1bos4YO/Kjoxi9pwnlZhTfRAN3jupx7eUGFJLIUu6R3AXS7Sxi+OfgLJHjKaEdj59tTU9hbbMsaqak6tmqpq45i25N81SrbPQ7mShPfvPj8gBrkPZIyuYPfhvnOzhTCqqmSP2mMvb6U83pb1yD5Qd7Rr+JeZfOAsLIlKQepZEfNsIoa8yRJambyMLxnYWAXUq0ridvnv8ODpxynFdptwQ4Wk/M1qUk9+hp+CQAWlkYBq3cDafyz8/XotBcqKksWZ3wkWjM9+8u2Y9fWKijSoLsqhLWnKgHonZEnUsoF25JbTeTM0h54q8k/kkJ0KmHS+bvAO7/Dn9R7gMxAohfVNb4n0fOWyZxhFcmXtPC6FEiGyBbSTPeLMliMhQU3OkodB+7a3VfL0TFF0LRGUv9rU4L7s1ou2t8EqiPcT+6TZVSShCW01uPpsCcb6GFJ8khNoHEoJPmneqif1V89RGiTTuoMMnHUA/+PGxfpHGnopGiwgAGYhGBqSRgWncwv6rP6W2PZUqEirnCKIjkZFGQa6JRPX+9elayi4qpmz+PivSkpXsXaOXunjKziugHS0ddP1Dj3ujjiDzSWyEzIEtaq0Dxt+ZaXOjzbJCqMvooEzcbMkG1P+9f9I1ghvXuQjDojKdSuq7lNBOrzkwZcqJ+M2xGgr+3C5CW+bArGSh7a45MH1zzsq95jzjRNjD9/mq4mFLJc2+5T6zJ30JKRy1e2D+BToQ+Bf/f0HtCpKBFo2tVNdYZUTjgSrSKKJR+jSWlpaqfpHS3DWWPo1O5DqLYy0D0ciANKmagiMUP3x2Hr38xSZv1BFERiJFoy135ZrIIDT/WbNZTcGhakvNa7LUfRslMmi2E5XUSZk/vC3NFHMKi2lXYV91fog69g7EeU9WhMzPAWNxJQ7YRZfdYPakPypym5SIkLan165pGMEVIbTE6/hrdK6T8kitxAm2kf7v/aOFdm1aCe2ETznhh85XKkleZqF9g8uEtrZHiEFxEoLDHmk0VUk4IiilxKROsybWxL2XYHaFrROJdW5b2pqo1iEaf3jq8SrKKCPYinCUAYlimXIjEPkuEWMyAI0MRCMD0riN7722gD7euod21Narc4Xz3z2JjjQKci1k8Jn7X1tBWSVllM35UeUnk4d9fRvNdgIT/+GSSdb1uckiO7+AdrZn0wtLl3sHyQGZi46QifOVyAhZIE6HNHPmRtNCSJrOJVoIGewjTJkz/SK4ei5CyXtJFkKc0k1oJ2bKiVDw5+v/3j/yvetdJrS1PYJEG+NOKHu4f6qS7ggrHLWTIP+1w+DdNutIcUzG3v5J2x4kChaN7U1qcv8qFo1HHDeOTjlzspruROZplH6NEm2Mh2i0SLRRBqCRgWhSOQVHKCQCOv6t12jp+h0Y6CQCkiEaBYniNTU10Qc7qiknv5CyOT+qwlgSX6OszjbK6khS6mznRyB/pxpaVeePLBl0qqSUHlj2njpPRB0zm+RFyATxvtjpMqvKAePv1g5Y+s+NlvBJ2f0QA4otfc+ydIrg2ik4kuP4G+zXKNNp53/xitVpMTVHYqecCIbOXzZ5hfatj8qLKWfWbY8noUm4kwB7pMlUJd0RptQXK4ps4aV6+Du2keKfHDb2TyBRiFOrR0/dqUTjyWd8X4lFme9Roo122o14iEb5LonCiEMtA9DIQDRu5ezH76V/rt2J6RW6IVmiUa6BiPh/vPMRrdxTr+ZuFNR14dey25o5tVJ2e1vSkkdSh+3LyCKS/2azoN2VlU9vffSJ6uuIqGNmkvQImRenA6b7m91w69/VK+lKYiZljxRjzzSK4M59mh1u5fgnVwjJP4sSHZ4iuuhXs80e96Kn4EhWBY/BmkqZji0nQpvzuBuE9lw1BUe855ztBqc9+I/YQ+55N09V0h0RWM95N8o6UvITiDdi1fbOdhaN22j/Q/aiH512gneeRjsQjkQae9qn0Yk40jLwjAxAIwPRuBWJhO63eiUt37wHA52EIFmiUcShJKlwWPB5BfvKRfzgyaFOEYytzZTbxEKytUULxyQnD6e8dl5KE1k+1+zcXPKU9aX7XnkDU3NkMMmNkDngYtj4XuqPnEO6z42WuEnZwyGGNFLIYct0iODqufcSNBdht4ixxHZSaSFC291Tc+gpJwqTXMGjbWRyl0IL7WIW2jeaPanhxtse5fKiWuV1S6rsoaYq+ZM7pyqJhJDC0Tos8tz3X0dKRJJxLULN2w3ij2hBmeB//0NG0rkXnaH6NDpHT7VRxniKRnH+ZeAZGYDG7fyYz/GVT9erc0bUsStnff/QhItGQewuAqxi+05aaabgyGahltPSSLnNjUGjgclMIh7z21qoqL1FOXM5BYW0K6/Eb5AckDmkLkKmHTBf4r8ittTcaOnrgCV0UvZu8dkzHSK4oefeYxJqMraRn9DmhRLa1a4W2nKfSnQrqdE1P0z+ku/n80i10FYj8Yo9slNvDzVVSZrOCSp0Y0G5G5FSm0C8sYLwwO+MpAsu/Yl3IBwZRVVGT5UpN+IZaRTnWcSXDDgjA8/IADRu57APV1Dtzt2YmiMEEnFMBpJ3RIDd99rblF1UQnltzZRfs5tyGmopq6XJNSmbU1FzPeXxfbOruYP+9twCb9QR+SdzSE2ELBjaARMH3u2Rn1AkdlL2CBATmqX8cXsE1zVCSNnKCm13zoGpppxQ84IGqeBJeN7i7wsqtFM3B6btG+uckkSTrBstwB58Hm6cqiRSIrgDrWFliZS8JDjXQTwQMSiicN8DR9N/X36ed8oN5zyN8RSNgo0ayYAzMvCM26bgCMX3Fj5Di1frSd3h/Ccfm2+kr+nClaspe/c2aln7OdVVfOXK1FCxhjo2rqG82j308rqtaK6agaQ8QhbCAZt9y716RxqR1EnZuyAGdCb+6+IIrm/uvUTORdgN/LXqm80fJbTVHJjuE9pqyglPMqecCIYYSicrtGelSGjPnjNfVXg55/302iNphvHZgw1iKh7Sa05QSxY/1L1mEwdRmhhVVVXRLb97kHasb6DC/FLK5h/p4QufbVI8nWqgUU5iR5tO7ZLaqbGlljbu+pyeevlvKiomA7WIsAGxYR1xGfWxrq5O5XURiTLdhp2n0U7wH0/kvpLv/J//fERb29Pr3imnDnrgB99U9onXyLI9ZcqsRWaN6PmZk8xa5iFiXcTXsk+/pGdef1uti4iUPOxW5H6SfJLL99GUbx9EE771DXV/uSXvuJV0yNMSIbv+joXkySvxOmDaeeC/SXO+5Ls6+a9e8l1CHa0NNHqwh75akV5zEZ4/40G2ZZnXudcmlN+lVpKAtqHPlrzW1kgjBxfQ2rfu14e4hOPPvJZee2cj26uYt3Q5os0k565WkoC2k7ZXh0odrXV07KGD6ZVn7zDHuIOcUWdQVl45C209kJqgzluvJAmxkbUX/+1ooc7mSlr85EyacORh5pjkkDPqdMrK7UPZOW6yR6uxx3UJt0d3z5donz+hheNvH2Dh2MjCsUSJRS0cs7VwNDcuiB+SmZRgVMKxXS0bm1k47v4CwjFOSFa3zrgkye/i0MogOHYgHEnxRL5TvqehoYF2795Nu3btUveXCEm3CgCxgeQ1icTKtCQyPYmMMCvCGsIxOdhKDimPa2pqaOfOnVRZWUmNjY1qv6PYdg2SNyTJvSR5x45OLMLRLXnHraRDnj7uzOtpybsV5Mkt5C1/5z2ZV1bmK+U/6pmplsoBq6KH//QLOuesH5uj3M1xZ15HS97ZEFQIJdeWxobGqaXOduporqbrf/V9um7GNHNUaqnYtI2+duQvWQix468ijhp1/Zlk2UuXufytxmZqva2JhXY+LZ5/A40aOVwdl2pkyokb7lhgKni0P6Mtlaq8JUun0B7CQvt2c1TimX3bY3S91x7+FV6ptQffdWKPw9gez8wxRyWGeAvHbrxkbV75gTr5doE442dXY2uzCuKDOK4iisSJlWapIobs5P6JEI1OpNCw3y3fKfNDSjNZNyY5N7GNtQtILXINJL/KdREhJkLejUmmspEklVzO+wqCMf2RCFmwpoKe7E7K4SIih/2xZCWPKpPkHHRSETtP+syNJpOyLwkyKbvMi5psW+Z4pLJHfbtOqgldPj389DLZ6Qr0XIRdp+Dw8KnmBv1NiUpZ/J0SNhE76fOQ/qkyB+aNf3JPhDbYlBNyjVORt7LZXt4T4PORPL92SwNVbEje1BxqUBzVJJxPyuAOe3BOYnu4ZaqSaAgZcfyjijhKU9USymaD+0UcHRkSxAepRW3v0JFG3VS1jRpb6lRT1adfuQcRxzgiWd6R7Tk/y8PT3NBxRr5HIkQSYayvr1dJ7jGJfDrPwW3IvS75TQSAs/+nG0RAb4g4CpJHpGmq5BeJNEqU3O35RpC8IxUk0rxZ8hAEZPe4PU8HRsjkUuawaBTnPRXIPdDa3klt7Sb62N5Mnc27ae1b99KovdwR+QnFhVfeTg89+65fRCjHo0VjKhBbtnWwPduMLV0Wwc0deSpRXl/KzilQ25L3ctle1gdPNmKv5tYOLoulHJYoWqNpKj1XH5BCZMqJ398u0TVpAs1qhUl13mpnO7W0sa1UlK2dOlpq6LhD+9F/nkt8v+RgTcJTaQ9ByiyfPTj/KHsMYHskbm7veEccwwjH+31NVblwQx/HxKJvMNtUVTdX1X0cv4BwTBBi82TkZXH25d5y9lGT73bceq5D7KL6qrEAEMffNjV0w73fW4Sj5A/JO5JfJP+kg2gUbD6RskryEPo3do+b87REyHRTQekzlUd5Oex4pdBxd9LKDlhjs88hnXToQHr5ubvNq+4kZ9SplJWrhZAI7/zcDlfYUnRQQ5MeBbmjpY6OOWwYvfrMrebV1DCbhdD1IoTy2fHP8qi8JynViK0k7zW38LOcfbbOlkp6+JbUC+3jzpxJS97dQJ7cIs5TWZy3pHLHHfZq4vu0jZ9lHW0stAflsNBO/CBMusJL+sa61R58r7U1sD3y2B4PmVfjT7yFY1jdLW1xlYOLf8n7p+xtbK/WQKJIljNrnWjbPNbNzVQlSf80WdpIo5tEY29C7C2ROsk7UmkkETyJAMvSrcmen803EI3pj24qqCsti/I6VcqTplfsPaQ6FeZlUZ9iD+XLCcmk7C6fG805KXsBO7GlBR2usaWcR1mhhwrz+Z715KnpC1LdhM5OwSHNk0sKdN4Ldu7JTmKr4nzJe7pyjLKlqfQSc9apwTvlRHYe5y25lh2UL5U8Qc4/2UnsVVKQrfOWmpqjJuFzYFp76HvNffYoKxJ76CmFUjlVSSzwTwiDVjBIyUxC4DZIa6zoshE8mySS58bkPEdxFu35g+QjdhfxKHlHlnbdrcl5jrJEvkl/ZAoOcdhLchooL6ueqL3BVSm7s4GKc5vZMc2iis3igLl3bjQRQrm52VSe10gF2e60ZaGniQVRJ2XnFNGFv/pfc+YJZM3tdKQ8Y468ndaYXYKei/BLKsztoLK8esrpdKe9yvJbqKjAo0TK0jfeNmeffGTKCenbWJLf7O68VdROObl5dMOtfzdnnhjmPv2aaiFRytfHjfaQ5LNHfsqmKomFkE1V//Db+2n7unoqzLOjqur+jWiqmiD4MtimqhLOt30cN+3+gp555V40VQXA0FuaqoLeg1vz9I23PUY33/kk5WW3mT3uRpqADR3clz5f/qjZ4x5ECF3867so35M+thw2ZCB99sbDrO0uphdPuocuGyOvLKSLs04k6aE2bUEn3TNZ9vUAEY5jp9NymkYLOu8h+3HfO+t39OY7KyknK13s1UmNVRupdc9Ks0fw/02JpHjvH1Gep8NsuRvd1LedXnpsNk048ttmb3wp3vuHbI/0iL5oe3QYe8R/ao54N1UNIxzvY+HIilgJR/RxTDRyGbz9G2WQHBGOzSwc90A4AuAEwjFBWAdu/Bxa/cZlpHxEkBTcmqcrNu80a+nFqOEDzZp7cL8tK+ih04+hWe8dSjNfe5p+PkrvHTX8Xa9QHD9nNb1x0ou6nJi2gDp7rBqZEOVOdPay5242o+Tsh9bRTceYjTC89tu96edh5mzvbK03a5bkCEfcp/7AHv4kTzheI8LRRByl2VGWjjh61DBqEI6JQItGPTBOGy9FOG7e/SU98yqEIwCWzBeOa+j2I8fS9OVda/RTUfMfG75zi4p4OaNpBipDQOqx5c54mrP6DVPGSLFwJI3VhZG6N+22EpH2oFAsvJiyTozn6Jn+5xYRcawQW3hxFsnP6b68teVf8iKOAIQi3sIxZB9HUZM6mUFaWCuybhSpyakDKQEpOyfLa3PnFQAA9EbG0wFjzapiId0y/V6aPjaLjrx9DTtEX5JqFMUOXVy11vgDyO9rAQAZiwhBaUWWlaUrq4iWqzJG7TvySDpP7WQBZAqZ1atkezxNPaknEiy9ufdEY5+QKYZKMwDShDCD4zhECy+UaMzuoM6sdqQEJRGPuTLcEvQiACCANbffqJ0RFopS07/mxfns4onOi0DmSc1/UAfHkVS0kVk+ncYGe90vHUmiXbtHatw79WjRkaReGG0EwLUsX67KhGkLbNRsIT0vhdD4qRSRbpx8T/D7vHM1zRmvD5HoXbD9Us75v0dS12ijT/iGSFGUa6pCDgAQlrCjqvJ9qlJOHt9UOXzTsrBBSmwScZ5flMO6UQpJ6EcAeguo+QcAJJsxl71hRJkVbdIclLcXTFOv+7VoWPi8rrwKI8IuXqiODMua289TZZw0dw2sKzrpkQVcyjH3nhjx5yWLyfeInaJJaKYKMo/w03GwbMktyKJsNeEqixqkpKSs7E4qKskj23AVANDLSYOa/+DcSycGOJahkpscRAB6A9Jnz3cPBlRY2b6JRsBJNG6hKnSiRPoYer9DJ9Vnklk+fazffjmHsWP9m3mqZqEBU3U48QnfrslqXz+Clmc6he6zKf0/necZXUIkE2QSoYUj65W2rAaqbtxOu2u2IiU5VdZtp46cZuhGAHoJqPkHALiWVbfQjarQMeWSV3CZcsIIssByhMacRFNtJVQ4ggo6Uxaqci7S5vG+1hsn3svnumAOnzEjg+Os5nVTnmWhQAMgJkIKx332H0EDR5RS+cBCKhtQgJTkJHYfOLyMDvrW/uaKAAAylUyo+Q9O5H0cuzicAICE0rXppa+lgVQmOV+7lksDU1rQqtVqRWMG6Qrd13oMXfaG8ztCpKAFgH6v1J1NW9BNKwdH+abKNRGK0jLCeVpjLqM37G+0ApJT5BHBQNEcPq32NtsAIHMIOh1HdXU17dixg7Zv306NjY1qv+MwkGCkIJNpNwoLC2nw4ME0aNAgKi8vx3QcvQYWBgv5oT4ZfdeCkYlTF9hh3iNh/DT2ou4VJ06cGKczZYaAl5r7oE6Yb5qPsAR9v/O9gd8bjOin44hoeP8MBdNxgJTjnY7HeX8v5GfRZJpMZlqN8dNoGt/V947zlRF2eo5up6jwfn60hJ7Swn63PwHH2+/tMh1HsDIqVNkWYdkZgt5ctoHUk9DpOGzti8fjodzcXCVUCgoKkFKUxP5yHbKzs73XBmQAdoTLUE1l1rxIN56oI0DR942Qh6HOK1ElNNtJKRlV8w8ASCNM/z2vqHMMysXC6sQTs1g2TmE5xqLqkXtoyjg+ZOWX/C6NHqRrGk0JJxoTxJiTpvJZaXzlZFeROVX6b3eZw3Ey3WPLPG93gGtRtgHQDV2Eo4gUEStFRUUqyiUTz/fr14/69++PlKQk9ha7i/3lOuTl5XnFI0h/1ow9gB+zzL0nBhWGC28xD/BpetoF0MtQTa6kdltqv+2ADVLzL4uLdWRSav7ZY7r3eZ/gt9NzjNu3mzzjaNIVXbqY2NOKsklp5E1VkdcBSCLecqC7SNo0OmDsWL71dYXR5Cn89Fo+nW6Rooc/Q/V7jGbuV9WENHgZ4J9M38lwqKan+vjg5QeL4vOm03QWv2ErYe3gYd0WbrpM9j/P0AlNVUEm4tdUVVbb29uppaWFmpqa/JqpOg4DCcY6ara5qkQfRTxKJFj2gwxAoo5aAfg3jbHNapTDHctQ3rb5Tazvdz+Z26yv++ZQ0xYsIDrxRjqA88y+t2TRiSt9za90c9cIrrs3j0VLmM/25uf40W3TtwwCTVVBKvA2kQ9snm7LiKDN1s0zhgXggqnz6cRImqkKiSh3mGia+XdH6CalaKoK0peEN1UVcSIipbi4WEW8JPqFiGNyk7W52F+uAyKOaUyoide9TzpnsyBO3gdr6GkM0Ko0wxCHSl3bNK75BwCkHd4m8g7Vpwbq4ufQOGneGVQNTqYZEknjskdEo5RLqWimCgBIDV1GVRXH1PZxlEiXRLykuSRScpONNMp1kOshwhGAyMH8eWnDmMvoWqvMpIbfKdpk+Hjv/ntYMDpqrSdLvyO+0jfeTgtNM9Vp1wb24wlDmKk8/FMEg9x0mSfSik2JFgT8lggFa7cRDABAwlCjKPuVA77pMMZcdq23Mmn8nBnRtWyJc4VVqEn5bTPRwD7ikmyXxsDXuo8KoqkqAEHViBQSIlSkqSRSahMijWlOyInXHckxT1/Q1wMSHOrMo1fU/FuBzOd7nrO/kTcqfzGhDgOA5GHnO3Sm4M0+pQLI16Vize03eiuTls9/0TtQTkTEs8IqFFymqNFW+ZkaKAblN9vmudE3Hw1oIdRN6jriKwDpD8JYAKSYNV/KWJgUZjTMWHBEerpJEKLuJl1q/iNh8gwddZR5IyXSrcSx9VT5S74MN4AFACCuqPIjoMLSV4/pLAN8fQydU2CMH68rrsZGPb9rAnH2tw6Yq1HKG3XuUvbhwQdATEA4ApAkgtXuSrIP4a6TsNvkEwqRE3lT1ein/ADxJmNr/gMZcxk9YppviSDWv9E0/7rnHros6ggAACB2JtM9UQgor/BiRFi+8cYjetogVZZE2GIgwRVWa8bOYPHrqzi1Qlier8HL1GiwTVX1ufmLa51081T/Jq0YGAdkEhCOAACQYjKy5j8EYy57w7/vD+ZOA8DdmObk3sYBXCZpvSnzu9o5Z3VlZaorIseMGUOT79HlpAjdoGLRWWkWUSd/Mwfu6qk0XzVV1ZVp954YUKm75nY6T5XJjiatGEQAZBgQjgAkmWCd9YMn3yTw0RN5U1XUhrqBzKv5D4efeLTNydJA9AKQqdhWD7YVgO054dec3ETS/IsqLap0Rdd4Grev2tkDZOoLnzjrHpkexIi0gOQ77cCyzvFs9TZnDV5uqt9vP9M76rmNKDqm0hK880oG+3xOKONABgDhCEA602W6D/uwjbypamBCBamLSaOaf03wfCjnJuLRO9Kq4IwCwMECIKmM2XecWRPG0b5GENl+ybrCM0AoOdADfL3B5VFPKyLHkN+pTJvibWURnLF0gLcQceBswWHmuvVhIoj8mq9lh681hw8phRwf7hWgoe2g8X2+d/A7JqpRrwFwKRCOACSZ0H0ZA1PsEw6D9CVta/6981GGeY9x5rxRbltD73CuFCwi/UZeBQAkFr8RwB0iytyjPW6ZYu/1LiKuK35TbHTbEsMh0pwpwhYc9ruCHy7NXt/wfWYE594Fh10jPCUAXA2EIwDpDObPyzjStuZ/zEk01VnzH9BnU6VQmcuRj1UTVn4vmlADAAAA7gLCEYAkk5w+jg7GYP68tCKNa/5PunaBr3IixhoI1YQVtRcAAACA64BwBKAXgPnzQDIYM3ly9E25AAAAAJAWQDgCkGRS0sdxDObPAwAAAAAAsQPhCEAvAfPnAQAAAACAWIFwBCDJJL2PowPMnwcAAAAAAGIBwhGAjATz5wEAUoWdlP1IQvdpkF6YvItnIQBBgXAEIMnEvY8j5s8DACSCNQtpYY+KA990MrFh5xLVlV6JwwrdSFOGjkTteJbIIGquwntuPturQd54X+x5Q657iMqN5atotVkV9HdFet1tvrWf7cvHQe1qRzhPtlj1jqwe7wqe4BVHPb9eCSDeeX4hl5lmNVOBcAQg3cH8eQkEtc+glyIO1dgT6cTzUpn3V9MqqTwbP4ceiWe5FESExB31HRF+vvd8UhuhXXjLdNLmXh18Pl8+z9tT7RWPP4DGmlXLuJhqJ0TMSUXrcpo+thu78+++UdXI3ksn9khdjKcDAk/eybh9kzoq9ZovV+qVCMc7WHP7kUpgRXzfjJ9KJwX5XOf18n1mkJSE2os1L85XeV58n57PAsX+wolcZiayXHEBEI4AJAnVRNQp5iJOoSd712D+vG6JKHLSi2ufUfMsHgxqnr3wdRvLIoIF2+qA+T7ttQufbMuH4E3mA1Moe6+5/Ub1OdOu7X7O0ZgIFCHye/3K3sC0QGYvigjtkMrvj6CcGLMvjVMrPY3Q9gCvOArTKobzxPQTeZkRFWlj6LI37DgCLB5DVpBweX2eT1CHfUZ6y1HbWkhEabBtnZKgi8KyWtXKyG1g7wLfsylYGuttAtVTAe0WFtIt6jeNpzkz4uH7TKZ71NgUEd73aQqEIwAZAObPC4MIgm4jJ7279hk1z/z9qHk22HthGi0IEI3JxTp1fKeJWAnME1a8OAR/sBRV5YSzv3fQFKIrQBC8TvmcGexOxhtbIRNBikjk+cRRJCRMyCcdEY8LaI4IwpB5XY7ppAVz4hz1TjkL6XmVmcfTVC6cdfnbTfcYZ2umGWO75ivvvWjuk4D7yU4d7b2fHeW636CBgV1ouiVA8EZYsWErpgIFfaQp+GNJ56lpPfYP3AuEIwAggwkdOfGnd9c+Z0LNc6DwjO60UPPsZeEtnD9ljtd7ggqeyfcY5y6OKdht5HPq0pE1ZOtiYmtG2Q1rviTz8XFhze3n6TIpZMTVEWmNS8VKaEJGtKUcN8cEErRiQVKggPCWyc50Ik33i7AGj5afOD1YpULAve3t+mGfJWau5C7bOiXSjt2y8Hn9O02lXvAWUfa6T6MFsu084TFjwjxPk4s3/0aFr2Iq/nD5L+L33hNTHlVOBBCOAIAMJdrISW+tfU7vmmfraPrErMZ+diQRJ9Q8W/iekXB6FHO8ho0UB00RCGl28PX11I62zQbTFph8ISnwHg0QPX5z1kZKHJuqaoK1KggWLQwuVnQK0gJi9Sotoro9X07dlH1y/bz3TtBWDrYcZeT7Uqp23I8uj7qrLNTX1CuSfQWi3vamRFU6mfucGT/1pLD5IyrsoHv2PgnIn13u43jkJX7WnKeMy89552jxYQnI045ztMmWH37Po4AU9vQnz1CVBfc+ny5lf+RAOAIAMpNuIieofTakcc2zOF7W5/ITs5yskyL9tcLrNtQ8e1nzIs1nU0ybkqrMyEilg7mo4+c8ErGAjQtxa6pqBvUJ6LOohUKkn5F45Hz8KlyUcHEKVXGwrehJTtPlkBHtMKLAr0LBmUKdb0BZEX2KtgLBZahno1lPJCEqDIPh16823IF+mBZFvDZtQYjnfBAWXmzzND+DH0lUnh5Dl10rZf/zCRL/qQPCEQCQgUQfOUkE7q99TuOaZxb+1lTqcwI+QxxQW2t8741hmh6j5tmHimRNo1h0Y0jn3ZsidbZPoqlyIDv3mTjCcyg7BY2qqtR1cDRvn+SY+0HrqKe+f3wVWDqvm3Lp4tv9RWNn5I55+hBFX1FJUdT+6OsYqtJQ4xXJvouvtxMqTH1lvpCQptRJYuHFpuxmu0X2CJHy3idgpy3obuDBHjL2AL7y91KmBR0hHAEAmUc0kZPeXPucxjXPC3X7WiX4QnVLHHPS1JBRCgE1z/4oQRJkuoNICNnPzJsijLSNYXuJQx1LZUJPCVF54EsR3uu2D2KALUUoxPNnqT7JoQYHCjlAiIgley1EEPqcZ9XawIqYe6enTDQGbf4cbR/HYL/ftgLp8UWQPsySH9JPTMfWHzBGQlQYBiPqwXFsxaF8RwzXU4T9PZNDVxzYSHzwEYa7GUDPYkZLXvllJAenDxCOAIDMI6bISW+rfU7nmuc1NHaGsVe45nO2L1iXyAxqnoNhB0lKKUGakNvr1FUgxDkKH7emqonFe53mnxdaUKnfEszBFdGzgBaoMqkb4aMc/0yMNAZimuCHSpEImQB0Xg3V2iRFOPoOjw9XoxYvoqgwjA5+VmvVGGWFn/Q7X02r+fmbnHqpsXRAMuycZCAcAQAZR0SRk15e+5zeNc9jJDAVHhEgxlMJF3lGzXMAUTZ/jH5+2t4gRBKJb8TW5cuXm0qpwGQrpViwBB0hejJNDnIRVHN5X21KtwPrJIqgeSraPo5RnXuwQYkcKX6KJ4X4Kgql7/C1euJQhbebRJdkK0pC2SfC8i+uSKWfPq/Y+kAHe3Z0rTgI30UhuorG5aucs0CnPxCOAICMo2eRk15Q+5wxNc9OdBTR69RY0aiEoVp1gJrnkKz8MojQ8Cf6kVRDpSCOp3dQKV/yBeH998dPhNrKn0hTN99rI90JQfKu71yC5185xrRU4Hvvlu7CsibK63dfduljHZgSNeJneuM/uE9gKxObEtzCISg63yxYkMS+w1FUGEbaRcFb4TktffpA+6a5ygwgHAEAmUnMA0dkeu1zptQ89xTUPAcyNhPbVYWj26apkSS3CihfZUXISLdtFpwGZdqaF+cnQIwHqzCwXQOCVCB2W8sU2HIhsLLQkSKcpD7eTA4SavYXu84UxhYqJVkAO6feSE6NXw+xoytnFhCOAIDMJILISaJxZ+1zZtQ8d8U/EmMjwxLtjWQux2Tg9prnMfuO4wswn16M0FzhRpoNn/z794bHzjOaSYNMBAqMi+l580r8GENyObvi+G7v/TWepk0LV0HiTInqc+1PYCWW37QhPcUK5qCpu0oyneJZpthRctM9MuW7ZsaGIVqaePsqs3i2VWmRdFFYeIvtzxvi2tj+vs7vTZFAV5hBstJ55NpgQDgCADKO2CInvav2Oa1rniNBmjwaB2T59Fv4aqSSNKl5njyFr/ByijowGtYRd6RYJrO0I5QyqlIhnvdKQIWGM1nfNXgfQmeKrrmsdq6tOLHcS/d6neruove+ciW8ePEJbn/H1b/ZtP59b9CMA8yOVOIYIdavzkiuk+3jGKQlSddBkxwpqWVr4DMkVGUhJ28fzDX0ogwBzmSawIiEL03BmJTf3mUE4tCVBOH7tvtSuCJNR8ljm97IzUA4AgAyjqgiJ6h9jjuJrnn2XbNunGwlhISVlNJgVdrUPE+mKWyw0PNeJh8bZZB8obKD5KWeigE7z6hx3m2fzbC61jqdkYhfNYpuEPgzdCvxrhUwvqzuq1gK/lX6GgnhKkTW3H6jKbvGk39RMoZOmjrNK2Rc1eLPDCIl+Al2vk6srnQ+iGe5GHQqpvCVZLbpemicFYYhKgud+ddMHSXfl+4Cw7/iUdvRdx31tl/5/sa+tEpl0sA8GpzQFZsm2coFZ4VQigZ44gurKwSmTYmqYikdgHAEAGQesUZO4gpqn6Mhqppnr2Me4zVGzXNIJs9g54vFWbcDqgQj1JyooSoAumOhmauNbXftZWPYcTT3UDDxGFA5EXHTRv4Oe+y9J4bur+htJqcGjYmxX6MZNGf8nBkBzqQdKZXLhgW+0UNVxUoQkTz5HituJL92PRepuLG/KdjIk2Muu8d9LQQUvjLTT9Dy/ar7to2nqSd1PfGwUeGUCYfI8PbdzCiB4Rv51N5TdrJ+VY7awnLh87rcHT+VglzW+GMrjCJI4fu2+1Koihc9iA/fz6EmGU5jIBwBABlIDJET1D7HjUTXPNOYk2iqMX3Ya+xt5jiOUqfD06zmmZ2ra+XeCSOiQhJqJE6/docRIlFl875pC2xzUP/RQnsaeVSRRntu6v4P3exU5WmvADYVDN1FH5ev8kbSFabCY/n8F/3P23vfcz6dbJxb+138O8/rElZngeWdnqJrZYfX3Gk08mRIpJLH9l2bdq1LBa8TZ4VhiMpCK2YdgjiTBIZvqid5bup7yu/+ufdGun0NPxtNRh0/9SRXi/uoMdc1tulC3A+EIwAgI+lR5CRFZF7tc6JqnllAiLoRQgkIP4czwJ6oeQ6LjmixIOmhMIsNM62KVzQG2taKJrapc/LvgP6K4St19Hd4o5IiGiNps6mmCrGVSYwRyl30o7fJZUATaSPKVZ51ij2TT/0ikeq7WHhMm0OPBPM+TR4OHsw1FV2R/KYAuousd+2fmShMPrD3sFzfGH5PvLDNmcNGsrt0ewjdr/3ihSycvNc91QLD2NpxfjrZa921ckJSsC4aYidrI1+Fj0H1O5/DIvpaWjXWfDZf16D5O21hW57H1zXjfpcPCEcAQGbSk8hJ3Ojdtc8JrXlmJ8QrDgIdcUlucDjTtubZiDOxa3dRNSehmqraJNdBOdfWoQ6CN/omHxdCkCvRFPuATL58KdljdZQCS9/T3rzHv7nr28fSlAVS0dD1HCX/BxO18lu7RgfH0GX3hG9q6R/dtyl05NT1SIWPuocdeUTyVYqbnKp+816CN5m1/dOD4yz3FxCdGCicnOLNvnYA56Q0wvsM0/dV8NtqFYtoK0j5ueB3XU0LHW/IPEpshWAK88rCiyXfBlRqZRgQjgCAjCVRkZPMrX1Or5rnMZe9wU6YFeRdUc1jU+ZEpHnNszhhLPDFtN3eOyo6xraORID5DRwTpAmxdf44RaTnQjiLOm8EE2P6tdVz9AAxsTbltJ8f/DePocmTQ3+u972OFNFvTQLdRdb9Iq6JgK+nbUwgZYKKIsfbONHkV4t9j0rBKy3GnDSVpoW0n/M9pmJGfp8333adPmXatckquwKmMoowdbl35F7k3yU2CHlfTZ6hy2t1bQMrOAJG/E27/hoL6cuV4/m548JRxuMJX3wAAEgbTr7hVW+KiNVzOvlZ1CkqIigLpnVKURj89QWd7MPw69N4zYF9j0rjO9kB7cLqOeMdxwQm53vsd3AaP6dT717dyQ9X//d4X4svrA3U5+ufH+R7I0jsbKrP8mJtHuw1i58NA+zrtImkUNcuCdjrGPJ3hEDbNXjeCCTqPA0AAABEQHfPl+5eDwQRRwBAZtNd5AS1zw5Q8xwfeknNMwAAgF5FFj/0pTYVAADSgimzFpk1oudnTjJrAKQvyNMAAAASQXfPl2ifP4g4AgAAAAAAAAAIC4QjAAAAAAAAAICwQDgCAAAAAAAAAAgLhCMAAAAAAAAAgLBAOAIAAAAAAAAACAuEIwAAAAAAAACAsEA4AgAAAAAAAAAIC+ZxBACkFZjzDmQazjwNAAAAJALM4wgAAACkOXk5eBQDAABwP3haAQAAACnkzAl7mzUAAAAg/vzgsOFmrWegqSoAIK1AU1UAAAAAgJ6DpqoAAAAAAAAAAOIKhCMAAAAAAAAAgLBAOAIAAAAAAAAACAuEIwAAAAAAAACAsGBwHABAWoHBcXo3b328jv748Mu0dVe12QMAAJnP0AHldMEp4+mko8eZPQD0HAyOAwAAIGO58b6FEI0AgF6HlHtSaQZAKoFwBAAAkDbsrq43awAA0LtoaW0zawCkBjRVBQCkFWiq2rv57rm3mDWiwWMONWsAAJC5bF/znlkjenPuDLMGQM9BU1UAAAAAAAAAAHEFwhEAAAAAAAAAQFggHAEAAAAAAAAAhAXCEQAAAAAAAABAWDA4DgAgrXB25Aa9D+cgERgcBwDQG0C5B5IBBscBAGQceTkotgAAPjoH70N3scMjTs/zl+xDo81+AAAA8QURRwBAWvHM6xU0b9FXZgv0NlDz7k46qZjOveRwOm2A3l7x7CK6eaVeH33s4TTnaL5371lBc7cPpt/OPJAO1y/5HRcrIhzvvng0DVdbO+i2WStpiVqPP/q3FJutAHatp+l3r6X1ZjMcE6dOosv3MxsR0/Pf5v+9ibUViB8o90Ci+cFhw+m/Tvy62QoNhCMAAIC0AfM4uhN/4VivROK87bLfXyhu/nwH0X6DtMj7/FOaMp8P6iF+wjEK8RZIoPiNhUiFcCqEY+e4cfTCqYPMliFO1wAkFszjCNwChCMAAIC0AcLRnYQSjn4ROhYp03eO9m5vXraCLl1cr9ZDEVTs9Bjf+UVKvMSpxSkcw4lNf+Edu3D0/5x62ryrmIYbgRzJdQCpBcIRuAV0FgIAAABATIgwlL6FL8x0RuqK6bSLdZ9DX7NOFj3zt9OogXa7nt5aBbEiHH6q6Z8ZJL3giNbGSmDUd8WzK+iSuz+lFWZ7+NF8DacONlsAABAaRBwBAACkDYg4uouwff4cSFTtppUOAdPDqF2oPpVdmptG2BQz0t8RKd1F8ZLVVLVLU2HHefn3DRWij8SC5ICII3ALEI4AAADSBghHd+Iv2FjgPEt0uW1iasRbpM1OI+kn6BR6fmKIhdK5xxbTiKNH+0XquvvMZAvHZNDlNwUR0YHCUtOzvpQg/kA4ArcA4QgAACBtgHB0D1FFzXatp2d2jabTIjg+UOR1jYzFSIxRzpC/M4aBZeIxAE93ojSWQXDi+RtB/IFwBG4BwhEAAEDaAOHoHmJrbin4Ilp+Ea8QIiUqsRXwGV3fG3lzTL+opnM02F31tHlAsU/IRiGuEiUc4/G5XX6XIZIIMEgsEI7ALUA4AgAASBsgHN1LoHhxChx/kemYrsMRTUxk8077/d2JoKDRTYlUPkM0w+5noXjy/LqgQq3baKCfjWIUsSG+I1jT1JNXDYx8VFoTkV3nPMce9kUF8QHCEbgFCEcAAABpA4SjO/EXXFoQ6cn+B9JyZ39HgxU/TrETk6iLmND99roILi+OyKjzux0RxuB9BIXgojBREUfBngshQphxQDgCt4DpOAAAAAAQEyKEzrlkEr3gJ+j0dBx6KolBdPmEYtrMe0Xw3Pa5PmL4wBK19E3PsYOWp0jsrFu1U52fRc5zyqxFnLoKTRG3zmapWbSdblbHLqKTn91h9jKfr0/66KT2XCAaAQCJAhFHAAAAaQMiju4guuifI3LnHbilnp55dicdcar5jAiaRPp9ZyTH+0UDYx8pNFwT3GhJZFNVIfZ+p8HpyW8F8QMRR+AWIBwBAACkDRCO7sFPpDibb4Zo1imEatoZyQAsiWqqKiRLcCWyqaoA4ZiZQDgCtwDhCAAAIG2AcHQ3TuESSgx27VMYWTQQwlETi5gLFOyRCHXgHiAcgVuAcAQAAJA2QDi6m/ACzDlojk/ERCqEUtFUNVwTUedvjfg3JLipaij8rosjCuz9XIye6mogHIFbgHAEAACQNkA4uoeukcNw+IRbl/dFKFoSGXEMht9E+gFNbv1+Q8Br4UhFxNHfbj47dLVn5EIWJBcIR+AWMKoqAAAAAKJm3eL1tEJWRDiZkUXtqKmCGoHU7LcjlAYVmwNG05xL9qHRZtMN+IlGYb8D6fmZk+h5Ps9zpk7y/QYRvRGKxlRxzESfONy8bJ1XPGdtX0uX+l0zPRruNePMJgAABADhCAAAAICo8U5FEaFwkuaSTtG44tkV9MwusyHiceY4mmg2u0UEm1eUBk8nz/pUC9sY2HtgA61QgkoidA5xxed5Wtz6QkqEz3eO/kJ7EU1fZqOKcpxvf7TRxqn2fNlmtwS8V5rzjg/4PYefOonuOjZA3AMAAIOmqgAAANIGNFV1N86+dHYAli7RO8b7WpCmm6GaYqaij6MQvt+mg2iarAZtdutrKhr8daab7whm61iJpS8lSAxoqgrcAoQjAACAtAHC0Z10bYKqRdCGiYGiyyeOnIQavMVJpMIxeD/C8MIx1DQhXXB8b+j+isG/K7QADW4TIWyfyCA2iPh3MMFGVg08x2DHgOQD4QjcAoQjAACAtAHC0Z10jXRp8fSaQ+z1NIIVTcSxi0jrLlIXTqBFEEl0fl8wsRX08yOImjoJtHEoUafPJbYIq+88Q4tZkHwgHIFbgHAEAACQNkA4AgB6GxCOwC1gcBwAAAAAAAAAAGGBcAQAAAAAAAAAEBYIRwAAAAAAAAAAYYFwBAAAAAAAAAAQFghHAAAAAAAAAABhgXAEAAAAAAAAABAWTMcBAAAgbXBOxwEAAL0NTMcBUgkijgAAANKGvNwcswYAAACAZALhCAAAIG244JTxZg0AAHoXp0w62KwBkBrQVBUAAAAAac2lNz9J73+2Qa33Hf51yissUevxpqWxjio3f6HWD9l/JN11zZlqHQAAegOIOAIAAAAAAAAACAuEIwAAAAAAAACAsEA4AgAAAAAAAAAIC4QjAAAAAAAAAICwQDgCAAAAAAAAAAgLhCMAAAAAAAAAgLBAOAIAAAAAAAAACAuEIwAAAAAAAACAsEA4AgAAAAAAAAAIC4QjAAAAAAAAAICwQDgCAAAAAAAAAAgLhCMAAAAAAAAAgLBAOAIAAAAAAAAACAuEIwAAAAAAAACAsEA4AgAAAAAAAAAIC4QjAAAAAAAAAICwQDgCAAAAAAAAAAgLhCMAAAAAAAAAgLBAOAIAAAAAAAAACAuEIwAAAAAAAACAsEA4AgAAAAAAAAAIC4QjAAAAAAAAAICwQDgCAAAAAAAAAAgLhCMAAAAAAAAAgLBAOAIAAAAAAAAACAuEIwAAAAAAAACAsGR1MmYdAABcz1sfr6M/Pvwybd1VbfYAAAAAAIBEMHRAOV1wyng66ehxEI4AgPTih7+8m3ZX15stAAAAAACQSPJyc2jJA5ejqSoAIL2AaAQAAAAASB4trW1qiYgjACCt+O65t5g1osFjDjVrAAAAAAAgnmxf855ZI3pz7gxEHAEAAAAAAAAAhAfCEQAAAAAAAABAWCAcAQAAAAAAAACEBcIRAAAAAAAAAEBYIBwBAAAAAAAAAIQFwhEAAAAASaFz8D5018xJ9LykS/ah0WY/SD5+12Lm4XTOYPNCArDfdc04swMAkJZgOg4AQFqB6TgA6BmdVEznXnI4nTZAb694dhHdvFKvjz72cJpzNNEz96ygudsH029nHkiH65f8josVERB3XzyahqutHXTbrJW0RK3HH/1bis1WALvW0/S719J6sxmOiVMn0eX7mY2I6flv8//e+NvK71pEYY9I0Oder/LRvO0B1+LzT2nKfN4ZAZ3knwdjYfOyFXTpYsz/C0AsYDoOAAAAABjqadNOvSZO+tnKuS+m0y6eRHdPHUgj9EvK2e+paOzCrgaqMKvRIuL3nEtstCx4CikahQGj6WwXR786x40LEKuD6PKpCQwJxoCIw2B2l6TPXeeja8bZfMWIQI1QNAIA3AcijgCAtAIRRwB6hn/EMXRUaPrO0d7tSKI2InZeOHWQ2YoXvvOLlHhH0pyRv3BRV//oWOwRQv/PqafNu4ppuIkORxo9S8i1CLBl95FYfe2WHRAm8htAoH1jtakzLyPiCEDsIOIIAAAA9ELEmZZo0Aszfc1UbVRI9vuce3bQ52+nUQPtdj29tQqOt3D4qV2jaza90MMmlUJg08wVz66gS+7+lFaY7eFH8zV0SeRxyfxFNGXWIrrtc94QUcnr05fZfKJF41zah2ZEKBoBAO4HEUcAQFqBiCMAsRG2z58DifrctNIhYHoYtQvVpzJwf6R93yL9HZHSXUSq+8haMKKPOAaKRud5+fcNFSKPxMZ2/pbwvyP4tTCicXvA9RUc19h3XqF/S6BNYgERRwBiJzDiCOEIAEgrIBwB6Bn+go2FwbNEl9tmjcaxj7SpYyQD5oRqNiii4Nxji2nE0aP9hEF3n5ls4ZgMuvymICI6uIjqXqCGamobqkmv//d0//ldz0sLwQ0T7fd2zWORNoOGcAQgtUA4AgDSGghHAKInqqgTi4hndo2m0yI4PlDkdY2MxUiMUc6QvzPCaKaTLhHRGOhOtAQV6N2ca7S/MdHC0eL8Hvndlywmbb9d+ryCCv5urnOs5xKqsgIAEB0QjgCAtAbCEYDoiUo4+uFz1v2c+BAiJSqxFfAZXd8beXNMP6Hw+Q6i/QYZQVRPmwcU+4RsFAIyUcIxHp/b5XcZgkVrY7/2QuRizYlXlAbYO1A8dhddjlU4AgDiA4QjACCtgXAEoOcEihenwPEXGj7x5oxQJTKKY7+/W1ERLLopEaxniGbY/SxcTp5fF1Sodfcb/G0Uo4gN8R1dom9ynqsGRj4SqonUrXOeY5RR2lARx0iIZtRWscEli0vCNDlNbB9HL1H+RgAAhCMAIM2BcASgZ/gLLu2068n+B9JyZ180gxU/TrETk6iLmNCRpS6Cy4sjMur8bkfEK7QICS5cEhVxFOy5UDd2TCRJEY78uV2aPavv2k5HB7NtwHlAOAKQWiAcAQBpDYQjALERkRAyTSCJBc/8gYfryKMRX75IZPdNBhMlHAM/N5gws8dsCiPK/IRPQHNKSyKFY7IILbSjofvr7Rdl5Tw0XPJQIJ/voBX7DfKKQKl88Bu9Vwi4Fv7CMfKor6Un4hgAAOEIAEhzIBwBiI7oRJwjcucVV+ywP7uTjjg1cgc8WofdXyB0L1RCEa4JbrQksqmq0LO+h10J9l3JEI4ho4LS/HZJscoHUhHh31w1smvc03wB4QhAz4BwBACkNRCOAESPn0hxNt90OtZhoz0+umumKkQnVgMJLxCSIbiEREcck/U7QhFOVEUj2AJ/h404BuaTWESgfz7i99zTQFO7zVc+kQ/hCEDPgHAEAKQ1EI4AxAenwx9KDHaNWMXi8EdL7xCOoQgU7JEIdSfxOO+QBFYuBOnr6PzN0UQ8g9nK7/NF+DkHPgoJhCMA8QLCEQCQ1kA4AhAfwgsw7XzrQXN8IiZSIRStw97TJolCuCaizt8a8W9IcFPVUPhdF4dQ835uN/ZMlnB0XuMVn++gw/fTAs/5m3sqHP3ez99tm74G5qtQ1wrCEYCeAeEIAEhrIBwBiJ5oHHincOvyvgid70RGHIMRbrCbQPHhfC0cqYg4+tvNZ4eu9oxcyIYinKjqTsj7vS7vXVpEc4z9Q/3mLtFD/r51jn2B7wu0v7x+yarBQc85pHAMky8AAN0TKByzzToAAAAAMpR1i9fTClkR53nWIpVu+1y9pJDmkHb/lFCiURgwmuZcsg+NNptuoEtzyf0OpOdnTqLn+TzPmTrJ9xtEaLhcOBwz0ScONy9b5xVrWdvX0qV+16yYTrt4El0zzmyGQK6hskWQ9IJTiMp1db7miDIH45ip9nUWac/IfJLdc8wBvmu0+bPtXSofNu0MEJuDB9MRXtFeT2+tCnjdcc4vzAwu8Pce6Mu/m3fWmTUAQKxAOAIAAAAZThZtp5tFFEYonKS5pFM0rnh2BT2zy2woh30cTTSb3SKCzStKg6eTZ32qhW0M7D2wgVYoQSWRMYe44vP0mz+wR0gUy3eO/kJ7EU1fZkWNHOfbH220cao9X7bZLQHvlSjf+IDfc/ipk+iuYwPEfRJYMl//5s3LVkbcfNfXLHoHzY/ALk4RTbt20rIYNP8oh3DsIkwBAFGDpqoAgLQCTVUBiA/OvnR2AJYu0TvG+1qQppshmyWGaQYZjHj0cRTC99t0EE2T1S7NRAVHc8igrzPdfEcwW8dKtE1ihWivUTicv8V5LsFs4xzsxxnVdu4PtI03D0Zxzv6f4bte4P/bu5ujBoEwAMMc1Ho8e3HGDlKDvViIlViEFViJURKzwLdf+BFndnyeS5hMhgWGA282BJjPPY5A04QjbDP9CWp/Uf3xOI6u+GK79uctpbkX+PF9hHk4DiMzUYxbv18xHqseoPUAqY9xFByD2ftxVEbV2Xgbo89EwnFXhmO0rsm9iD/6Y/faRaE9PK6Dc3Rm5KfHf8EXBcCFcASaJhxhm+lMVx9Pb0XsrZnBKi2ZGZpE2rWZuo2BUI4XxVa4/oVhVZsxG+u3Zd0M62U76zEbCfdvZVhF6/ra15f38v3h9tVic8v5dhYF/2+tG/4j4Qg0TTgCAOzPv6oCAACwiHAEAAAgJRwBAABICUcAAABSwhEAAICUcAQAACDlcRxAU8rHcQAAsD+P4wCac3d7c1oCAOCvCEegKc+Hh9MSAAB7Ozzdf7/6qSoAAACJrvsEoGrFeVG6jNEAAAAASUVORK5CYII="/>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AutoShape 6" descr="data:image/png;base64,iVBORw0KGgoAAAANSUhEUgAAAOgAAAA5CAYAAAA8y2fyAAAAAXNSR0IArs4c6QAAAARnQU1BAACxjwv8YQUAAAAJcEhZcwAADsMAAA7DAcdvqGQAAAq5SURBVHhe7Z1NaBxHFsffSPIH8seCjMUo8oAQQj4MWSTY2DoGswgHhyApsMcEe012fPDBF5M1AkdggjEBB3zwJDH2aY+yRBJj44AXlhxktIuyESKs1wgviuyJhb1YsjGaGUmpV13VU9VdPdPd06PpUd5PKqb6Y6a7Pv713qvqkRIbDCAIIpY0iVeCIGIICZQgYgwJlCBiDAmUIGIMCZQgYgwJlCBiDAmUIGKMcR0Ud81+Nws9B3vEHoIgasX9qfvw9p/ehkQiIfaUcAkUN9fX1+H7v30Pb/a9CW2/bxNHCIKImhf/ewFfff4VnPnsDDQ1NblE6nJxUZzFYpG/5nN52HhMDxoRRC0o/FKA5/9+zvNSc040gUrrWSgUeJ7vQ4HmeJYgiIhYW1qD1f+uii2AfD7PtedwaM0CxZO1E5+w9IuVJQiiOtafMSM4XxBbFmgUTQLVYlA8YXV1FV6+fAk/fvMjpA+kob2tHZqamY5b2An7WfodP5UgiDC8ZO7sQhGKBSstPV+C8b+Pw4fnPoTdu3fDjh07eCwqMQp0ZWUFZr+ddQu0maVW8UoQRDAwxFxhAs27BfrBXz+APXv2RCBQTO7ZYIIgKoFKY55tEIGWcgRBxA4SqCR3C4YzJ6D3LyxduAWPxG6CqCcxc3FzcO3CObi0YG2NnLoOF/us/KM752FwEuDsJ2NwMjkDH2euwE1x5+p5oUGBfjIOc/iZiQHIZj+CI9aRyOFlmRCFdJJ6H+6OHoMusVmOezdOQGZKbPglgrJp142krpR2T6REG1tHPPnhS+i9Km4iQJ1J1DZID38KE0crXTACtpSLyxqqx66zGchOssrcWIBL50/A8I1p+I84AgOnqxenkwOd0C2ywcHOJiyxR/IUJ7IwDtkfRD6OMGFog8LGFGRuzIiNIOAgK+rkwtfwUOwNRecbgcTp5GByE8QZkvhaUGUk1SwOE+Tdjslgo5862kaF35FeRbXSIUZ9J6olK+9FKB5HVRZP/ZwU6x8LMCeaJagVstuU3897MF/Jgjot5ruLMCi3WZ94cLzfygtCeRdeRNBWnEa1oNhYlnUpubfSWmoWBxuTNcT8E7mdgmN9QRSydbl5VVgjYyqFA+FxhBWZMZgYPQ0jYrCemzgHvb4tqfCIELTAHu0u08dOj6JKi9lIxMKClo3JFCwroXSUqkc2r5hX328aoU34LYdfKlmlzYtBdXFq96V6BYgPzyJoPfF2AcWCYnv0T+vbXhbUp6ej1aXP9g4M1lFACxpjF5d1pAxAxtkIPt1VPxNHakfRxTAD1+48hoeT45rlqfSZmy3QzcBVJmPn1QXM8RoIjJNx5tBGQ233KgTq1eaqQP30nVA0okADWQFmMc92jsMlH+e7Ktk50oclpNX2LGeo0dph4UNQUfymgbDCvfouo/jsUhvVUKBRUMcYtLEEqqKN0MoI7tmJAnRq12c43uvTbUK0EXtgAL+dKyaJUpD+eaE0YHjet4laCbT6z3WVSyDFGKq9sb6HOuHSxG9PoCi7unLk+HVWuWKDo3cSLzcEYBHmc+z9eCj32F52SXd0iJyTJJwcvQ4nxVYwrPd2i+vjBElZcZqsNWvky+8AnLkvtjuHYGK0o1TWqSvQK8oWyLUNOViYScIf/5Bi96Oc4xRDRQ7B5ewY68xKO7KyZ2rhMvohTi5uCOIVg2rxiaxYtI7TMKjGowJZwWqlV6zcalzdMhMsnp1ffY96bW3UN8RwiKf4amVBEeteILOZnVQpj1eZaxCDelEzgWL7NuIyi9VAJ6D3vCIce7odO+4UZL5dhDQbGLBjZZmniMw9wS+qgrLsMgCDdRr5uvoO8fuT4H0++IJ5BwZBYwfQO1Q/XMyyfXj+KVE45PCQQZy1xrqXuFiQ3zr1taBBrJlqieRoiqNj5hDcyorP8BMrqNf0FVso1q2MBa2Mt+seHB8Wx4CXe+ck0viN4b6Wh8fgAX9/8uvILah6X5vi4mJ5G3qSSK1oT3cQMTewr4qtkYuL1L5jS2rp4m41gVYzqEYMlrfRXFw+SYSuHSZRyVi50t11u4NIP2SGUiIvqKN7u9XQ2kRLpSeHEN42xvP05DUQcFBAX3wKZ2VzosUbuw53hx3tG4gczC+KLAcHhNKTSX7T8J36/zGuugu0Eq5H2DLn4Rqrt66jQ1pnSQ+9F3yURBfX0KH0pHfKcnh1bLWzoTVQj8l4GnEeK9uxJaJDq+/zStV1ehw4FavHrJb0VtBt5G0Tm6/pPYGHP4tsSNKplD3HUU/qLlC7cZXk6V5xd8WKJx7dmdRcpLl//it451gYh0HHtd3JvytmhMXL9qwh69Sq6LDsqnvvS5BODM+ueqVKs5dlYaHBFblEhO2ghCJn5HO1WJ9iAK0ryrKb9c0kZRKOJeOgqE7OsfKdHh0zeG6bT90FaltCjCMMFai5USKWUAN9G+wccfuitbo0gOBaJ4qF3ec15sbbZUBLHoPOUI57t0txu+atJI/BBOv8dpuJAcP1gHu19H1U6geV6iq3WJpjMDxYj56OvRKAD/ljm8h2wraIS8zKiIGLK0Y3nx0U41NVnCOnlPiFj+Bfwj2xWZGIXVwnj3KdMIIdgcdZSidm9+nncUVfcBe3dI/OuNB2ax2ucCBrrVpPVmeXXe+dgbvyuABDk7Ax3MPbldcqy3FvplS5I/3mfqWK1AaNRBRPDEVI7GNQG7RGbKRT3V9r1haf8lFEyr++FI8Av+voMbiIcSkbkaHczKjqavv6ypb1ZNODsfchDWixSm74zaziYqrup+oKV7qGqGs7qevT6r3ayRwGoHUK0w49HZ0iZxHoC9UOV9w1cciOyz9t42oP6eFgiok3FqsniVyuq1jD6r7tqEyx37n2py0P4GhossrYQL7WQQ1LGTwGLuf++Fw+0K7rsWTicS3PJRCPOrEosyxjrAP/yyDWICk2BM57NJ2jE2BdV20/idLW6rUxvrwMV8tbY/FeY9ikULkMPsB7bswniSy6kvrIyQII6GYNdeQdZinEoMCDejFR5MS0ZBOeJHQ7b+fwWxVikw7oOSCyTpQYW3ejhDVk+7XYO2MaCJzLBwzppnvUiUXpGtpkCGPkXdMA1Q+Dh9mLcM3t+zYkU6c9clx4NMKtrrpjqyTfgIMiK1Gfv8Y+wN16du+nmSvufMKLo5ZL9JOuo2N2mVyz3ez8ei3hxetZXILYyjS6BSUIQie4QPHP11OiRClcCkggF3ed/WxwO00QRCiYfDaKG75dXN8CLbCftY01cSZBEKFBxRXZb1QCzW/kobDOoluCICIjUUhUL9DWXa0kToKoEcv/Xw4v0NaWVlgtlv5NN0EQ0ZJgP9Oz08EF+tM/foKVFyv8X3MrpxAEERGJRAK2bdsGi08XYfjPw/4Fiv8Cf2lpCZ4+fcrFms/n+TGCIKIBRbh9+3Yuyvb2dti/f7+/f4GPFvPVq1fw7NkznjBPVpQgokVaTxRlW1sb7Nu3D3bt2sX3eQoUs8VikVvR5eVlbj1fv34Na2trJFCCiBAUaHNzM+zcuRP27t3LLSnmW1pa+DGJS6BoRaVIMWEe95FACSI6UIRoKVGQ6NZiwjzu8xQoIkUqhYqvcj9BENEgRYiCREuKySlOxCVQBHfJ3SRMgqgdUpD46hQnYhQoQRDxoDRdRBBE7CCBEkRsAfgVR5IuKtguRdEAAAAASUVORK5CYII="/>
          <p:cNvSpPr>
            <a:spLocks noChangeAspect="1" noChangeArrowheads="1"/>
          </p:cNvSpPr>
          <p:nvPr/>
        </p:nvSpPr>
        <p:spPr bwMode="auto">
          <a:xfrm>
            <a:off x="187325" y="-76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正方形/長方形 13"/>
          <p:cNvSpPr/>
          <p:nvPr/>
        </p:nvSpPr>
        <p:spPr>
          <a:xfrm>
            <a:off x="457200" y="2204864"/>
            <a:ext cx="8363272"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教員は？</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タイトル 1"/>
          <p:cNvSpPr txBox="1">
            <a:spLocks/>
          </p:cNvSpPr>
          <p:nvPr/>
        </p:nvSpPr>
        <p:spPr>
          <a:xfrm>
            <a:off x="457200" y="591344"/>
            <a:ext cx="8229600" cy="633412"/>
          </a:xfrm>
          <a:prstGeom prst="rect">
            <a:avLst/>
          </a:prstGeom>
          <a:ln>
            <a:noFill/>
          </a:ln>
        </p:spPr>
        <p:txBody>
          <a:bodyPr vert="horz" lIns="0" tIns="0" rIns="18288" bIns="0" anchor="b">
            <a:normAutofit fontScale="625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の身分とはどのようなものでしょうか？</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16" name="正方形/長方形 15"/>
          <p:cNvSpPr/>
          <p:nvPr/>
        </p:nvSpPr>
        <p:spPr>
          <a:xfrm>
            <a:off x="455989" y="3143925"/>
            <a:ext cx="8363272"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１　国家公務員</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475344" y="4127322"/>
            <a:ext cx="8363272"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２　地方公務員</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p:nvSpPr>
        <p:spPr>
          <a:xfrm>
            <a:off x="455989" y="5229200"/>
            <a:ext cx="8363272"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３　その他特別な公務員</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9" name="図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590" y="5007522"/>
            <a:ext cx="1584176" cy="1633682"/>
          </a:xfrm>
          <a:prstGeom prst="rect">
            <a:avLst/>
          </a:prstGeom>
        </p:spPr>
      </p:pic>
      <p:sp>
        <p:nvSpPr>
          <p:cNvPr id="13" name="円/楕円 12"/>
          <p:cNvSpPr/>
          <p:nvPr/>
        </p:nvSpPr>
        <p:spPr>
          <a:xfrm>
            <a:off x="348517" y="3974922"/>
            <a:ext cx="983397" cy="983397"/>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432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1520" y="1628800"/>
            <a:ext cx="8568952" cy="4524315"/>
          </a:xfrm>
          <a:prstGeom prst="rect">
            <a:avLst/>
          </a:prstGeom>
        </p:spPr>
        <p:txBody>
          <a:bodyPr wrap="square">
            <a:spAutoFit/>
          </a:bodyPr>
          <a:lstStyle/>
          <a:p>
            <a:pPr>
              <a:spcBef>
                <a:spcPct val="0"/>
              </a:spcBef>
            </a:pPr>
            <a:r>
              <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この規定により、教員を時間外（休日）に勤務させることができるのは、「超勤４項目」の場合であって臨時または緊急のやむを得ない必要があるときに限られる。</a:t>
            </a:r>
            <a:endPar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000"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sz="4000" dirty="0" smtClean="0">
                <a:solidFill>
                  <a:srgbClr val="0070C0"/>
                </a:solidFill>
                <a:latin typeface="HGP創英角ﾎﾟｯﾌﾟ体" panose="040B0A00000000000000" pitchFamily="50" charset="-128"/>
                <a:ea typeface="HGP創英角ﾎﾟｯﾌﾟ体" panose="040B0A00000000000000" pitchFamily="50" charset="-128"/>
              </a:rPr>
              <a:t>の時間外勤務について</a:t>
            </a:r>
            <a:endParaRPr lang="ja-JP" altLang="en-US" sz="40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12939758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1520" y="1628800"/>
            <a:ext cx="8568952" cy="4585871"/>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「臨時」の業務とは？</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○平成</a:t>
            </a:r>
            <a: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t>11</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年</a:t>
            </a:r>
            <a: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t>9</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月</a:t>
            </a:r>
            <a: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t>22</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日付け１１教職第２９９号</a:t>
            </a:r>
          </a:p>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「公立学校の教育職員の給与その他の勤務条件の特別措置に関する条例について（通知）」の一部改正について（通知）</a:t>
            </a:r>
            <a: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をみてみましょう。</a:t>
            </a:r>
          </a:p>
          <a:p>
            <a:pPr>
              <a:spcBef>
                <a:spcPct val="0"/>
              </a:spcBef>
            </a:pPr>
            <a:endPar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4000"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sz="4000" dirty="0" smtClean="0">
                <a:solidFill>
                  <a:srgbClr val="0070C0"/>
                </a:solidFill>
                <a:latin typeface="HGP創英角ﾎﾟｯﾌﾟ体" panose="040B0A00000000000000" pitchFamily="50" charset="-128"/>
                <a:ea typeface="HGP創英角ﾎﾟｯﾌﾟ体" panose="040B0A00000000000000" pitchFamily="50" charset="-128"/>
              </a:rPr>
              <a:t>の時間外勤務について</a:t>
            </a:r>
            <a:endParaRPr lang="ja-JP" altLang="en-US" sz="4000"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6408868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539552" y="3443311"/>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6000" dirty="0">
                <a:solidFill>
                  <a:srgbClr val="0070C0"/>
                </a:solidFill>
                <a:latin typeface="HGP創英角ﾎﾟｯﾌﾟ体" panose="040B0A00000000000000" pitchFamily="50" charset="-128"/>
                <a:ea typeface="HGP創英角ﾎﾟｯﾌﾟ体" panose="040B0A00000000000000" pitchFamily="50" charset="-128"/>
              </a:rPr>
              <a:t>地方教育行政の組織運営に関する法律</a:t>
            </a:r>
          </a:p>
        </p:txBody>
      </p:sp>
    </p:spTree>
    <p:extLst>
      <p:ext uri="{BB962C8B-B14F-4D97-AF65-F5344CB8AC3E}">
        <p14:creationId xmlns:p14="http://schemas.microsoft.com/office/powerpoint/2010/main" val="2687103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457200" y="2204864"/>
            <a:ext cx="8363272" cy="1754326"/>
          </a:xfrm>
          <a:prstGeom prst="rect">
            <a:avLst/>
          </a:prstGeom>
        </p:spPr>
        <p:txBody>
          <a:bodyPr wrap="square">
            <a:spAutoFit/>
          </a:bodyPr>
          <a:lstStyle/>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教育</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委員会の設置、市町村立学校の教職員の身分地方公共団体の教育行政の基本について</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定めたもの。</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a:solidFill>
                  <a:srgbClr val="0070C0"/>
                </a:solidFill>
                <a:latin typeface="HGP創英角ﾎﾟｯﾌﾟ体" panose="040B0A00000000000000" pitchFamily="50" charset="-128"/>
                <a:ea typeface="HGP創英角ﾎﾟｯﾌﾟ体" panose="040B0A00000000000000" pitchFamily="50" charset="-128"/>
              </a:rPr>
              <a:t>地方教育行政の組織運営に関する法律</a:t>
            </a:r>
          </a:p>
        </p:txBody>
      </p:sp>
    </p:spTree>
    <p:extLst>
      <p:ext uri="{BB962C8B-B14F-4D97-AF65-F5344CB8AC3E}">
        <p14:creationId xmlns:p14="http://schemas.microsoft.com/office/powerpoint/2010/main" val="168562112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51520" y="1916832"/>
            <a:ext cx="8363272" cy="2862322"/>
          </a:xfrm>
          <a:prstGeom prst="rect">
            <a:avLst/>
          </a:prstGeom>
        </p:spPr>
        <p:txBody>
          <a:bodyPr wrap="square">
            <a:spAutoFit/>
          </a:bodyPr>
          <a:lstStyle/>
          <a:p>
            <a:pPr>
              <a:spcBef>
                <a:spcPct val="0"/>
              </a:spcBef>
            </a:pPr>
            <a:r>
              <a:rPr kumimoji="0"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県費</a:t>
            </a:r>
            <a:r>
              <a:rPr kumimoji="0"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負担教職員の服務監督者</a:t>
            </a:r>
            <a:endParaRPr kumimoji="0" lang="en-US" altLang="ja-JP" sz="3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（服務の監督） </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第四十三条  </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　市町村委員会は、</a:t>
            </a:r>
            <a:r>
              <a:rPr kumimoji="0" lang="ja-JP" altLang="en-US" sz="36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県費負担教職員の服務を監督する。 </a:t>
            </a:r>
            <a:endParaRPr kumimoji="0" lang="en-US" altLang="ja-JP" sz="36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a:solidFill>
                  <a:srgbClr val="0070C0"/>
                </a:solidFill>
                <a:latin typeface="HGP創英角ﾎﾟｯﾌﾟ体" panose="040B0A00000000000000" pitchFamily="50" charset="-128"/>
                <a:ea typeface="HGP創英角ﾎﾟｯﾌﾟ体" panose="040B0A00000000000000" pitchFamily="50" charset="-128"/>
              </a:rPr>
              <a:t>地方教育行政の組織運営に関する法律</a:t>
            </a: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4437112"/>
            <a:ext cx="2488764" cy="2073970"/>
          </a:xfrm>
          <a:prstGeom prst="rect">
            <a:avLst/>
          </a:prstGeom>
        </p:spPr>
      </p:pic>
    </p:spTree>
    <p:extLst>
      <p:ext uri="{BB962C8B-B14F-4D97-AF65-F5344CB8AC3E}">
        <p14:creationId xmlns:p14="http://schemas.microsoft.com/office/powerpoint/2010/main" val="303093780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51520" y="1916832"/>
            <a:ext cx="8363272" cy="3416320"/>
          </a:xfrm>
          <a:prstGeom prst="rect">
            <a:avLst/>
          </a:prstGeom>
        </p:spPr>
        <p:txBody>
          <a:bodyPr wrap="square">
            <a:spAutoFit/>
          </a:bodyPr>
          <a:lstStyle/>
          <a:p>
            <a:pPr>
              <a:spcBef>
                <a:spcPct val="0"/>
              </a:spcBef>
            </a:pPr>
            <a:r>
              <a:rPr kumimoji="0"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よく目にするものでは</a:t>
            </a:r>
            <a:r>
              <a:rPr kumimoji="0" lang="en-US" altLang="ja-JP" sz="3600" b="1"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endParaRPr kumimoji="0" lang="en-US" altLang="ja-JP" sz="3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地方教育行政の組織及び運営に関する法律第</a:t>
            </a:r>
            <a:r>
              <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40</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条の規定により現職を免じ</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○○町公立学校事務職員（○○学校主事）に採用する。</a:t>
            </a: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a:solidFill>
                  <a:srgbClr val="0070C0"/>
                </a:solidFill>
                <a:latin typeface="HGP創英角ﾎﾟｯﾌﾟ体" panose="040B0A00000000000000" pitchFamily="50" charset="-128"/>
                <a:ea typeface="HGP創英角ﾎﾟｯﾌﾟ体" panose="040B0A00000000000000" pitchFamily="50" charset="-128"/>
              </a:rPr>
              <a:t>地方教育行政の組織運営に関する法律</a:t>
            </a: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4" y="4725144"/>
            <a:ext cx="1484460" cy="1793365"/>
          </a:xfrm>
          <a:prstGeom prst="rect">
            <a:avLst/>
          </a:prstGeom>
        </p:spPr>
      </p:pic>
    </p:spTree>
    <p:extLst>
      <p:ext uri="{BB962C8B-B14F-4D97-AF65-F5344CB8AC3E}">
        <p14:creationId xmlns:p14="http://schemas.microsoft.com/office/powerpoint/2010/main" val="240962123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453752" y="1556792"/>
            <a:ext cx="8363272" cy="4524315"/>
          </a:xfrm>
          <a:prstGeom prst="rect">
            <a:avLst/>
          </a:prstGeom>
        </p:spPr>
        <p:txBody>
          <a:bodyPr wrap="square">
            <a:spAutoFit/>
          </a:bodyPr>
          <a:lstStyle/>
          <a:p>
            <a:pPr>
              <a:spcBef>
                <a:spcPct val="0"/>
              </a:spcBef>
            </a:pP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（県費負担教職員の任用等） </a:t>
            </a: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第四十条 </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都道府県委員会は、市町村</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の県費負担</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教職員を</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免職し、引き続いて当該都道府県内の他の市町村の県費負担教職員に採用することができるものとする</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（一部抜粋）</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a:solidFill>
                  <a:srgbClr val="0070C0"/>
                </a:solidFill>
                <a:latin typeface="HGP創英角ﾎﾟｯﾌﾟ体" panose="040B0A00000000000000" pitchFamily="50" charset="-128"/>
                <a:ea typeface="HGP創英角ﾎﾟｯﾌﾟ体" panose="040B0A00000000000000" pitchFamily="50" charset="-128"/>
              </a:rPr>
              <a:t>地方教育行政の組織運営に関する法律</a:t>
            </a:r>
          </a:p>
        </p:txBody>
      </p:sp>
    </p:spTree>
    <p:extLst>
      <p:ext uri="{BB962C8B-B14F-4D97-AF65-F5344CB8AC3E}">
        <p14:creationId xmlns:p14="http://schemas.microsoft.com/office/powerpoint/2010/main" val="410261758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453752" y="1556792"/>
            <a:ext cx="8363272" cy="2862322"/>
          </a:xfrm>
          <a:prstGeom prst="rect">
            <a:avLst/>
          </a:prstGeom>
        </p:spPr>
        <p:txBody>
          <a:bodyPr wrap="square">
            <a:spAutoFit/>
          </a:bodyPr>
          <a:lstStyle/>
          <a:p>
            <a:pPr>
              <a:spcBef>
                <a:spcPct val="0"/>
              </a:spcBef>
            </a:pP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（市町村委員会の内申） </a:t>
            </a:r>
          </a:p>
          <a:p>
            <a:pPr>
              <a:spcBef>
                <a:spcPct val="0"/>
              </a:spcBef>
            </a:pP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第三十八条  </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　都道府県委員会は、市町村委員会の</a:t>
            </a:r>
            <a:r>
              <a:rPr kumimoji="0" lang="ja-JP" altLang="en-US" sz="3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内申を</a:t>
            </a:r>
            <a:r>
              <a:rPr kumimoji="0" lang="ja-JP" altLang="en-US" sz="36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まつて</a:t>
            </a:r>
            <a:r>
              <a:rPr kumimoji="0" lang="ja-JP" altLang="en-US" sz="3600" dirty="0">
                <a:latin typeface="メイリオ" panose="020B0604030504040204" pitchFamily="50" charset="-128"/>
                <a:ea typeface="メイリオ" panose="020B0604030504040204" pitchFamily="50" charset="-128"/>
                <a:cs typeface="メイリオ" panose="020B0604030504040204" pitchFamily="50" charset="-128"/>
              </a:rPr>
              <a:t>、県費負担教職員の任免その他の進退を行うものとする</a:t>
            </a:r>
            <a:r>
              <a:rPr kumimoji="0"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a:solidFill>
                  <a:srgbClr val="0070C0"/>
                </a:solidFill>
                <a:latin typeface="HGP創英角ﾎﾟｯﾌﾟ体" panose="040B0A00000000000000" pitchFamily="50" charset="-128"/>
                <a:ea typeface="HGP創英角ﾎﾟｯﾌﾟ体" panose="040B0A00000000000000" pitchFamily="50" charset="-128"/>
              </a:rPr>
              <a:t>地方教育行政の組織運営に関する法律</a:t>
            </a:r>
          </a:p>
        </p:txBody>
      </p:sp>
    </p:spTree>
    <p:extLst>
      <p:ext uri="{BB962C8B-B14F-4D97-AF65-F5344CB8AC3E}">
        <p14:creationId xmlns:p14="http://schemas.microsoft.com/office/powerpoint/2010/main" val="34603396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3752" y="1556792"/>
            <a:ext cx="8363272" cy="3847207"/>
          </a:xfrm>
          <a:prstGeom prst="rect">
            <a:avLst/>
          </a:prstGeom>
        </p:spPr>
        <p:txBody>
          <a:bodyPr wrap="square">
            <a:spAutoFit/>
          </a:bodyPr>
          <a:lstStyle/>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処分について</a:t>
            </a:r>
            <a:endPar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懲戒処分</a:t>
            </a:r>
            <a:r>
              <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免職、停職、減給、戒告</a:t>
            </a: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１　法令違反</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２　職務上の義務に違反</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３　</a:t>
            </a: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全体の奉仕者にふさわしくない非行のあった場合</a:t>
            </a:r>
            <a:endPar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116337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3752" y="1556792"/>
            <a:ext cx="8363272" cy="4247317"/>
          </a:xfrm>
          <a:prstGeom prst="rect">
            <a:avLst/>
          </a:prstGeom>
        </p:spPr>
        <p:txBody>
          <a:bodyPr wrap="square">
            <a:spAutoFit/>
          </a:bodyPr>
          <a:lstStyle/>
          <a:p>
            <a:pPr>
              <a:spcBef>
                <a:spcPct val="0"/>
              </a:spcBef>
            </a:pPr>
            <a:r>
              <a:rPr kumimoji="0"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処分について</a:t>
            </a:r>
            <a:endParaRPr kumimoji="0" lang="en-US" altLang="ja-JP" sz="4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分限</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処分</a:t>
            </a:r>
            <a:r>
              <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4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免職、降任、降給、休職</a:t>
            </a: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１　勤務実績が良くない</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２　</a:t>
            </a: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心身の故障のため、職務の遂行に支障がある場合</a:t>
            </a:r>
            <a:endPar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３　</a:t>
            </a: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１，２のほか、その職に必要な適格性を欠く場合</a:t>
            </a:r>
            <a:endPar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４　職制、定数の改廃または予算の減少による廃職</a:t>
            </a:r>
            <a:endParaRPr kumimoji="0"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927936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2204864"/>
            <a:ext cx="8363272" cy="769441"/>
          </a:xfrm>
          <a:prstGeom prst="rect">
            <a:avLst/>
          </a:prstGeom>
        </p:spPr>
        <p:txBody>
          <a:bodyPr wrap="square">
            <a:spAutoFit/>
          </a:bodyPr>
          <a:lstStyle/>
          <a:p>
            <a:pPr>
              <a:spcBef>
                <a:spcPct val="0"/>
              </a:spcBef>
            </a:pPr>
            <a:r>
              <a:rPr kumimoji="0" lang="ja-JP" altLang="en-US" sz="44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本山町の設置する学校に勤務</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390364" y="5157192"/>
            <a:ext cx="8363272" cy="769441"/>
          </a:xfrm>
          <a:prstGeom prst="rect">
            <a:avLst/>
          </a:prstGeom>
        </p:spPr>
        <p:txBody>
          <a:bodyPr wrap="square">
            <a:spAutoFit/>
          </a:bodyPr>
          <a:lstStyle/>
          <a:p>
            <a:pPr algn="ct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地方公共団体の公務</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下矢印 3"/>
          <p:cNvSpPr/>
          <p:nvPr/>
        </p:nvSpPr>
        <p:spPr>
          <a:xfrm>
            <a:off x="3743908" y="3429000"/>
            <a:ext cx="1656184" cy="1152128"/>
          </a:xfrm>
          <a:prstGeom prst="downArrow">
            <a:avLst/>
          </a:prstGeom>
          <a:solidFill>
            <a:srgbClr val="00B05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5" name="タイトル 1"/>
          <p:cNvSpPr txBox="1">
            <a:spLocks/>
          </p:cNvSpPr>
          <p:nvPr/>
        </p:nvSpPr>
        <p:spPr>
          <a:xfrm>
            <a:off x="457200" y="591344"/>
            <a:ext cx="8229600" cy="633412"/>
          </a:xfrm>
          <a:prstGeom prst="rect">
            <a:avLst/>
          </a:prstGeom>
          <a:ln>
            <a:noFill/>
          </a:ln>
        </p:spPr>
        <p:txBody>
          <a:bodyPr vert="horz" lIns="0" tIns="0" rIns="18288" bIns="0" anchor="b">
            <a:normAutofit fontScale="625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の身分とはどのようなものでしょうか？</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347648371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3752" y="1556792"/>
            <a:ext cx="8363272" cy="3785652"/>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島本さんからの質問</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定期健康診断は、職務なのに人間ドックは特別休暇なのはなぜですか？</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53165">
            <a:off x="7020272" y="4869160"/>
            <a:ext cx="1117600" cy="1568450"/>
          </a:xfrm>
          <a:prstGeom prst="rect">
            <a:avLst/>
          </a:prstGeom>
        </p:spPr>
      </p:pic>
    </p:spTree>
    <p:extLst>
      <p:ext uri="{BB962C8B-B14F-4D97-AF65-F5344CB8AC3E}">
        <p14:creationId xmlns:p14="http://schemas.microsoft.com/office/powerpoint/2010/main" val="35396240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3752" y="1556792"/>
            <a:ext cx="8363272" cy="4401205"/>
          </a:xfrm>
          <a:prstGeom prst="rect">
            <a:avLst/>
          </a:prstGeom>
        </p:spPr>
        <p:txBody>
          <a:bodyPr wrap="square">
            <a:spAutoFit/>
          </a:bodyPr>
          <a:lstStyle/>
          <a:p>
            <a:pPr>
              <a:spcBef>
                <a:spcPct val="0"/>
              </a:spcBef>
            </a:pPr>
            <a:r>
              <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答え</a:t>
            </a:r>
            <a:r>
              <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定期</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健康診断</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は、労働安全衛生法及び学校保健安全法により設置者が実施しなければならないものです。県立学校職員の服務の取扱いに準じて服務監督者である市町村教育委員会が判断します。</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人間ドックは、地方公務員法第</a:t>
            </a:r>
            <a:r>
              <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42</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条に該当する「能率増進計画」に位置付けられている休暇です。</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（県立学校は、毎年「更生計画」が出されているが、市町村は</a:t>
            </a:r>
            <a:r>
              <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01427" y="274638"/>
            <a:ext cx="1183798" cy="1400944"/>
          </a:xfrm>
          <a:prstGeom prst="rect">
            <a:avLst/>
          </a:prstGeom>
        </p:spPr>
      </p:pic>
    </p:spTree>
    <p:extLst>
      <p:ext uri="{BB962C8B-B14F-4D97-AF65-F5344CB8AC3E}">
        <p14:creationId xmlns:p14="http://schemas.microsoft.com/office/powerpoint/2010/main" val="15325625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3752" y="1556792"/>
            <a:ext cx="8363272" cy="2769989"/>
          </a:xfrm>
          <a:prstGeom prst="rect">
            <a:avLst/>
          </a:prstGeom>
        </p:spPr>
        <p:txBody>
          <a:bodyPr wrap="square">
            <a:spAutoFit/>
          </a:bodyPr>
          <a:lstStyle/>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公文書の表記について</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6600" b="1" dirty="0" smtClean="0">
                <a:latin typeface="メイリオ" panose="020B0604030504040204" pitchFamily="50" charset="-128"/>
                <a:ea typeface="メイリオ" panose="020B0604030504040204" pitchFamily="50" charset="-128"/>
                <a:cs typeface="メイリオ" panose="020B0604030504040204" pitchFamily="50" charset="-128"/>
              </a:rPr>
              <a:t>「より」と「から」</a:t>
            </a:r>
            <a:endParaRPr kumimoji="0" lang="en-US" altLang="ja-JP" sz="66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599125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3752" y="1556792"/>
            <a:ext cx="8510736" cy="1200329"/>
          </a:xfrm>
          <a:prstGeom prst="rect">
            <a:avLst/>
          </a:prstGeom>
        </p:spPr>
        <p:txBody>
          <a:bodyPr wrap="square">
            <a:spAutoFit/>
          </a:bodyPr>
          <a:lstStyle/>
          <a:p>
            <a:pPr>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時及び場所の起点を示すには「から」を用います。「より」は用いません。</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539552" y="2757120"/>
            <a:ext cx="7941568" cy="3552199"/>
          </a:xfrm>
          <a:prstGeom prst="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pPr>
            <a:r>
              <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例</a:t>
            </a:r>
            <a:r>
              <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東京</a:t>
            </a:r>
            <a:r>
              <a:rPr kumimoji="0" lang="ja-JP" altLang="en-US" sz="24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京都まで　　午後</a:t>
            </a:r>
            <a:r>
              <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時</a:t>
            </a:r>
            <a:r>
              <a:rPr kumimoji="0" lang="ja-JP" altLang="en-US" sz="24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始めます。</a:t>
            </a:r>
            <a:endPar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部長</a:t>
            </a:r>
            <a:r>
              <a:rPr kumimoji="0" lang="ja-JP" altLang="en-US" sz="24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説明があった。　</a:t>
            </a:r>
            <a:endPar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この</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法律は公布の日</a:t>
            </a:r>
            <a:r>
              <a:rPr kumimoji="0" lang="ja-JP" altLang="en-US" sz="24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施行する。</a:t>
            </a:r>
            <a:endPar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a:t>
            </a:r>
            <a:r>
              <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比較</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を示す場合にだけ「より」を用います。</a:t>
            </a:r>
            <a:endPar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a:t>
            </a:r>
            <a:r>
              <a:rPr kumimoji="0" lang="ja-JP" altLang="en-US" sz="24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より</a:t>
            </a:r>
            <a:r>
              <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が強い。　四国</a:t>
            </a:r>
            <a:r>
              <a:rPr kumimoji="0" lang="ja-JP" altLang="en-US" sz="24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より</a:t>
            </a:r>
            <a:r>
              <a:rPr kumimoji="0"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北海道が寒い</a:t>
            </a:r>
            <a:endParaRPr kumimoji="0"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kumimoji="1" lang="ja-JP" altLang="en-US" sz="2400" dirty="0">
              <a:solidFill>
                <a:schemeClr val="tx1"/>
              </a:solidFill>
            </a:endParaRPr>
          </a:p>
        </p:txBody>
      </p:sp>
    </p:spTree>
    <p:extLst>
      <p:ext uri="{BB962C8B-B14F-4D97-AF65-F5344CB8AC3E}">
        <p14:creationId xmlns:p14="http://schemas.microsoft.com/office/powerpoint/2010/main" val="17114157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51520" y="274638"/>
            <a:ext cx="8229600" cy="63341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sz="3600" dirty="0" smtClean="0">
                <a:solidFill>
                  <a:srgbClr val="0070C0"/>
                </a:solidFill>
                <a:latin typeface="HGP創英角ﾎﾟｯﾌﾟ体" panose="040B0A00000000000000" pitchFamily="50" charset="-128"/>
                <a:ea typeface="HGP創英角ﾎﾟｯﾌﾟ体" panose="040B0A00000000000000" pitchFamily="50" charset="-128"/>
              </a:rPr>
              <a:t>おまけ</a:t>
            </a:r>
            <a:endParaRPr lang="ja-JP" altLang="en-US" sz="3600"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3752" y="1556792"/>
            <a:ext cx="8363272" cy="5078313"/>
          </a:xfrm>
          <a:prstGeom prst="rect">
            <a:avLst/>
          </a:prstGeom>
        </p:spPr>
        <p:txBody>
          <a:bodyPr wrap="square">
            <a:spAutoFit/>
          </a:bodyPr>
          <a:lstStyle/>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公文書の表記について</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「当該」は「その」と読み替えると読みやすい。</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例</a:t>
            </a:r>
            <a:r>
              <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短期の介護</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次に掲げる要介護者の介護その他の世話を行う職員が、</a:t>
            </a:r>
            <a:r>
              <a:rPr kumimoji="0"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当該</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世話を行うため勤務しないことが相当であると認められる場合</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 </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ア　要介護者の介護 </a:t>
            </a:r>
          </a:p>
          <a:p>
            <a:pPr>
              <a:spcBef>
                <a:spcPct val="0"/>
              </a:spcBef>
            </a:pP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イ　要介護者の通院等の付添い、要介護者が介護サービスの提供を受けるために必要な手続の代行その他の要介護者の必要な世話 </a:t>
            </a: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805515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956" y="116632"/>
            <a:ext cx="7344816" cy="6251255"/>
          </a:xfrm>
          <a:prstGeom prst="rect">
            <a:avLst/>
          </a:prstGeom>
        </p:spPr>
      </p:pic>
    </p:spTree>
    <p:extLst>
      <p:ext uri="{BB962C8B-B14F-4D97-AF65-F5344CB8AC3E}">
        <p14:creationId xmlns:p14="http://schemas.microsoft.com/office/powerpoint/2010/main" val="36094689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2204864"/>
            <a:ext cx="8363272" cy="769441"/>
          </a:xfrm>
          <a:prstGeom prst="rect">
            <a:avLst/>
          </a:prstGeom>
        </p:spPr>
        <p:txBody>
          <a:bodyPr wrap="square">
            <a:spAutoFit/>
          </a:bodyPr>
          <a:lstStyle/>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教育公務員特例法では</a:t>
            </a:r>
            <a:r>
              <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 name="正方形/長方形 2"/>
          <p:cNvSpPr/>
          <p:nvPr/>
        </p:nvSpPr>
        <p:spPr>
          <a:xfrm>
            <a:off x="611560" y="3478076"/>
            <a:ext cx="8136904" cy="2543212"/>
          </a:xfrm>
          <a:prstGeom prst="rect">
            <a:avLst/>
          </a:prstGeom>
          <a:no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公立学校の校長、教員について「地方公務員としての身分を有する。」</a:t>
            </a:r>
            <a:endParaRPr kumimoji="1" lang="ja-JP" altLang="en-US" sz="4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タイトル 1"/>
          <p:cNvSpPr txBox="1">
            <a:spLocks/>
          </p:cNvSpPr>
          <p:nvPr/>
        </p:nvSpPr>
        <p:spPr>
          <a:xfrm>
            <a:off x="457200" y="591344"/>
            <a:ext cx="8229600" cy="633412"/>
          </a:xfrm>
          <a:prstGeom prst="rect">
            <a:avLst/>
          </a:prstGeom>
          <a:ln>
            <a:noFill/>
          </a:ln>
        </p:spPr>
        <p:txBody>
          <a:bodyPr vert="horz" lIns="0" tIns="0" rIns="18288" bIns="0" anchor="b">
            <a:normAutofit fontScale="625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の身分とはどのようなものでしょうか？</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938585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57200" y="1700808"/>
            <a:ext cx="8363272" cy="1446550"/>
          </a:xfrm>
          <a:prstGeom prst="rect">
            <a:avLst/>
          </a:prstGeom>
        </p:spPr>
        <p:txBody>
          <a:bodyPr wrap="square">
            <a:spAutoFit/>
          </a:bodyPr>
          <a:lstStyle/>
          <a:p>
            <a:pPr>
              <a:spcBef>
                <a:spcPct val="0"/>
              </a:spcBef>
            </a:pPr>
            <a:r>
              <a:rPr kumimoji="0"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では、給料はどこから出ているでしょうか？</a:t>
            </a:r>
            <a:endParaRPr kumimoji="0"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475344" y="3296325"/>
            <a:ext cx="8363272" cy="830997"/>
          </a:xfrm>
          <a:prstGeom prst="rect">
            <a:avLst/>
          </a:prstGeom>
        </p:spPr>
        <p:txBody>
          <a:bodyPr wrap="square">
            <a:spAutoFit/>
          </a:bodyPr>
          <a:lstStyle/>
          <a:p>
            <a:pPr>
              <a:spcBef>
                <a:spcPct val="0"/>
              </a:spcBef>
            </a:pPr>
            <a:r>
              <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rPr>
              <a:t>１</a:t>
            </a: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　本山町</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475344" y="4437112"/>
            <a:ext cx="8363272" cy="830997"/>
          </a:xfrm>
          <a:prstGeom prst="rect">
            <a:avLst/>
          </a:prstGeom>
        </p:spPr>
        <p:txBody>
          <a:bodyPr wrap="square">
            <a:spAutoFit/>
          </a:bodyPr>
          <a:lstStyle/>
          <a:p>
            <a:pPr>
              <a:spcBef>
                <a:spcPct val="0"/>
              </a:spcBef>
            </a:pP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２　高知県</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457200" y="5589240"/>
            <a:ext cx="8363272" cy="830997"/>
          </a:xfrm>
          <a:prstGeom prst="rect">
            <a:avLst/>
          </a:prstGeom>
        </p:spPr>
        <p:txBody>
          <a:bodyPr wrap="square">
            <a:spAutoFit/>
          </a:bodyPr>
          <a:lstStyle/>
          <a:p>
            <a:pPr>
              <a:spcBef>
                <a:spcPct val="0"/>
              </a:spcBef>
            </a:pPr>
            <a:r>
              <a:rPr kumimoji="0" lang="ja-JP" altLang="en-US" sz="4800" dirty="0">
                <a:latin typeface="メイリオ" panose="020B0604030504040204" pitchFamily="50" charset="-128"/>
                <a:ea typeface="メイリオ" panose="020B0604030504040204" pitchFamily="50" charset="-128"/>
                <a:cs typeface="メイリオ" panose="020B0604030504040204" pitchFamily="50" charset="-128"/>
              </a:rPr>
              <a:t>３</a:t>
            </a:r>
            <a:r>
              <a:rPr kumimoji="0"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　国</a:t>
            </a:r>
            <a:endParaRPr kumimoji="0"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590" y="5007522"/>
            <a:ext cx="1584176" cy="1633682"/>
          </a:xfrm>
          <a:prstGeom prst="rect">
            <a:avLst/>
          </a:prstGeom>
        </p:spPr>
      </p:pic>
      <p:sp>
        <p:nvSpPr>
          <p:cNvPr id="7" name="メモ 6"/>
          <p:cNvSpPr/>
          <p:nvPr/>
        </p:nvSpPr>
        <p:spPr>
          <a:xfrm>
            <a:off x="4355976" y="3147358"/>
            <a:ext cx="4032448" cy="1090882"/>
          </a:xfrm>
          <a:prstGeom prst="foldedCorne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ちなみに、旅費も出ています。</a:t>
            </a:r>
            <a:endParaRPr kumimoji="1" lang="ja-JP" altLang="en-US" sz="2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タイトル 1"/>
          <p:cNvSpPr txBox="1">
            <a:spLocks/>
          </p:cNvSpPr>
          <p:nvPr/>
        </p:nvSpPr>
        <p:spPr>
          <a:xfrm>
            <a:off x="457200" y="591344"/>
            <a:ext cx="8229600" cy="633412"/>
          </a:xfrm>
          <a:prstGeom prst="rect">
            <a:avLst/>
          </a:prstGeom>
          <a:ln>
            <a:noFill/>
          </a:ln>
        </p:spPr>
        <p:txBody>
          <a:bodyPr vert="horz" lIns="0" tIns="0" rIns="18288" bIns="0" anchor="b">
            <a:normAutofit fontScale="625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rgbClr val="0070C0"/>
                </a:solidFill>
                <a:latin typeface="HGP創英角ﾎﾟｯﾌﾟ体" panose="040B0A00000000000000" pitchFamily="50" charset="-128"/>
                <a:ea typeface="HGP創英角ﾎﾟｯﾌﾟ体" panose="040B0A00000000000000" pitchFamily="50" charset="-128"/>
              </a:rPr>
              <a:t>教員</a:t>
            </a:r>
            <a:r>
              <a:rPr lang="ja-JP" altLang="en-US" dirty="0" smtClean="0">
                <a:solidFill>
                  <a:srgbClr val="0070C0"/>
                </a:solidFill>
                <a:latin typeface="HGP創英角ﾎﾟｯﾌﾟ体" panose="040B0A00000000000000" pitchFamily="50" charset="-128"/>
                <a:ea typeface="HGP創英角ﾎﾟｯﾌﾟ体" panose="040B0A00000000000000" pitchFamily="50" charset="-128"/>
              </a:rPr>
              <a:t>の身分とはどのようなものでしょうか？</a:t>
            </a:r>
            <a:endParaRPr lang="ja-JP" altLang="en-US"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9" name="円/楕円 8"/>
          <p:cNvSpPr/>
          <p:nvPr/>
        </p:nvSpPr>
        <p:spPr>
          <a:xfrm>
            <a:off x="348517" y="4238240"/>
            <a:ext cx="983397" cy="983397"/>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0013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雪藤">
  <a:themeElements>
    <a:clrScheme name="雪藤">
      <a:dk1>
        <a:sysClr val="windowText" lastClr="000000"/>
      </a:dk1>
      <a:lt1>
        <a:sysClr val="window" lastClr="FFFFFF"/>
      </a:lt1>
      <a:dk2>
        <a:srgbClr val="000049"/>
      </a:dk2>
      <a:lt2>
        <a:srgbClr val="E3E8FF"/>
      </a:lt2>
      <a:accent1>
        <a:srgbClr val="947098"/>
      </a:accent1>
      <a:accent2>
        <a:srgbClr val="809E90"/>
      </a:accent2>
      <a:accent3>
        <a:srgbClr val="7574AC"/>
      </a:accent3>
      <a:accent4>
        <a:srgbClr val="A4715D"/>
      </a:accent4>
      <a:accent5>
        <a:srgbClr val="9E9E78"/>
      </a:accent5>
      <a:accent6>
        <a:srgbClr val="6079A4"/>
      </a:accent6>
      <a:hlink>
        <a:srgbClr val="0000FF"/>
      </a:hlink>
      <a:folHlink>
        <a:srgbClr val="800080"/>
      </a:folHlink>
    </a:clrScheme>
    <a:fontScheme name="雪藤">
      <a:majorFont>
        <a:latin typeface="Bookman Old Style"/>
        <a:ea typeface=""/>
        <a:cs typeface=""/>
        <a:font script="Jpan" typeface="HGP明朝E"/>
        <a:font script="Hang" typeface="돋움"/>
        <a:font script="Hans" typeface="黑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方正舒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雪藤">
      <a:fillStyleLst>
        <a:solidFill>
          <a:schemeClr val="phClr">
            <a:tint val="100000"/>
          </a:schemeClr>
        </a:solidFill>
        <a:gradFill>
          <a:gsLst>
            <a:gs pos="0">
              <a:schemeClr val="phClr">
                <a:sat val="13000"/>
                <a:lum val="79000"/>
              </a:schemeClr>
            </a:gs>
            <a:gs pos="100000">
              <a:schemeClr val="phClr">
                <a:sat val="100000"/>
                <a:lum val="95000"/>
              </a:schemeClr>
            </a:gs>
          </a:gsLst>
          <a:lin ang="5400000" scaled="1"/>
        </a:gradFill>
        <a:blipFill>
          <a:blip xmlns:r="http://schemas.openxmlformats.org/officeDocument/2006/relationships" r:embed="rId1">
            <a:duotone>
              <a:srgbClr val="FFFFFF"/>
              <a:schemeClr val="phClr">
                <a:tint val="100000"/>
              </a:schemeClr>
            </a:duotone>
          </a:blip>
        </a:blipFill>
      </a:fillStyleLst>
      <a:lnStyleLst>
        <a:ln w="9525">
          <a:solidFill>
            <a:schemeClr val="phClr">
              <a:alpha val="100000"/>
            </a:schemeClr>
          </a:solidFill>
          <a:prstDash val="solid"/>
        </a:ln>
        <a:ln w="12700">
          <a:solidFill>
            <a:schemeClr val="phClr">
              <a:alpha val="100000"/>
            </a:schemeClr>
          </a:solidFill>
          <a:prstDash val="solid"/>
        </a:ln>
        <a:ln w="38100">
          <a:solidFill>
            <a:schemeClr val="phClr">
              <a:alpha val="100000"/>
            </a:schemeClr>
          </a:solidFill>
          <a:prstDash val="solid"/>
        </a:ln>
      </a:lnStyleLst>
      <a:effectStyleLst>
        <a:effectStyle>
          <a:effectLst/>
        </a:effectStyle>
        <a:effectStyle>
          <a:effectLst>
            <a:glow rad="101600">
              <a:schemeClr val="phClr">
                <a:alpha val="10000"/>
              </a:schemeClr>
            </a:glow>
            <a:outerShdw blurRad="50800" dist="50800" dir="5400000" algn="tl">
              <a:srgbClr val="7D7D7D">
                <a:alpha val="65000"/>
              </a:srgbClr>
            </a:outerShdw>
          </a:effectLst>
          <a:scene3d>
            <a:camera prst="perspectiveFront"/>
            <a:lightRig rig="threePt" dir="t">
              <a:rot lat="0" lon="0" rev="18900000"/>
            </a:lightRig>
          </a:scene3d>
          <a:sp3d/>
        </a:effectStyle>
        <a:effectStyle>
          <a:effectLst>
            <a:glow rad="101600">
              <a:schemeClr val="phClr">
                <a:alpha val="15000"/>
              </a:schemeClr>
            </a:glow>
            <a:outerShdw blurRad="50800" dist="50800" dir="5400000" algn="tl">
              <a:srgbClr val="7D7D7D">
                <a:alpha val="65000"/>
              </a:srgbClr>
            </a:outerShdw>
          </a:effectLst>
          <a:scene3d>
            <a:camera prst="perspectiveFront" fov="0"/>
            <a:lightRig rig="glow" dir="t">
              <a:rot lat="0" lon="0" rev="2700000"/>
            </a:lightRig>
          </a:scene3d>
          <a:sp3d>
            <a:bevelT w="342900" h="38100" prst="softRound"/>
            <a:bevelB w="342900" h="38100" prst="softRound"/>
            <a:contourClr>
              <a:srgbClr val="000000"/>
            </a:contourClr>
          </a:sp3d>
        </a:effectStyle>
      </a:effectStyleLst>
      <a:bgFillStyleLst>
        <a:solidFill>
          <a:schemeClr val="phClr">
            <a:tint val="100000"/>
          </a:schemeClr>
        </a:solidFill>
        <a:gradFill>
          <a:gsLst>
            <a:gs pos="0">
              <a:schemeClr val="phClr">
                <a:sat val="0"/>
                <a:lum val="100000"/>
              </a:schemeClr>
            </a:gs>
            <a:gs pos="100000">
              <a:schemeClr val="phClr">
                <a:sat val="100000"/>
                <a:lum val="90000"/>
              </a:schemeClr>
            </a:gs>
          </a:gsLst>
          <a:lin ang="16200000" scaled="1"/>
        </a:gradFill>
        <a:blipFill rotWithShape="0">
          <a:blip xmlns:r="http://schemas.openxmlformats.org/officeDocument/2006/relationships" r:embed="rId2">
            <a:duotone>
              <a:schemeClr val="phClr">
                <a:shade val="28000"/>
                <a:satMod val="250000"/>
              </a:schemeClr>
              <a:schemeClr val="phClr">
                <a:tint val="92350"/>
                <a:satMod val="150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Wistaria</Template>
  <TotalTime>801</TotalTime>
  <Words>1795</Words>
  <Application>Microsoft Office PowerPoint</Application>
  <PresentationFormat>画面に合わせる (4:3)</PresentationFormat>
  <Paragraphs>416</Paragraphs>
  <Slides>75</Slides>
  <Notes>1</Notes>
  <HiddenSlides>0</HiddenSlides>
  <MMClips>0</MMClips>
  <ScaleCrop>false</ScaleCrop>
  <HeadingPairs>
    <vt:vector size="4" baseType="variant">
      <vt:variant>
        <vt:lpstr>テーマ</vt:lpstr>
      </vt:variant>
      <vt:variant>
        <vt:i4>1</vt:i4>
      </vt:variant>
      <vt:variant>
        <vt:lpstr>スライド タイトル</vt:lpstr>
      </vt:variant>
      <vt:variant>
        <vt:i4>75</vt:i4>
      </vt:variant>
    </vt:vector>
  </HeadingPairs>
  <TitlesOfParts>
    <vt:vector size="76" baseType="lpstr">
      <vt:lpstr>雪藤</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RC-T008</dc:creator>
  <cp:lastModifiedBy> </cp:lastModifiedBy>
  <cp:revision>68</cp:revision>
  <cp:lastPrinted>2016-08-05T06:39:35Z</cp:lastPrinted>
  <dcterms:created xsi:type="dcterms:W3CDTF">2016-07-29T05:44:52Z</dcterms:created>
  <dcterms:modified xsi:type="dcterms:W3CDTF">2016-08-05T06:41:53Z</dcterms:modified>
</cp:coreProperties>
</file>