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672" r:id="rId1"/>
  </p:sldMasterIdLst>
  <p:notesMasterIdLst>
    <p:notesMasterId r:id="rId23"/>
  </p:notesMasterIdLst>
  <p:handoutMasterIdLst>
    <p:handoutMasterId r:id="rId24"/>
  </p:handoutMasterIdLst>
  <p:sldIdLst>
    <p:sldId id="256" r:id="rId2"/>
    <p:sldId id="257" r:id="rId3"/>
    <p:sldId id="258" r:id="rId4"/>
    <p:sldId id="259" r:id="rId5"/>
    <p:sldId id="260" r:id="rId6"/>
    <p:sldId id="262" r:id="rId7"/>
    <p:sldId id="263" r:id="rId8"/>
    <p:sldId id="264" r:id="rId9"/>
    <p:sldId id="261" r:id="rId10"/>
    <p:sldId id="271" r:id="rId11"/>
    <p:sldId id="265" r:id="rId12"/>
    <p:sldId id="266" r:id="rId13"/>
    <p:sldId id="267" r:id="rId14"/>
    <p:sldId id="269" r:id="rId15"/>
    <p:sldId id="270" r:id="rId16"/>
    <p:sldId id="272" r:id="rId17"/>
    <p:sldId id="273" r:id="rId18"/>
    <p:sldId id="274" r:id="rId19"/>
    <p:sldId id="275" r:id="rId20"/>
    <p:sldId id="276" r:id="rId21"/>
    <p:sldId id="277" r:id="rId22"/>
  </p:sldIdLst>
  <p:sldSz cx="9144000" cy="6858000" type="screen4x3"/>
  <p:notesSz cx="6742113" cy="9872663"/>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C2FFA5D-87B4-456A-9821-1D502468CF0F}" styleName="テーマ スタイル 1 - アクセント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735" autoAdjust="0"/>
    <p:restoredTop sz="94660"/>
  </p:normalViewPr>
  <p:slideViewPr>
    <p:cSldViewPr>
      <p:cViewPr>
        <p:scale>
          <a:sx n="73" d="100"/>
          <a:sy n="73" d="100"/>
        </p:scale>
        <p:origin x="-1206" y="21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1"/>
            <a:ext cx="2921582" cy="493632"/>
          </a:xfrm>
          <a:prstGeom prst="rect">
            <a:avLst/>
          </a:prstGeom>
        </p:spPr>
        <p:txBody>
          <a:bodyPr vert="horz" lIns="91504" tIns="45752" rIns="91504" bIns="45752" rtlCol="0"/>
          <a:lstStyle>
            <a:lvl1pPr algn="l">
              <a:defRPr sz="1200"/>
            </a:lvl1pPr>
          </a:lstStyle>
          <a:p>
            <a:endParaRPr kumimoji="1" lang="ja-JP" altLang="en-US" dirty="0"/>
          </a:p>
        </p:txBody>
      </p:sp>
      <p:sp>
        <p:nvSpPr>
          <p:cNvPr id="3" name="日付プレースホルダー 2"/>
          <p:cNvSpPr>
            <a:spLocks noGrp="1"/>
          </p:cNvSpPr>
          <p:nvPr>
            <p:ph type="dt" sz="quarter" idx="1"/>
          </p:nvPr>
        </p:nvSpPr>
        <p:spPr>
          <a:xfrm>
            <a:off x="3818971" y="1"/>
            <a:ext cx="2921582" cy="493632"/>
          </a:xfrm>
          <a:prstGeom prst="rect">
            <a:avLst/>
          </a:prstGeom>
        </p:spPr>
        <p:txBody>
          <a:bodyPr vert="horz" lIns="91504" tIns="45752" rIns="91504" bIns="45752" rtlCol="0"/>
          <a:lstStyle>
            <a:lvl1pPr algn="r">
              <a:defRPr sz="1200"/>
            </a:lvl1pPr>
          </a:lstStyle>
          <a:p>
            <a:r>
              <a:rPr kumimoji="1" lang="en-US" altLang="ja-JP" smtClean="0"/>
              <a:t>2015/5/14</a:t>
            </a:r>
            <a:endParaRPr kumimoji="1" lang="ja-JP" altLang="en-US" dirty="0"/>
          </a:p>
        </p:txBody>
      </p:sp>
      <p:sp>
        <p:nvSpPr>
          <p:cNvPr id="4" name="フッター プレースホルダー 3"/>
          <p:cNvSpPr>
            <a:spLocks noGrp="1"/>
          </p:cNvSpPr>
          <p:nvPr>
            <p:ph type="ftr" sz="quarter" idx="2"/>
          </p:nvPr>
        </p:nvSpPr>
        <p:spPr>
          <a:xfrm>
            <a:off x="0" y="9377317"/>
            <a:ext cx="2921582" cy="493632"/>
          </a:xfrm>
          <a:prstGeom prst="rect">
            <a:avLst/>
          </a:prstGeom>
        </p:spPr>
        <p:txBody>
          <a:bodyPr vert="horz" lIns="91504" tIns="45752" rIns="91504" bIns="45752" rtlCol="0" anchor="b"/>
          <a:lstStyle>
            <a:lvl1pPr algn="l">
              <a:defRPr sz="1200"/>
            </a:lvl1pPr>
          </a:lstStyle>
          <a:p>
            <a:endParaRPr kumimoji="1" lang="ja-JP" altLang="en-US" dirty="0"/>
          </a:p>
        </p:txBody>
      </p:sp>
      <p:sp>
        <p:nvSpPr>
          <p:cNvPr id="5" name="スライド番号プレースホルダー 4"/>
          <p:cNvSpPr>
            <a:spLocks noGrp="1"/>
          </p:cNvSpPr>
          <p:nvPr>
            <p:ph type="sldNum" sz="quarter" idx="3"/>
          </p:nvPr>
        </p:nvSpPr>
        <p:spPr>
          <a:xfrm>
            <a:off x="3818971" y="9377317"/>
            <a:ext cx="2921582" cy="493632"/>
          </a:xfrm>
          <a:prstGeom prst="rect">
            <a:avLst/>
          </a:prstGeom>
        </p:spPr>
        <p:txBody>
          <a:bodyPr vert="horz" lIns="91504" tIns="45752" rIns="91504" bIns="45752" rtlCol="0" anchor="b"/>
          <a:lstStyle>
            <a:lvl1pPr algn="r">
              <a:defRPr sz="1200"/>
            </a:lvl1pPr>
          </a:lstStyle>
          <a:p>
            <a:fld id="{79CE9C70-6605-47C1-A5A6-1AB645C80CD8}" type="slidenum">
              <a:rPr kumimoji="1" lang="ja-JP" altLang="en-US" smtClean="0"/>
              <a:t>‹#›</a:t>
            </a:fld>
            <a:endParaRPr kumimoji="1" lang="ja-JP" altLang="en-US" dirty="0"/>
          </a:p>
        </p:txBody>
      </p:sp>
    </p:spTree>
    <p:extLst>
      <p:ext uri="{BB962C8B-B14F-4D97-AF65-F5344CB8AC3E}">
        <p14:creationId xmlns:p14="http://schemas.microsoft.com/office/powerpoint/2010/main" val="2710845217"/>
      </p:ext>
    </p:extLst>
  </p:cSld>
  <p:clrMap bg1="lt1" tx1="dk1" bg2="lt2" tx2="dk2" accent1="accent1" accent2="accent2" accent3="accent3" accent4="accent4" accent5="accent5" accent6="accent6" hlink="hlink" folHlink="folHlink"/>
  <p:hf hdr="0" ft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1" y="0"/>
            <a:ext cx="2922165" cy="494031"/>
          </a:xfrm>
          <a:prstGeom prst="rect">
            <a:avLst/>
          </a:prstGeom>
        </p:spPr>
        <p:txBody>
          <a:bodyPr vert="horz" lIns="91504" tIns="45752" rIns="91504" bIns="45752" rtlCol="0"/>
          <a:lstStyle>
            <a:lvl1pPr algn="l">
              <a:defRPr sz="1200"/>
            </a:lvl1pPr>
          </a:lstStyle>
          <a:p>
            <a:endParaRPr kumimoji="1" lang="ja-JP" altLang="en-US"/>
          </a:p>
        </p:txBody>
      </p:sp>
      <p:sp>
        <p:nvSpPr>
          <p:cNvPr id="3" name="日付プレースホルダー 2"/>
          <p:cNvSpPr>
            <a:spLocks noGrp="1"/>
          </p:cNvSpPr>
          <p:nvPr>
            <p:ph type="dt" idx="1"/>
          </p:nvPr>
        </p:nvSpPr>
        <p:spPr>
          <a:xfrm>
            <a:off x="3818359" y="0"/>
            <a:ext cx="2922164" cy="494031"/>
          </a:xfrm>
          <a:prstGeom prst="rect">
            <a:avLst/>
          </a:prstGeom>
        </p:spPr>
        <p:txBody>
          <a:bodyPr vert="horz" lIns="91504" tIns="45752" rIns="91504" bIns="45752" rtlCol="0"/>
          <a:lstStyle>
            <a:lvl1pPr algn="r">
              <a:defRPr sz="1200"/>
            </a:lvl1pPr>
          </a:lstStyle>
          <a:p>
            <a:r>
              <a:rPr kumimoji="1" lang="en-US" altLang="ja-JP" smtClean="0"/>
              <a:t>2015/5/14</a:t>
            </a:r>
            <a:endParaRPr kumimoji="1" lang="ja-JP" altLang="en-US"/>
          </a:p>
        </p:txBody>
      </p:sp>
      <p:sp>
        <p:nvSpPr>
          <p:cNvPr id="4" name="スライド イメージ プレースホルダー 3"/>
          <p:cNvSpPr>
            <a:spLocks noGrp="1" noRot="1" noChangeAspect="1"/>
          </p:cNvSpPr>
          <p:nvPr>
            <p:ph type="sldImg" idx="2"/>
          </p:nvPr>
        </p:nvSpPr>
        <p:spPr>
          <a:xfrm>
            <a:off x="903288" y="739775"/>
            <a:ext cx="4935537" cy="3703638"/>
          </a:xfrm>
          <a:prstGeom prst="rect">
            <a:avLst/>
          </a:prstGeom>
          <a:noFill/>
          <a:ln w="12700">
            <a:solidFill>
              <a:prstClr val="black"/>
            </a:solidFill>
          </a:ln>
        </p:spPr>
        <p:txBody>
          <a:bodyPr vert="horz" lIns="91504" tIns="45752" rIns="91504" bIns="45752" rtlCol="0" anchor="ctr"/>
          <a:lstStyle/>
          <a:p>
            <a:endParaRPr lang="ja-JP" altLang="en-US"/>
          </a:p>
        </p:txBody>
      </p:sp>
      <p:sp>
        <p:nvSpPr>
          <p:cNvPr id="5" name="ノート プレースホルダー 4"/>
          <p:cNvSpPr>
            <a:spLocks noGrp="1"/>
          </p:cNvSpPr>
          <p:nvPr>
            <p:ph type="body" sz="quarter" idx="3"/>
          </p:nvPr>
        </p:nvSpPr>
        <p:spPr>
          <a:xfrm>
            <a:off x="673735" y="4689316"/>
            <a:ext cx="5394644" cy="4443096"/>
          </a:xfrm>
          <a:prstGeom prst="rect">
            <a:avLst/>
          </a:prstGeom>
        </p:spPr>
        <p:txBody>
          <a:bodyPr vert="horz" lIns="91504" tIns="45752" rIns="91504" bIns="45752"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1" y="9377044"/>
            <a:ext cx="2922165" cy="494030"/>
          </a:xfrm>
          <a:prstGeom prst="rect">
            <a:avLst/>
          </a:prstGeom>
        </p:spPr>
        <p:txBody>
          <a:bodyPr vert="horz" lIns="91504" tIns="45752" rIns="91504" bIns="45752"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18359" y="9377044"/>
            <a:ext cx="2922164" cy="494030"/>
          </a:xfrm>
          <a:prstGeom prst="rect">
            <a:avLst/>
          </a:prstGeom>
        </p:spPr>
        <p:txBody>
          <a:bodyPr vert="horz" lIns="91504" tIns="45752" rIns="91504" bIns="45752" rtlCol="0" anchor="b"/>
          <a:lstStyle>
            <a:lvl1pPr algn="r">
              <a:defRPr sz="1200"/>
            </a:lvl1pPr>
          </a:lstStyle>
          <a:p>
            <a:fld id="{D96F400F-14AC-4DD5-B5ED-11C040E7B9D8}" type="slidenum">
              <a:rPr kumimoji="1" lang="ja-JP" altLang="en-US" smtClean="0"/>
              <a:t>‹#›</a:t>
            </a:fld>
            <a:endParaRPr kumimoji="1" lang="ja-JP" altLang="en-US"/>
          </a:p>
        </p:txBody>
      </p:sp>
    </p:spTree>
    <p:extLst>
      <p:ext uri="{BB962C8B-B14F-4D97-AF65-F5344CB8AC3E}">
        <p14:creationId xmlns:p14="http://schemas.microsoft.com/office/powerpoint/2010/main" val="304817517"/>
      </p:ext>
    </p:extLst>
  </p:cSld>
  <p:clrMap bg1="lt1" tx1="dk1" bg2="lt2" tx2="dk2" accent1="accent1" accent2="accent2" accent3="accent3" accent4="accent4" accent5="accent5" accent6="accent6" hlink="hlink" folHlink="folHlink"/>
  <p:hf hdr="0" ftr="0"/>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D96F400F-14AC-4DD5-B5ED-11C040E7B9D8}" type="slidenum">
              <a:rPr kumimoji="1" lang="ja-JP" altLang="en-US" smtClean="0"/>
              <a:t>5</a:t>
            </a:fld>
            <a:endParaRPr kumimoji="1" lang="ja-JP" altLang="en-US"/>
          </a:p>
        </p:txBody>
      </p:sp>
      <p:sp>
        <p:nvSpPr>
          <p:cNvPr id="5" name="日付プレースホルダー 4"/>
          <p:cNvSpPr>
            <a:spLocks noGrp="1"/>
          </p:cNvSpPr>
          <p:nvPr>
            <p:ph type="dt" idx="11"/>
          </p:nvPr>
        </p:nvSpPr>
        <p:spPr/>
        <p:txBody>
          <a:bodyPr/>
          <a:lstStyle/>
          <a:p>
            <a:r>
              <a:rPr kumimoji="1" lang="en-US" altLang="ja-JP" smtClean="0"/>
              <a:t>2015/5/14</a:t>
            </a:r>
            <a:endParaRPr kumimoji="1" lang="ja-JP" altLang="en-US"/>
          </a:p>
        </p:txBody>
      </p:sp>
    </p:spTree>
    <p:extLst>
      <p:ext uri="{BB962C8B-B14F-4D97-AF65-F5344CB8AC3E}">
        <p14:creationId xmlns:p14="http://schemas.microsoft.com/office/powerpoint/2010/main" val="286878364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ja-JP" altLang="en-US" smtClean="0"/>
              <a:t>マスター タイトルの書式設定</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ja-JP" altLang="en-US" smtClean="0"/>
              <a:t>マスター サブタイトルの書式設定</a:t>
            </a:r>
            <a:endParaRPr kumimoji="0" lang="en-US"/>
          </a:p>
        </p:txBody>
      </p:sp>
      <p:sp>
        <p:nvSpPr>
          <p:cNvPr id="30" name="Date Placeholder 29"/>
          <p:cNvSpPr>
            <a:spLocks noGrp="1"/>
          </p:cNvSpPr>
          <p:nvPr>
            <p:ph type="dt" sz="half" idx="10"/>
          </p:nvPr>
        </p:nvSpPr>
        <p:spPr/>
        <p:txBody>
          <a:bodyPr/>
          <a:lstStyle/>
          <a:p>
            <a:fld id="{0A232C19-FAF1-4E58-8218-30BBD4ED179C}" type="datetimeFigureOut">
              <a:rPr kumimoji="1" lang="ja-JP" altLang="en-US" smtClean="0"/>
              <a:t>2015/5/13</a:t>
            </a:fld>
            <a:endParaRPr kumimoji="1" lang="ja-JP" altLang="en-US" dirty="0"/>
          </a:p>
        </p:txBody>
      </p:sp>
      <p:sp>
        <p:nvSpPr>
          <p:cNvPr id="19" name="Footer Placeholder 18"/>
          <p:cNvSpPr>
            <a:spLocks noGrp="1"/>
          </p:cNvSpPr>
          <p:nvPr>
            <p:ph type="ftr" sz="quarter" idx="11"/>
          </p:nvPr>
        </p:nvSpPr>
        <p:spPr/>
        <p:txBody>
          <a:bodyPr/>
          <a:lstStyle/>
          <a:p>
            <a:endParaRPr kumimoji="1" lang="ja-JP" altLang="en-US" dirty="0"/>
          </a:p>
        </p:txBody>
      </p:sp>
      <p:sp>
        <p:nvSpPr>
          <p:cNvPr id="27" name="Slide Number Placeholder 26"/>
          <p:cNvSpPr>
            <a:spLocks noGrp="1"/>
          </p:cNvSpPr>
          <p:nvPr>
            <p:ph type="sldNum" sz="quarter" idx="12"/>
          </p:nvPr>
        </p:nvSpPr>
        <p:spPr/>
        <p:txBody>
          <a:bodyPr/>
          <a:lstStyle/>
          <a:p>
            <a:fld id="{6B736BD0-85EA-4FE7-92A5-72549682BCDD}" type="slidenum">
              <a:rPr kumimoji="1" lang="ja-JP" altLang="en-US" smtClean="0"/>
              <a:t>‹#›</a:t>
            </a:fld>
            <a:endParaRPr kumimoji="1" lang="ja-JP" alt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ja-JP" altLang="en-US" smtClean="0"/>
              <a:t>マスター タイトルの書式設定</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ja-JP" altLang="en-US" smtClean="0"/>
              <a:t>マスター テキストの書式設定</a:t>
            </a:r>
          </a:p>
          <a:p>
            <a:pPr lvl="1" eaLnBrk="1" latinLnBrk="0" hangingPunct="1"/>
            <a:r>
              <a:rPr lang="ja-JP" altLang="en-US" smtClean="0"/>
              <a:t>第 </a:t>
            </a:r>
            <a:r>
              <a:rPr lang="en-US" altLang="ja-JP" smtClean="0"/>
              <a:t>2 </a:t>
            </a:r>
            <a:r>
              <a:rPr lang="ja-JP" altLang="en-US" smtClean="0"/>
              <a:t>レベル</a:t>
            </a:r>
          </a:p>
          <a:p>
            <a:pPr lvl="2" eaLnBrk="1" latinLnBrk="0" hangingPunct="1"/>
            <a:r>
              <a:rPr lang="ja-JP" altLang="en-US" smtClean="0"/>
              <a:t>第 </a:t>
            </a:r>
            <a:r>
              <a:rPr lang="en-US" altLang="ja-JP" smtClean="0"/>
              <a:t>3 </a:t>
            </a:r>
            <a:r>
              <a:rPr lang="ja-JP" altLang="en-US" smtClean="0"/>
              <a:t>レベル</a:t>
            </a:r>
          </a:p>
          <a:p>
            <a:pPr lvl="3" eaLnBrk="1" latinLnBrk="0" hangingPunct="1"/>
            <a:r>
              <a:rPr lang="ja-JP" altLang="en-US" smtClean="0"/>
              <a:t>第 </a:t>
            </a:r>
            <a:r>
              <a:rPr lang="en-US" altLang="ja-JP" smtClean="0"/>
              <a:t>4 </a:t>
            </a:r>
            <a:r>
              <a:rPr lang="ja-JP" altLang="en-US" smtClean="0"/>
              <a:t>レベル</a:t>
            </a:r>
          </a:p>
          <a:p>
            <a:pPr lvl="4" eaLnBrk="1" latinLnBrk="0" hangingPunct="1"/>
            <a:r>
              <a:rPr lang="ja-JP" altLang="en-US" smtClean="0"/>
              <a:t>第 </a:t>
            </a:r>
            <a:r>
              <a:rPr lang="en-US" altLang="ja-JP" smtClean="0"/>
              <a:t>5 </a:t>
            </a:r>
            <a:r>
              <a:rPr lang="ja-JP" altLang="en-US" smtClean="0"/>
              <a:t>レベル</a:t>
            </a:r>
            <a:endParaRPr kumimoji="0" lang="en-US"/>
          </a:p>
        </p:txBody>
      </p:sp>
      <p:sp>
        <p:nvSpPr>
          <p:cNvPr id="4" name="Date Placeholder 3"/>
          <p:cNvSpPr>
            <a:spLocks noGrp="1"/>
          </p:cNvSpPr>
          <p:nvPr>
            <p:ph type="dt" sz="half" idx="10"/>
          </p:nvPr>
        </p:nvSpPr>
        <p:spPr/>
        <p:txBody>
          <a:bodyPr/>
          <a:lstStyle/>
          <a:p>
            <a:fld id="{0A232C19-FAF1-4E58-8218-30BBD4ED179C}" type="datetimeFigureOut">
              <a:rPr kumimoji="1" lang="ja-JP" altLang="en-US" smtClean="0"/>
              <a:t>2015/5/13</a:t>
            </a:fld>
            <a:endParaRPr kumimoji="1" lang="ja-JP" altLang="en-US" dirty="0"/>
          </a:p>
        </p:txBody>
      </p:sp>
      <p:sp>
        <p:nvSpPr>
          <p:cNvPr id="5" name="Footer Placeholder 4"/>
          <p:cNvSpPr>
            <a:spLocks noGrp="1"/>
          </p:cNvSpPr>
          <p:nvPr>
            <p:ph type="ftr" sz="quarter" idx="11"/>
          </p:nvPr>
        </p:nvSpPr>
        <p:spPr/>
        <p:txBody>
          <a:bodyPr/>
          <a:lstStyle/>
          <a:p>
            <a:endParaRPr kumimoji="1" lang="ja-JP" altLang="en-US" dirty="0"/>
          </a:p>
        </p:txBody>
      </p:sp>
      <p:sp>
        <p:nvSpPr>
          <p:cNvPr id="6" name="Slide Number Placeholder 5"/>
          <p:cNvSpPr>
            <a:spLocks noGrp="1"/>
          </p:cNvSpPr>
          <p:nvPr>
            <p:ph type="sldNum" sz="quarter" idx="12"/>
          </p:nvPr>
        </p:nvSpPr>
        <p:spPr/>
        <p:txBody>
          <a:bodyPr/>
          <a:lstStyle/>
          <a:p>
            <a:fld id="{6B736BD0-85EA-4FE7-92A5-72549682BCDD}" type="slidenum">
              <a:rPr kumimoji="1" lang="ja-JP" altLang="en-US" smtClean="0"/>
              <a:t>‹#›</a:t>
            </a:fld>
            <a:endParaRPr kumimoji="1" lang="ja-JP" alt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ja-JP" altLang="en-US" smtClean="0"/>
              <a:t>マスター タイトルの書式設定</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ja-JP" altLang="en-US" smtClean="0"/>
              <a:t>マスター テキストの書式設定</a:t>
            </a:r>
          </a:p>
          <a:p>
            <a:pPr lvl="1" eaLnBrk="1" latinLnBrk="0" hangingPunct="1"/>
            <a:r>
              <a:rPr lang="ja-JP" altLang="en-US" smtClean="0"/>
              <a:t>第 </a:t>
            </a:r>
            <a:r>
              <a:rPr lang="en-US" altLang="ja-JP" smtClean="0"/>
              <a:t>2 </a:t>
            </a:r>
            <a:r>
              <a:rPr lang="ja-JP" altLang="en-US" smtClean="0"/>
              <a:t>レベル</a:t>
            </a:r>
          </a:p>
          <a:p>
            <a:pPr lvl="2" eaLnBrk="1" latinLnBrk="0" hangingPunct="1"/>
            <a:r>
              <a:rPr lang="ja-JP" altLang="en-US" smtClean="0"/>
              <a:t>第 </a:t>
            </a:r>
            <a:r>
              <a:rPr lang="en-US" altLang="ja-JP" smtClean="0"/>
              <a:t>3 </a:t>
            </a:r>
            <a:r>
              <a:rPr lang="ja-JP" altLang="en-US" smtClean="0"/>
              <a:t>レベル</a:t>
            </a:r>
          </a:p>
          <a:p>
            <a:pPr lvl="3" eaLnBrk="1" latinLnBrk="0" hangingPunct="1"/>
            <a:r>
              <a:rPr lang="ja-JP" altLang="en-US" smtClean="0"/>
              <a:t>第 </a:t>
            </a:r>
            <a:r>
              <a:rPr lang="en-US" altLang="ja-JP" smtClean="0"/>
              <a:t>4 </a:t>
            </a:r>
            <a:r>
              <a:rPr lang="ja-JP" altLang="en-US" smtClean="0"/>
              <a:t>レベル</a:t>
            </a:r>
          </a:p>
          <a:p>
            <a:pPr lvl="4" eaLnBrk="1" latinLnBrk="0" hangingPunct="1"/>
            <a:r>
              <a:rPr lang="ja-JP" altLang="en-US" smtClean="0"/>
              <a:t>第 </a:t>
            </a:r>
            <a:r>
              <a:rPr lang="en-US" altLang="ja-JP" smtClean="0"/>
              <a:t>5 </a:t>
            </a:r>
            <a:r>
              <a:rPr lang="ja-JP" altLang="en-US" smtClean="0"/>
              <a:t>レベル</a:t>
            </a:r>
            <a:endParaRPr kumimoji="0" lang="en-US"/>
          </a:p>
        </p:txBody>
      </p:sp>
      <p:sp>
        <p:nvSpPr>
          <p:cNvPr id="4" name="Date Placeholder 3"/>
          <p:cNvSpPr>
            <a:spLocks noGrp="1"/>
          </p:cNvSpPr>
          <p:nvPr>
            <p:ph type="dt" sz="half" idx="10"/>
          </p:nvPr>
        </p:nvSpPr>
        <p:spPr/>
        <p:txBody>
          <a:bodyPr/>
          <a:lstStyle/>
          <a:p>
            <a:fld id="{0A232C19-FAF1-4E58-8218-30BBD4ED179C}" type="datetimeFigureOut">
              <a:rPr kumimoji="1" lang="ja-JP" altLang="en-US" smtClean="0"/>
              <a:t>2015/5/13</a:t>
            </a:fld>
            <a:endParaRPr kumimoji="1" lang="ja-JP" altLang="en-US" dirty="0"/>
          </a:p>
        </p:txBody>
      </p:sp>
      <p:sp>
        <p:nvSpPr>
          <p:cNvPr id="5" name="Footer Placeholder 4"/>
          <p:cNvSpPr>
            <a:spLocks noGrp="1"/>
          </p:cNvSpPr>
          <p:nvPr>
            <p:ph type="ftr" sz="quarter" idx="11"/>
          </p:nvPr>
        </p:nvSpPr>
        <p:spPr/>
        <p:txBody>
          <a:bodyPr/>
          <a:lstStyle/>
          <a:p>
            <a:endParaRPr kumimoji="1" lang="ja-JP" altLang="en-US" dirty="0"/>
          </a:p>
        </p:txBody>
      </p:sp>
      <p:sp>
        <p:nvSpPr>
          <p:cNvPr id="6" name="Slide Number Placeholder 5"/>
          <p:cNvSpPr>
            <a:spLocks noGrp="1"/>
          </p:cNvSpPr>
          <p:nvPr>
            <p:ph type="sldNum" sz="quarter" idx="12"/>
          </p:nvPr>
        </p:nvSpPr>
        <p:spPr/>
        <p:txBody>
          <a:bodyPr/>
          <a:lstStyle/>
          <a:p>
            <a:fld id="{6B736BD0-85EA-4FE7-92A5-72549682BCDD}" type="slidenum">
              <a:rPr kumimoji="1" lang="ja-JP" altLang="en-US" smtClean="0"/>
              <a:t>‹#›</a:t>
            </a:fld>
            <a:endParaRPr kumimoji="1" lang="ja-JP" alt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ja-JP" altLang="en-US" smtClean="0"/>
              <a:t>マスター タイトルの書式設定</a:t>
            </a:r>
            <a:endParaRPr kumimoji="0" lang="en-US"/>
          </a:p>
        </p:txBody>
      </p:sp>
      <p:sp>
        <p:nvSpPr>
          <p:cNvPr id="3" name="Content Placeholder 2"/>
          <p:cNvSpPr>
            <a:spLocks noGrp="1"/>
          </p:cNvSpPr>
          <p:nvPr>
            <p:ph idx="1"/>
          </p:nvPr>
        </p:nvSpPr>
        <p:spPr/>
        <p:txBody>
          <a:bodyPr/>
          <a:lstStyle/>
          <a:p>
            <a:pPr lvl="0" eaLnBrk="1" latinLnBrk="0" hangingPunct="1"/>
            <a:r>
              <a:rPr lang="ja-JP" altLang="en-US" smtClean="0"/>
              <a:t>マスター テキストの書式設定</a:t>
            </a:r>
          </a:p>
          <a:p>
            <a:pPr lvl="1" eaLnBrk="1" latinLnBrk="0" hangingPunct="1"/>
            <a:r>
              <a:rPr lang="ja-JP" altLang="en-US" smtClean="0"/>
              <a:t>第 </a:t>
            </a:r>
            <a:r>
              <a:rPr lang="en-US" altLang="ja-JP" smtClean="0"/>
              <a:t>2 </a:t>
            </a:r>
            <a:r>
              <a:rPr lang="ja-JP" altLang="en-US" smtClean="0"/>
              <a:t>レベル</a:t>
            </a:r>
          </a:p>
          <a:p>
            <a:pPr lvl="2" eaLnBrk="1" latinLnBrk="0" hangingPunct="1"/>
            <a:r>
              <a:rPr lang="ja-JP" altLang="en-US" smtClean="0"/>
              <a:t>第 </a:t>
            </a:r>
            <a:r>
              <a:rPr lang="en-US" altLang="ja-JP" smtClean="0"/>
              <a:t>3 </a:t>
            </a:r>
            <a:r>
              <a:rPr lang="ja-JP" altLang="en-US" smtClean="0"/>
              <a:t>レベル</a:t>
            </a:r>
          </a:p>
          <a:p>
            <a:pPr lvl="3" eaLnBrk="1" latinLnBrk="0" hangingPunct="1"/>
            <a:r>
              <a:rPr lang="ja-JP" altLang="en-US" smtClean="0"/>
              <a:t>第 </a:t>
            </a:r>
            <a:r>
              <a:rPr lang="en-US" altLang="ja-JP" smtClean="0"/>
              <a:t>4 </a:t>
            </a:r>
            <a:r>
              <a:rPr lang="ja-JP" altLang="en-US" smtClean="0"/>
              <a:t>レベル</a:t>
            </a:r>
          </a:p>
          <a:p>
            <a:pPr lvl="4" eaLnBrk="1" latinLnBrk="0" hangingPunct="1"/>
            <a:r>
              <a:rPr lang="ja-JP" altLang="en-US" smtClean="0"/>
              <a:t>第 </a:t>
            </a:r>
            <a:r>
              <a:rPr lang="en-US" altLang="ja-JP" smtClean="0"/>
              <a:t>5 </a:t>
            </a:r>
            <a:r>
              <a:rPr lang="ja-JP" altLang="en-US" smtClean="0"/>
              <a:t>レベル</a:t>
            </a:r>
            <a:endParaRPr kumimoji="0" lang="en-US"/>
          </a:p>
        </p:txBody>
      </p:sp>
      <p:sp>
        <p:nvSpPr>
          <p:cNvPr id="4" name="Date Placeholder 3"/>
          <p:cNvSpPr>
            <a:spLocks noGrp="1"/>
          </p:cNvSpPr>
          <p:nvPr>
            <p:ph type="dt" sz="half" idx="10"/>
          </p:nvPr>
        </p:nvSpPr>
        <p:spPr/>
        <p:txBody>
          <a:bodyPr/>
          <a:lstStyle/>
          <a:p>
            <a:fld id="{0A232C19-FAF1-4E58-8218-30BBD4ED179C}" type="datetimeFigureOut">
              <a:rPr kumimoji="1" lang="ja-JP" altLang="en-US" smtClean="0"/>
              <a:t>2015/5/13</a:t>
            </a:fld>
            <a:endParaRPr kumimoji="1" lang="ja-JP" altLang="en-US" dirty="0"/>
          </a:p>
        </p:txBody>
      </p:sp>
      <p:sp>
        <p:nvSpPr>
          <p:cNvPr id="5" name="Footer Placeholder 4"/>
          <p:cNvSpPr>
            <a:spLocks noGrp="1"/>
          </p:cNvSpPr>
          <p:nvPr>
            <p:ph type="ftr" sz="quarter" idx="11"/>
          </p:nvPr>
        </p:nvSpPr>
        <p:spPr/>
        <p:txBody>
          <a:bodyPr/>
          <a:lstStyle/>
          <a:p>
            <a:endParaRPr kumimoji="1" lang="ja-JP" altLang="en-US" dirty="0"/>
          </a:p>
        </p:txBody>
      </p:sp>
      <p:sp>
        <p:nvSpPr>
          <p:cNvPr id="6" name="Slide Number Placeholder 5"/>
          <p:cNvSpPr>
            <a:spLocks noGrp="1"/>
          </p:cNvSpPr>
          <p:nvPr>
            <p:ph type="sldNum" sz="quarter" idx="12"/>
          </p:nvPr>
        </p:nvSpPr>
        <p:spPr/>
        <p:txBody>
          <a:bodyPr/>
          <a:lstStyle/>
          <a:p>
            <a:fld id="{6B736BD0-85EA-4FE7-92A5-72549682BCDD}" type="slidenum">
              <a:rPr kumimoji="1" lang="ja-JP" altLang="en-US" smtClean="0"/>
              <a:t>‹#›</a:t>
            </a:fld>
            <a:endParaRPr kumimoji="1" lang="ja-JP" alt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ja-JP" altLang="en-US" smtClean="0"/>
              <a:t>マスター タイトルの書式設定</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ja-JP" altLang="en-US" smtClean="0"/>
              <a:t>マスター テキストの書式設定</a:t>
            </a:r>
          </a:p>
        </p:txBody>
      </p:sp>
      <p:sp>
        <p:nvSpPr>
          <p:cNvPr id="4" name="Date Placeholder 3"/>
          <p:cNvSpPr>
            <a:spLocks noGrp="1"/>
          </p:cNvSpPr>
          <p:nvPr>
            <p:ph type="dt" sz="half" idx="10"/>
          </p:nvPr>
        </p:nvSpPr>
        <p:spPr/>
        <p:txBody>
          <a:bodyPr/>
          <a:lstStyle/>
          <a:p>
            <a:fld id="{0A232C19-FAF1-4E58-8218-30BBD4ED179C}" type="datetimeFigureOut">
              <a:rPr kumimoji="1" lang="ja-JP" altLang="en-US" smtClean="0"/>
              <a:t>2015/5/13</a:t>
            </a:fld>
            <a:endParaRPr kumimoji="1" lang="ja-JP" altLang="en-US" dirty="0"/>
          </a:p>
        </p:txBody>
      </p:sp>
      <p:sp>
        <p:nvSpPr>
          <p:cNvPr id="5" name="Footer Placeholder 4"/>
          <p:cNvSpPr>
            <a:spLocks noGrp="1"/>
          </p:cNvSpPr>
          <p:nvPr>
            <p:ph type="ftr" sz="quarter" idx="11"/>
          </p:nvPr>
        </p:nvSpPr>
        <p:spPr/>
        <p:txBody>
          <a:bodyPr/>
          <a:lstStyle/>
          <a:p>
            <a:endParaRPr kumimoji="1" lang="ja-JP" altLang="en-US" dirty="0"/>
          </a:p>
        </p:txBody>
      </p:sp>
      <p:sp>
        <p:nvSpPr>
          <p:cNvPr id="6" name="Slide Number Placeholder 5"/>
          <p:cNvSpPr>
            <a:spLocks noGrp="1"/>
          </p:cNvSpPr>
          <p:nvPr>
            <p:ph type="sldNum" sz="quarter" idx="12"/>
          </p:nvPr>
        </p:nvSpPr>
        <p:spPr/>
        <p:txBody>
          <a:bodyPr/>
          <a:lstStyle/>
          <a:p>
            <a:fld id="{6B736BD0-85EA-4FE7-92A5-72549682BCDD}" type="slidenum">
              <a:rPr kumimoji="1" lang="ja-JP" altLang="en-US" smtClean="0"/>
              <a:t>‹#›</a:t>
            </a:fld>
            <a:endParaRPr kumimoji="1" lang="ja-JP" alt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ja-JP" altLang="en-US" smtClean="0"/>
              <a:t>マスター タイトルの書式設定</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ja-JP" altLang="en-US" smtClean="0"/>
              <a:t>マスター テキストの書式設定</a:t>
            </a:r>
          </a:p>
          <a:p>
            <a:pPr lvl="1" eaLnBrk="1" latinLnBrk="0" hangingPunct="1"/>
            <a:r>
              <a:rPr lang="ja-JP" altLang="en-US" smtClean="0"/>
              <a:t>第 </a:t>
            </a:r>
            <a:r>
              <a:rPr lang="en-US" altLang="ja-JP" smtClean="0"/>
              <a:t>2 </a:t>
            </a:r>
            <a:r>
              <a:rPr lang="ja-JP" altLang="en-US" smtClean="0"/>
              <a:t>レベル</a:t>
            </a:r>
          </a:p>
          <a:p>
            <a:pPr lvl="2" eaLnBrk="1" latinLnBrk="0" hangingPunct="1"/>
            <a:r>
              <a:rPr lang="ja-JP" altLang="en-US" smtClean="0"/>
              <a:t>第 </a:t>
            </a:r>
            <a:r>
              <a:rPr lang="en-US" altLang="ja-JP" smtClean="0"/>
              <a:t>3 </a:t>
            </a:r>
            <a:r>
              <a:rPr lang="ja-JP" altLang="en-US" smtClean="0"/>
              <a:t>レベル</a:t>
            </a:r>
          </a:p>
          <a:p>
            <a:pPr lvl="3" eaLnBrk="1" latinLnBrk="0" hangingPunct="1"/>
            <a:r>
              <a:rPr lang="ja-JP" altLang="en-US" smtClean="0"/>
              <a:t>第 </a:t>
            </a:r>
            <a:r>
              <a:rPr lang="en-US" altLang="ja-JP" smtClean="0"/>
              <a:t>4 </a:t>
            </a:r>
            <a:r>
              <a:rPr lang="ja-JP" altLang="en-US" smtClean="0"/>
              <a:t>レベル</a:t>
            </a:r>
          </a:p>
          <a:p>
            <a:pPr lvl="4" eaLnBrk="1" latinLnBrk="0" hangingPunct="1"/>
            <a:r>
              <a:rPr lang="ja-JP" altLang="en-US" smtClean="0"/>
              <a:t>第 </a:t>
            </a:r>
            <a:r>
              <a:rPr lang="en-US" altLang="ja-JP" smtClean="0"/>
              <a:t>5 </a:t>
            </a:r>
            <a:r>
              <a:rPr lang="ja-JP" altLang="en-US" smtClean="0"/>
              <a:t>レベル</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ja-JP" altLang="en-US" smtClean="0"/>
              <a:t>マスター テキストの書式設定</a:t>
            </a:r>
          </a:p>
          <a:p>
            <a:pPr lvl="1" eaLnBrk="1" latinLnBrk="0" hangingPunct="1"/>
            <a:r>
              <a:rPr lang="ja-JP" altLang="en-US" smtClean="0"/>
              <a:t>第 </a:t>
            </a:r>
            <a:r>
              <a:rPr lang="en-US" altLang="ja-JP" smtClean="0"/>
              <a:t>2 </a:t>
            </a:r>
            <a:r>
              <a:rPr lang="ja-JP" altLang="en-US" smtClean="0"/>
              <a:t>レベル</a:t>
            </a:r>
          </a:p>
          <a:p>
            <a:pPr lvl="2" eaLnBrk="1" latinLnBrk="0" hangingPunct="1"/>
            <a:r>
              <a:rPr lang="ja-JP" altLang="en-US" smtClean="0"/>
              <a:t>第 </a:t>
            </a:r>
            <a:r>
              <a:rPr lang="en-US" altLang="ja-JP" smtClean="0"/>
              <a:t>3 </a:t>
            </a:r>
            <a:r>
              <a:rPr lang="ja-JP" altLang="en-US" smtClean="0"/>
              <a:t>レベル</a:t>
            </a:r>
          </a:p>
          <a:p>
            <a:pPr lvl="3" eaLnBrk="1" latinLnBrk="0" hangingPunct="1"/>
            <a:r>
              <a:rPr lang="ja-JP" altLang="en-US" smtClean="0"/>
              <a:t>第 </a:t>
            </a:r>
            <a:r>
              <a:rPr lang="en-US" altLang="ja-JP" smtClean="0"/>
              <a:t>4 </a:t>
            </a:r>
            <a:r>
              <a:rPr lang="ja-JP" altLang="en-US" smtClean="0"/>
              <a:t>レベル</a:t>
            </a:r>
          </a:p>
          <a:p>
            <a:pPr lvl="4" eaLnBrk="1" latinLnBrk="0" hangingPunct="1"/>
            <a:r>
              <a:rPr lang="ja-JP" altLang="en-US" smtClean="0"/>
              <a:t>第 </a:t>
            </a:r>
            <a:r>
              <a:rPr lang="en-US" altLang="ja-JP" smtClean="0"/>
              <a:t>5 </a:t>
            </a:r>
            <a:r>
              <a:rPr lang="ja-JP" altLang="en-US" smtClean="0"/>
              <a:t>レベル</a:t>
            </a:r>
            <a:endParaRPr kumimoji="0" lang="en-US"/>
          </a:p>
        </p:txBody>
      </p:sp>
      <p:sp>
        <p:nvSpPr>
          <p:cNvPr id="5" name="Date Placeholder 4"/>
          <p:cNvSpPr>
            <a:spLocks noGrp="1"/>
          </p:cNvSpPr>
          <p:nvPr>
            <p:ph type="dt" sz="half" idx="10"/>
          </p:nvPr>
        </p:nvSpPr>
        <p:spPr/>
        <p:txBody>
          <a:bodyPr/>
          <a:lstStyle/>
          <a:p>
            <a:fld id="{0A232C19-FAF1-4E58-8218-30BBD4ED179C}" type="datetimeFigureOut">
              <a:rPr kumimoji="1" lang="ja-JP" altLang="en-US" smtClean="0"/>
              <a:t>2015/5/13</a:t>
            </a:fld>
            <a:endParaRPr kumimoji="1" lang="ja-JP" altLang="en-US" dirty="0"/>
          </a:p>
        </p:txBody>
      </p:sp>
      <p:sp>
        <p:nvSpPr>
          <p:cNvPr id="6" name="Footer Placeholder 5"/>
          <p:cNvSpPr>
            <a:spLocks noGrp="1"/>
          </p:cNvSpPr>
          <p:nvPr>
            <p:ph type="ftr" sz="quarter" idx="11"/>
          </p:nvPr>
        </p:nvSpPr>
        <p:spPr/>
        <p:txBody>
          <a:bodyPr/>
          <a:lstStyle/>
          <a:p>
            <a:endParaRPr kumimoji="1" lang="ja-JP" altLang="en-US" dirty="0"/>
          </a:p>
        </p:txBody>
      </p:sp>
      <p:sp>
        <p:nvSpPr>
          <p:cNvPr id="7" name="Slide Number Placeholder 6"/>
          <p:cNvSpPr>
            <a:spLocks noGrp="1"/>
          </p:cNvSpPr>
          <p:nvPr>
            <p:ph type="sldNum" sz="quarter" idx="12"/>
          </p:nvPr>
        </p:nvSpPr>
        <p:spPr/>
        <p:txBody>
          <a:bodyPr/>
          <a:lstStyle/>
          <a:p>
            <a:fld id="{6B736BD0-85EA-4FE7-92A5-72549682BCDD}" type="slidenum">
              <a:rPr kumimoji="1" lang="ja-JP" altLang="en-US" smtClean="0"/>
              <a:t>‹#›</a:t>
            </a:fld>
            <a:endParaRPr kumimoji="1" lang="ja-JP" alt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ja-JP" altLang="en-US" smtClean="0"/>
              <a:t>マスター タイトルの書式設定</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ja-JP" altLang="en-US" smtClean="0"/>
              <a:t>マスター テキストの書式設定</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ja-JP" altLang="en-US" smtClean="0"/>
              <a:t>マスター テキストの書式設定</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ja-JP" altLang="en-US" smtClean="0"/>
              <a:t>マスター テキストの書式設定</a:t>
            </a:r>
          </a:p>
          <a:p>
            <a:pPr lvl="1" eaLnBrk="1" latinLnBrk="0" hangingPunct="1"/>
            <a:r>
              <a:rPr lang="ja-JP" altLang="en-US" smtClean="0"/>
              <a:t>第 </a:t>
            </a:r>
            <a:r>
              <a:rPr lang="en-US" altLang="ja-JP" smtClean="0"/>
              <a:t>2 </a:t>
            </a:r>
            <a:r>
              <a:rPr lang="ja-JP" altLang="en-US" smtClean="0"/>
              <a:t>レベル</a:t>
            </a:r>
          </a:p>
          <a:p>
            <a:pPr lvl="2" eaLnBrk="1" latinLnBrk="0" hangingPunct="1"/>
            <a:r>
              <a:rPr lang="ja-JP" altLang="en-US" smtClean="0"/>
              <a:t>第 </a:t>
            </a:r>
            <a:r>
              <a:rPr lang="en-US" altLang="ja-JP" smtClean="0"/>
              <a:t>3 </a:t>
            </a:r>
            <a:r>
              <a:rPr lang="ja-JP" altLang="en-US" smtClean="0"/>
              <a:t>レベル</a:t>
            </a:r>
          </a:p>
          <a:p>
            <a:pPr lvl="3" eaLnBrk="1" latinLnBrk="0" hangingPunct="1"/>
            <a:r>
              <a:rPr lang="ja-JP" altLang="en-US" smtClean="0"/>
              <a:t>第 </a:t>
            </a:r>
            <a:r>
              <a:rPr lang="en-US" altLang="ja-JP" smtClean="0"/>
              <a:t>4 </a:t>
            </a:r>
            <a:r>
              <a:rPr lang="ja-JP" altLang="en-US" smtClean="0"/>
              <a:t>レベル</a:t>
            </a:r>
          </a:p>
          <a:p>
            <a:pPr lvl="4" eaLnBrk="1" latinLnBrk="0" hangingPunct="1"/>
            <a:r>
              <a:rPr lang="ja-JP" altLang="en-US" smtClean="0"/>
              <a:t>第 </a:t>
            </a:r>
            <a:r>
              <a:rPr lang="en-US" altLang="ja-JP" smtClean="0"/>
              <a:t>5 </a:t>
            </a:r>
            <a:r>
              <a:rPr lang="ja-JP" altLang="en-US" smtClean="0"/>
              <a:t>レベル</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ja-JP" altLang="en-US" smtClean="0"/>
              <a:t>マスター テキストの書式設定</a:t>
            </a:r>
          </a:p>
          <a:p>
            <a:pPr lvl="1" eaLnBrk="1" latinLnBrk="0" hangingPunct="1"/>
            <a:r>
              <a:rPr lang="ja-JP" altLang="en-US" smtClean="0"/>
              <a:t>第 </a:t>
            </a:r>
            <a:r>
              <a:rPr lang="en-US" altLang="ja-JP" smtClean="0"/>
              <a:t>2 </a:t>
            </a:r>
            <a:r>
              <a:rPr lang="ja-JP" altLang="en-US" smtClean="0"/>
              <a:t>レベル</a:t>
            </a:r>
          </a:p>
          <a:p>
            <a:pPr lvl="2" eaLnBrk="1" latinLnBrk="0" hangingPunct="1"/>
            <a:r>
              <a:rPr lang="ja-JP" altLang="en-US" smtClean="0"/>
              <a:t>第 </a:t>
            </a:r>
            <a:r>
              <a:rPr lang="en-US" altLang="ja-JP" smtClean="0"/>
              <a:t>3 </a:t>
            </a:r>
            <a:r>
              <a:rPr lang="ja-JP" altLang="en-US" smtClean="0"/>
              <a:t>レベル</a:t>
            </a:r>
          </a:p>
          <a:p>
            <a:pPr lvl="3" eaLnBrk="1" latinLnBrk="0" hangingPunct="1"/>
            <a:r>
              <a:rPr lang="ja-JP" altLang="en-US" smtClean="0"/>
              <a:t>第 </a:t>
            </a:r>
            <a:r>
              <a:rPr lang="en-US" altLang="ja-JP" smtClean="0"/>
              <a:t>4 </a:t>
            </a:r>
            <a:r>
              <a:rPr lang="ja-JP" altLang="en-US" smtClean="0"/>
              <a:t>レベル</a:t>
            </a:r>
          </a:p>
          <a:p>
            <a:pPr lvl="4" eaLnBrk="1" latinLnBrk="0" hangingPunct="1"/>
            <a:r>
              <a:rPr lang="ja-JP" altLang="en-US" smtClean="0"/>
              <a:t>第 </a:t>
            </a:r>
            <a:r>
              <a:rPr lang="en-US" altLang="ja-JP" smtClean="0"/>
              <a:t>5 </a:t>
            </a:r>
            <a:r>
              <a:rPr lang="ja-JP" altLang="en-US" smtClean="0"/>
              <a:t>レベル</a:t>
            </a:r>
            <a:endParaRPr kumimoji="0" lang="en-US"/>
          </a:p>
        </p:txBody>
      </p:sp>
      <p:sp>
        <p:nvSpPr>
          <p:cNvPr id="7" name="Date Placeholder 6"/>
          <p:cNvSpPr>
            <a:spLocks noGrp="1"/>
          </p:cNvSpPr>
          <p:nvPr>
            <p:ph type="dt" sz="half" idx="10"/>
          </p:nvPr>
        </p:nvSpPr>
        <p:spPr/>
        <p:txBody>
          <a:bodyPr/>
          <a:lstStyle/>
          <a:p>
            <a:fld id="{0A232C19-FAF1-4E58-8218-30BBD4ED179C}" type="datetimeFigureOut">
              <a:rPr kumimoji="1" lang="ja-JP" altLang="en-US" smtClean="0"/>
              <a:t>2015/5/13</a:t>
            </a:fld>
            <a:endParaRPr kumimoji="1" lang="ja-JP" altLang="en-US" dirty="0"/>
          </a:p>
        </p:txBody>
      </p:sp>
      <p:sp>
        <p:nvSpPr>
          <p:cNvPr id="8" name="Footer Placeholder 7"/>
          <p:cNvSpPr>
            <a:spLocks noGrp="1"/>
          </p:cNvSpPr>
          <p:nvPr>
            <p:ph type="ftr" sz="quarter" idx="11"/>
          </p:nvPr>
        </p:nvSpPr>
        <p:spPr/>
        <p:txBody>
          <a:bodyPr/>
          <a:lstStyle/>
          <a:p>
            <a:endParaRPr kumimoji="1" lang="ja-JP" altLang="en-US" dirty="0"/>
          </a:p>
        </p:txBody>
      </p:sp>
      <p:sp>
        <p:nvSpPr>
          <p:cNvPr id="9" name="Slide Number Placeholder 8"/>
          <p:cNvSpPr>
            <a:spLocks noGrp="1"/>
          </p:cNvSpPr>
          <p:nvPr>
            <p:ph type="sldNum" sz="quarter" idx="12"/>
          </p:nvPr>
        </p:nvSpPr>
        <p:spPr/>
        <p:txBody>
          <a:bodyPr/>
          <a:lstStyle/>
          <a:p>
            <a:fld id="{6B736BD0-85EA-4FE7-92A5-72549682BCDD}" type="slidenum">
              <a:rPr kumimoji="1" lang="ja-JP" altLang="en-US" smtClean="0"/>
              <a:t>‹#›</a:t>
            </a:fld>
            <a:endParaRPr kumimoji="1" lang="ja-JP" alt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ja-JP" altLang="en-US" smtClean="0"/>
              <a:t>マスター タイトルの書式設定</a:t>
            </a:r>
            <a:endParaRPr kumimoji="0" lang="en-US"/>
          </a:p>
        </p:txBody>
      </p:sp>
      <p:sp>
        <p:nvSpPr>
          <p:cNvPr id="3" name="Date Placeholder 2"/>
          <p:cNvSpPr>
            <a:spLocks noGrp="1"/>
          </p:cNvSpPr>
          <p:nvPr>
            <p:ph type="dt" sz="half" idx="10"/>
          </p:nvPr>
        </p:nvSpPr>
        <p:spPr/>
        <p:txBody>
          <a:bodyPr/>
          <a:lstStyle/>
          <a:p>
            <a:fld id="{0A232C19-FAF1-4E58-8218-30BBD4ED179C}" type="datetimeFigureOut">
              <a:rPr kumimoji="1" lang="ja-JP" altLang="en-US" smtClean="0"/>
              <a:t>2015/5/13</a:t>
            </a:fld>
            <a:endParaRPr kumimoji="1" lang="ja-JP" altLang="en-US" dirty="0"/>
          </a:p>
        </p:txBody>
      </p:sp>
      <p:sp>
        <p:nvSpPr>
          <p:cNvPr id="4" name="Footer Placeholder 3"/>
          <p:cNvSpPr>
            <a:spLocks noGrp="1"/>
          </p:cNvSpPr>
          <p:nvPr>
            <p:ph type="ftr" sz="quarter" idx="11"/>
          </p:nvPr>
        </p:nvSpPr>
        <p:spPr/>
        <p:txBody>
          <a:bodyPr/>
          <a:lstStyle/>
          <a:p>
            <a:endParaRPr kumimoji="1" lang="ja-JP" altLang="en-US" dirty="0"/>
          </a:p>
        </p:txBody>
      </p:sp>
      <p:sp>
        <p:nvSpPr>
          <p:cNvPr id="5" name="Slide Number Placeholder 4"/>
          <p:cNvSpPr>
            <a:spLocks noGrp="1"/>
          </p:cNvSpPr>
          <p:nvPr>
            <p:ph type="sldNum" sz="quarter" idx="12"/>
          </p:nvPr>
        </p:nvSpPr>
        <p:spPr/>
        <p:txBody>
          <a:bodyPr/>
          <a:lstStyle/>
          <a:p>
            <a:fld id="{6B736BD0-85EA-4FE7-92A5-72549682BCDD}" type="slidenum">
              <a:rPr kumimoji="1" lang="ja-JP" altLang="en-US" smtClean="0"/>
              <a:t>‹#›</a:t>
            </a:fld>
            <a:endParaRPr kumimoji="1" lang="ja-JP" alt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A232C19-FAF1-4E58-8218-30BBD4ED179C}" type="datetimeFigureOut">
              <a:rPr kumimoji="1" lang="ja-JP" altLang="en-US" smtClean="0"/>
              <a:t>2015/5/13</a:t>
            </a:fld>
            <a:endParaRPr kumimoji="1" lang="ja-JP" altLang="en-US" dirty="0"/>
          </a:p>
        </p:txBody>
      </p:sp>
      <p:sp>
        <p:nvSpPr>
          <p:cNvPr id="3" name="Footer Placeholder 2"/>
          <p:cNvSpPr>
            <a:spLocks noGrp="1"/>
          </p:cNvSpPr>
          <p:nvPr>
            <p:ph type="ftr" sz="quarter" idx="11"/>
          </p:nvPr>
        </p:nvSpPr>
        <p:spPr/>
        <p:txBody>
          <a:bodyPr/>
          <a:lstStyle/>
          <a:p>
            <a:endParaRPr kumimoji="1" lang="ja-JP" altLang="en-US" dirty="0"/>
          </a:p>
        </p:txBody>
      </p:sp>
      <p:sp>
        <p:nvSpPr>
          <p:cNvPr id="4" name="Slide Number Placeholder 3"/>
          <p:cNvSpPr>
            <a:spLocks noGrp="1"/>
          </p:cNvSpPr>
          <p:nvPr>
            <p:ph type="sldNum" sz="quarter" idx="12"/>
          </p:nvPr>
        </p:nvSpPr>
        <p:spPr/>
        <p:txBody>
          <a:bodyPr/>
          <a:lstStyle/>
          <a:p>
            <a:fld id="{6B736BD0-85EA-4FE7-92A5-72549682BCDD}" type="slidenum">
              <a:rPr kumimoji="1" lang="ja-JP" altLang="en-US" smtClean="0"/>
              <a:t>‹#›</a:t>
            </a:fld>
            <a:endParaRPr kumimoji="1" lang="ja-JP" alt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ja-JP" altLang="en-US" smtClean="0"/>
              <a:t>マスター タイトルの書式設定</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ja-JP" altLang="en-US" smtClean="0"/>
              <a:t>マスター テキストの書式設定</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ja-JP" altLang="en-US" smtClean="0"/>
              <a:t>マスター テキストの書式設定</a:t>
            </a:r>
          </a:p>
          <a:p>
            <a:pPr lvl="1" eaLnBrk="1" latinLnBrk="0" hangingPunct="1"/>
            <a:r>
              <a:rPr lang="ja-JP" altLang="en-US" smtClean="0"/>
              <a:t>第 </a:t>
            </a:r>
            <a:r>
              <a:rPr lang="en-US" altLang="ja-JP" smtClean="0"/>
              <a:t>2 </a:t>
            </a:r>
            <a:r>
              <a:rPr lang="ja-JP" altLang="en-US" smtClean="0"/>
              <a:t>レベル</a:t>
            </a:r>
          </a:p>
          <a:p>
            <a:pPr lvl="2" eaLnBrk="1" latinLnBrk="0" hangingPunct="1"/>
            <a:r>
              <a:rPr lang="ja-JP" altLang="en-US" smtClean="0"/>
              <a:t>第 </a:t>
            </a:r>
            <a:r>
              <a:rPr lang="en-US" altLang="ja-JP" smtClean="0"/>
              <a:t>3 </a:t>
            </a:r>
            <a:r>
              <a:rPr lang="ja-JP" altLang="en-US" smtClean="0"/>
              <a:t>レベル</a:t>
            </a:r>
          </a:p>
          <a:p>
            <a:pPr lvl="3" eaLnBrk="1" latinLnBrk="0" hangingPunct="1"/>
            <a:r>
              <a:rPr lang="ja-JP" altLang="en-US" smtClean="0"/>
              <a:t>第 </a:t>
            </a:r>
            <a:r>
              <a:rPr lang="en-US" altLang="ja-JP" smtClean="0"/>
              <a:t>4 </a:t>
            </a:r>
            <a:r>
              <a:rPr lang="ja-JP" altLang="en-US" smtClean="0"/>
              <a:t>レベル</a:t>
            </a:r>
          </a:p>
          <a:p>
            <a:pPr lvl="4" eaLnBrk="1" latinLnBrk="0" hangingPunct="1"/>
            <a:r>
              <a:rPr lang="ja-JP" altLang="en-US" smtClean="0"/>
              <a:t>第 </a:t>
            </a:r>
            <a:r>
              <a:rPr lang="en-US" altLang="ja-JP" smtClean="0"/>
              <a:t>5 </a:t>
            </a:r>
            <a:r>
              <a:rPr lang="ja-JP" altLang="en-US" smtClean="0"/>
              <a:t>レベル</a:t>
            </a:r>
            <a:endParaRPr kumimoji="0" lang="en-US"/>
          </a:p>
        </p:txBody>
      </p:sp>
      <p:sp>
        <p:nvSpPr>
          <p:cNvPr id="5" name="Date Placeholder 4"/>
          <p:cNvSpPr>
            <a:spLocks noGrp="1"/>
          </p:cNvSpPr>
          <p:nvPr>
            <p:ph type="dt" sz="half" idx="10"/>
          </p:nvPr>
        </p:nvSpPr>
        <p:spPr/>
        <p:txBody>
          <a:bodyPr/>
          <a:lstStyle/>
          <a:p>
            <a:fld id="{0A232C19-FAF1-4E58-8218-30BBD4ED179C}" type="datetimeFigureOut">
              <a:rPr kumimoji="1" lang="ja-JP" altLang="en-US" smtClean="0"/>
              <a:t>2015/5/13</a:t>
            </a:fld>
            <a:endParaRPr kumimoji="1" lang="ja-JP" altLang="en-US" dirty="0"/>
          </a:p>
        </p:txBody>
      </p:sp>
      <p:sp>
        <p:nvSpPr>
          <p:cNvPr id="6" name="Footer Placeholder 5"/>
          <p:cNvSpPr>
            <a:spLocks noGrp="1"/>
          </p:cNvSpPr>
          <p:nvPr>
            <p:ph type="ftr" sz="quarter" idx="11"/>
          </p:nvPr>
        </p:nvSpPr>
        <p:spPr/>
        <p:txBody>
          <a:bodyPr/>
          <a:lstStyle/>
          <a:p>
            <a:endParaRPr kumimoji="1" lang="ja-JP" altLang="en-US" dirty="0"/>
          </a:p>
        </p:txBody>
      </p:sp>
      <p:sp>
        <p:nvSpPr>
          <p:cNvPr id="7" name="Slide Number Placeholder 6"/>
          <p:cNvSpPr>
            <a:spLocks noGrp="1"/>
          </p:cNvSpPr>
          <p:nvPr>
            <p:ph type="sldNum" sz="quarter" idx="12"/>
          </p:nvPr>
        </p:nvSpPr>
        <p:spPr/>
        <p:txBody>
          <a:bodyPr/>
          <a:lstStyle/>
          <a:p>
            <a:fld id="{6B736BD0-85EA-4FE7-92A5-72549682BCDD}" type="slidenum">
              <a:rPr kumimoji="1" lang="ja-JP" altLang="en-US" smtClean="0"/>
              <a:t>‹#›</a:t>
            </a:fld>
            <a:endParaRPr kumimoji="1" lang="ja-JP" alt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タイトル付きの図">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dirty="0"/>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dirty="0"/>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ja-JP" altLang="en-US" smtClean="0"/>
              <a:t>マスター タイトルの書式設定</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ja-JP" altLang="en-US" smtClean="0"/>
              <a:t>マスター テキストの書式設定</a:t>
            </a:r>
          </a:p>
        </p:txBody>
      </p:sp>
      <p:sp>
        <p:nvSpPr>
          <p:cNvPr id="5" name="Date Placeholder 4"/>
          <p:cNvSpPr>
            <a:spLocks noGrp="1"/>
          </p:cNvSpPr>
          <p:nvPr>
            <p:ph type="dt" sz="half" idx="10"/>
          </p:nvPr>
        </p:nvSpPr>
        <p:spPr/>
        <p:txBody>
          <a:bodyPr/>
          <a:lstStyle/>
          <a:p>
            <a:fld id="{0A232C19-FAF1-4E58-8218-30BBD4ED179C}" type="datetimeFigureOut">
              <a:rPr kumimoji="1" lang="ja-JP" altLang="en-US" smtClean="0"/>
              <a:t>2015/5/13</a:t>
            </a:fld>
            <a:endParaRPr kumimoji="1" lang="ja-JP" altLang="en-US" dirty="0"/>
          </a:p>
        </p:txBody>
      </p:sp>
      <p:sp>
        <p:nvSpPr>
          <p:cNvPr id="6" name="Footer Placeholder 5"/>
          <p:cNvSpPr>
            <a:spLocks noGrp="1"/>
          </p:cNvSpPr>
          <p:nvPr>
            <p:ph type="ftr" sz="quarter" idx="11"/>
          </p:nvPr>
        </p:nvSpPr>
        <p:spPr/>
        <p:txBody>
          <a:bodyPr/>
          <a:lstStyle/>
          <a:p>
            <a:endParaRPr kumimoji="1" lang="ja-JP" altLang="en-US" dirty="0"/>
          </a:p>
        </p:txBody>
      </p:sp>
      <p:sp>
        <p:nvSpPr>
          <p:cNvPr id="7" name="Slide Number Placeholder 6"/>
          <p:cNvSpPr>
            <a:spLocks noGrp="1"/>
          </p:cNvSpPr>
          <p:nvPr>
            <p:ph type="sldNum" sz="quarter" idx="12"/>
          </p:nvPr>
        </p:nvSpPr>
        <p:spPr>
          <a:xfrm>
            <a:off x="8077200" y="6356350"/>
            <a:ext cx="609600" cy="365125"/>
          </a:xfrm>
        </p:spPr>
        <p:txBody>
          <a:bodyPr/>
          <a:lstStyle/>
          <a:p>
            <a:fld id="{6B736BD0-85EA-4FE7-92A5-72549682BCDD}" type="slidenum">
              <a:rPr kumimoji="1" lang="ja-JP" altLang="en-US" smtClean="0"/>
              <a:t>‹#›</a:t>
            </a:fld>
            <a:endParaRPr kumimoji="1" lang="ja-JP" altLang="en-US" dirty="0"/>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ja-JP" altLang="en-US" dirty="0" smtClean="0"/>
              <a:t>アイコンをクリックして図を追加</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dirty="0">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dirty="0">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dirty="0">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dirty="0">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ja-JP" altLang="en-US" smtClean="0"/>
              <a:t>マスター タイトルの書式設定</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ja-JP" altLang="en-US" smtClean="0"/>
              <a:t>マスター テキストの書式設定</a:t>
            </a:r>
          </a:p>
          <a:p>
            <a:pPr lvl="1" eaLnBrk="1" latinLnBrk="0" hangingPunct="1"/>
            <a:r>
              <a:rPr kumimoji="0" lang="ja-JP" altLang="en-US" smtClean="0"/>
              <a:t>第 </a:t>
            </a:r>
            <a:r>
              <a:rPr kumimoji="0" lang="en-US" altLang="ja-JP" smtClean="0"/>
              <a:t>2 </a:t>
            </a:r>
            <a:r>
              <a:rPr kumimoji="0" lang="ja-JP" altLang="en-US" smtClean="0"/>
              <a:t>レベル</a:t>
            </a:r>
          </a:p>
          <a:p>
            <a:pPr lvl="2" eaLnBrk="1" latinLnBrk="0" hangingPunct="1"/>
            <a:r>
              <a:rPr kumimoji="0" lang="ja-JP" altLang="en-US" smtClean="0"/>
              <a:t>第 </a:t>
            </a:r>
            <a:r>
              <a:rPr kumimoji="0" lang="en-US" altLang="ja-JP" smtClean="0"/>
              <a:t>3 </a:t>
            </a:r>
            <a:r>
              <a:rPr kumimoji="0" lang="ja-JP" altLang="en-US" smtClean="0"/>
              <a:t>レベル</a:t>
            </a:r>
          </a:p>
          <a:p>
            <a:pPr lvl="3" eaLnBrk="1" latinLnBrk="0" hangingPunct="1"/>
            <a:r>
              <a:rPr kumimoji="0" lang="ja-JP" altLang="en-US" smtClean="0"/>
              <a:t>第 </a:t>
            </a:r>
            <a:r>
              <a:rPr kumimoji="0" lang="en-US" altLang="ja-JP" smtClean="0"/>
              <a:t>4 </a:t>
            </a:r>
            <a:r>
              <a:rPr kumimoji="0" lang="ja-JP" altLang="en-US" smtClean="0"/>
              <a:t>レベル</a:t>
            </a:r>
          </a:p>
          <a:p>
            <a:pPr lvl="4" eaLnBrk="1" latinLnBrk="0" hangingPunct="1"/>
            <a:r>
              <a:rPr kumimoji="0" lang="ja-JP" altLang="en-US" smtClean="0"/>
              <a:t>第 </a:t>
            </a:r>
            <a:r>
              <a:rPr kumimoji="0" lang="en-US" altLang="ja-JP" smtClean="0"/>
              <a:t>5 </a:t>
            </a:r>
            <a:r>
              <a:rPr kumimoji="0" lang="ja-JP" altLang="en-US" smtClean="0"/>
              <a:t>レベル</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0A232C19-FAF1-4E58-8218-30BBD4ED179C}" type="datetimeFigureOut">
              <a:rPr kumimoji="1" lang="ja-JP" altLang="en-US" smtClean="0"/>
              <a:t>2015/5/13</a:t>
            </a:fld>
            <a:endParaRPr kumimoji="1" lang="ja-JP" altLang="en-US" dirty="0"/>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kumimoji="1" lang="ja-JP" altLang="en-US" dirty="0"/>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6B736BD0-85EA-4FE7-92A5-72549682BCDD}" type="slidenum">
              <a:rPr kumimoji="1" lang="ja-JP" altLang="en-US" smtClean="0"/>
              <a:t>‹#›</a:t>
            </a:fld>
            <a:endParaRPr kumimoji="1" lang="ja-JP" altLang="en-US" dirty="0"/>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dirty="0"/>
            </a:p>
          </p:txBody>
        </p:sp>
      </p:gr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1"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1"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1"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1"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1"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1"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1"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1"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1"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1" sz="1400" kern="1200" baseline="0">
          <a:solidFill>
            <a:schemeClr val="tx1"/>
          </a:solidFill>
          <a:latin typeface="+mn-lt"/>
          <a:ea typeface="+mn-ea"/>
          <a:cs typeface="+mn-cs"/>
        </a:defRPr>
      </a:lvl9pPr>
    </p:bodyStyle>
    <p:otherStyle>
      <a:lvl1pPr marL="0" algn="l" rtl="0" eaLnBrk="1" latinLnBrk="0" hangingPunct="1">
        <a:defRPr kumimoji="1" kern="1200">
          <a:solidFill>
            <a:schemeClr val="tx1"/>
          </a:solidFill>
          <a:latin typeface="+mn-lt"/>
          <a:ea typeface="+mn-ea"/>
          <a:cs typeface="+mn-cs"/>
        </a:defRPr>
      </a:lvl1pPr>
      <a:lvl2pPr marL="457200" algn="l" rtl="0" eaLnBrk="1" latinLnBrk="0" hangingPunct="1">
        <a:defRPr kumimoji="1" kern="1200">
          <a:solidFill>
            <a:schemeClr val="tx1"/>
          </a:solidFill>
          <a:latin typeface="+mn-lt"/>
          <a:ea typeface="+mn-ea"/>
          <a:cs typeface="+mn-cs"/>
        </a:defRPr>
      </a:lvl2pPr>
      <a:lvl3pPr marL="914400" algn="l" rtl="0" eaLnBrk="1" latinLnBrk="0" hangingPunct="1">
        <a:defRPr kumimoji="1" kern="1200">
          <a:solidFill>
            <a:schemeClr val="tx1"/>
          </a:solidFill>
          <a:latin typeface="+mn-lt"/>
          <a:ea typeface="+mn-ea"/>
          <a:cs typeface="+mn-cs"/>
        </a:defRPr>
      </a:lvl3pPr>
      <a:lvl4pPr marL="1371600" algn="l" rtl="0" eaLnBrk="1" latinLnBrk="0" hangingPunct="1">
        <a:defRPr kumimoji="1" kern="1200">
          <a:solidFill>
            <a:schemeClr val="tx1"/>
          </a:solidFill>
          <a:latin typeface="+mn-lt"/>
          <a:ea typeface="+mn-ea"/>
          <a:cs typeface="+mn-cs"/>
        </a:defRPr>
      </a:lvl4pPr>
      <a:lvl5pPr marL="1828800" algn="l" rtl="0" eaLnBrk="1" latinLnBrk="0" hangingPunct="1">
        <a:defRPr kumimoji="1" kern="1200">
          <a:solidFill>
            <a:schemeClr val="tx1"/>
          </a:solidFill>
          <a:latin typeface="+mn-lt"/>
          <a:ea typeface="+mn-ea"/>
          <a:cs typeface="+mn-cs"/>
        </a:defRPr>
      </a:lvl5pPr>
      <a:lvl6pPr marL="2286000" algn="l" rtl="0" eaLnBrk="1" latinLnBrk="0" hangingPunct="1">
        <a:defRPr kumimoji="1" kern="1200">
          <a:solidFill>
            <a:schemeClr val="tx1"/>
          </a:solidFill>
          <a:latin typeface="+mn-lt"/>
          <a:ea typeface="+mn-ea"/>
          <a:cs typeface="+mn-cs"/>
        </a:defRPr>
      </a:lvl6pPr>
      <a:lvl7pPr marL="2743200" algn="l" rtl="0" eaLnBrk="1" latinLnBrk="0" hangingPunct="1">
        <a:defRPr kumimoji="1" kern="1200">
          <a:solidFill>
            <a:schemeClr val="tx1"/>
          </a:solidFill>
          <a:latin typeface="+mn-lt"/>
          <a:ea typeface="+mn-ea"/>
          <a:cs typeface="+mn-cs"/>
        </a:defRPr>
      </a:lvl7pPr>
      <a:lvl8pPr marL="3200400" algn="l" rtl="0" eaLnBrk="1" latinLnBrk="0" hangingPunct="1">
        <a:defRPr kumimoji="1" kern="1200">
          <a:solidFill>
            <a:schemeClr val="tx1"/>
          </a:solidFill>
          <a:latin typeface="+mn-lt"/>
          <a:ea typeface="+mn-ea"/>
          <a:cs typeface="+mn-cs"/>
        </a:defRPr>
      </a:lvl8pPr>
      <a:lvl9pPr marL="3657600" algn="l" rtl="0" eaLnBrk="1" latinLnBrk="0" hangingPunct="1">
        <a:defRPr kumimoji="1"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4.wmf"/><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5.wmf"/><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6.wmf"/><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wmf"/><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7.wmf"/><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4.wm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p:txBody>
          <a:bodyPr>
            <a:normAutofit/>
          </a:bodyPr>
          <a:lstStyle/>
          <a:p>
            <a:pPr algn="ctr"/>
            <a:r>
              <a:rPr lang="ja-JP" altLang="en-US" sz="9600" dirty="0" smtClean="0"/>
              <a:t>教員免許制度</a:t>
            </a:r>
            <a:endParaRPr kumimoji="1" lang="ja-JP" altLang="en-US" sz="9600" dirty="0"/>
          </a:p>
        </p:txBody>
      </p:sp>
      <p:sp>
        <p:nvSpPr>
          <p:cNvPr id="3" name="サブタイトル 2"/>
          <p:cNvSpPr>
            <a:spLocks noGrp="1"/>
          </p:cNvSpPr>
          <p:nvPr>
            <p:ph type="subTitle" idx="1"/>
          </p:nvPr>
        </p:nvSpPr>
        <p:spPr>
          <a:xfrm>
            <a:off x="533400" y="4293096"/>
            <a:ext cx="7854696" cy="1728192"/>
          </a:xfrm>
        </p:spPr>
        <p:txBody>
          <a:bodyPr>
            <a:normAutofit fontScale="77500" lnSpcReduction="20000"/>
          </a:bodyPr>
          <a:lstStyle/>
          <a:p>
            <a:pPr algn="ctr"/>
            <a:endParaRPr lang="en-US" altLang="zh-TW" sz="3600" dirty="0">
              <a:latin typeface="メイリオ" panose="020B0604030504040204" pitchFamily="50" charset="-128"/>
              <a:ea typeface="メイリオ" panose="020B0604030504040204" pitchFamily="50" charset="-128"/>
              <a:cs typeface="メイリオ" panose="020B0604030504040204" pitchFamily="50" charset="-128"/>
            </a:endParaRPr>
          </a:p>
          <a:p>
            <a:pPr algn="ctr"/>
            <a:r>
              <a:rPr lang="ja-JP" altLang="en-US" sz="3600" dirty="0" smtClean="0">
                <a:latin typeface="メイリオ" panose="020B0604030504040204" pitchFamily="50" charset="-128"/>
                <a:ea typeface="メイリオ" panose="020B0604030504040204" pitchFamily="50" charset="-128"/>
                <a:cs typeface="メイリオ" panose="020B0604030504040204" pitchFamily="50" charset="-128"/>
              </a:rPr>
              <a:t>平成２７年度</a:t>
            </a:r>
            <a:endParaRPr lang="en-US" altLang="ja-JP" sz="3600" dirty="0" smtClean="0">
              <a:latin typeface="メイリオ" panose="020B0604030504040204" pitchFamily="50" charset="-128"/>
              <a:ea typeface="メイリオ" panose="020B0604030504040204" pitchFamily="50" charset="-128"/>
              <a:cs typeface="メイリオ" panose="020B0604030504040204" pitchFamily="50" charset="-128"/>
            </a:endParaRPr>
          </a:p>
          <a:p>
            <a:pPr algn="ctr"/>
            <a:r>
              <a:rPr lang="zh-TW" altLang="en-US" sz="3600" dirty="0" smtClean="0">
                <a:latin typeface="メイリオ" panose="020B0604030504040204" pitchFamily="50" charset="-128"/>
                <a:ea typeface="メイリオ" panose="020B0604030504040204" pitchFamily="50" charset="-128"/>
                <a:cs typeface="メイリオ" panose="020B0604030504040204" pitchFamily="50" charset="-128"/>
              </a:rPr>
              <a:t>第</a:t>
            </a:r>
            <a:r>
              <a:rPr lang="ja-JP" altLang="en-US" sz="3600" dirty="0" smtClean="0">
                <a:latin typeface="メイリオ" panose="020B0604030504040204" pitchFamily="50" charset="-128"/>
                <a:ea typeface="メイリオ" panose="020B0604030504040204" pitchFamily="50" charset="-128"/>
                <a:cs typeface="メイリオ" panose="020B0604030504040204" pitchFamily="50" charset="-128"/>
              </a:rPr>
              <a:t>２</a:t>
            </a:r>
            <a:r>
              <a:rPr lang="zh-TW" altLang="en-US" sz="3600" dirty="0" smtClean="0">
                <a:latin typeface="メイリオ" panose="020B0604030504040204" pitchFamily="50" charset="-128"/>
                <a:ea typeface="メイリオ" panose="020B0604030504040204" pitchFamily="50" charset="-128"/>
                <a:cs typeface="メイリオ" panose="020B0604030504040204" pitchFamily="50" charset="-128"/>
              </a:rPr>
              <a:t>回</a:t>
            </a:r>
            <a:r>
              <a:rPr lang="zh-TW" altLang="en-US" sz="3600" dirty="0">
                <a:latin typeface="メイリオ" panose="020B0604030504040204" pitchFamily="50" charset="-128"/>
                <a:ea typeface="メイリオ" panose="020B0604030504040204" pitchFamily="50" charset="-128"/>
                <a:cs typeface="メイリオ" panose="020B0604030504040204" pitchFamily="50" charset="-128"/>
              </a:rPr>
              <a:t>嶺北事務</a:t>
            </a:r>
            <a:r>
              <a:rPr lang="zh-TW" altLang="en-US" sz="3600" dirty="0" smtClean="0">
                <a:latin typeface="メイリオ" panose="020B0604030504040204" pitchFamily="50" charset="-128"/>
                <a:ea typeface="メイリオ" panose="020B0604030504040204" pitchFamily="50" charset="-128"/>
                <a:cs typeface="メイリオ" panose="020B0604030504040204" pitchFamily="50" charset="-128"/>
              </a:rPr>
              <a:t>職員会</a:t>
            </a:r>
            <a:endParaRPr lang="en-US" altLang="zh-TW" sz="3600" dirty="0" smtClean="0">
              <a:latin typeface="メイリオ" panose="020B0604030504040204" pitchFamily="50" charset="-128"/>
              <a:ea typeface="メイリオ" panose="020B0604030504040204" pitchFamily="50" charset="-128"/>
              <a:cs typeface="メイリオ" panose="020B0604030504040204" pitchFamily="50" charset="-128"/>
            </a:endParaRPr>
          </a:p>
          <a:p>
            <a:pPr algn="ctr"/>
            <a:r>
              <a:rPr lang="en-US" altLang="ja-JP" sz="3600" dirty="0">
                <a:latin typeface="メイリオ" panose="020B0604030504040204" pitchFamily="50" charset="-128"/>
                <a:ea typeface="メイリオ" panose="020B0604030504040204" pitchFamily="50" charset="-128"/>
                <a:cs typeface="メイリオ" panose="020B0604030504040204" pitchFamily="50" charset="-128"/>
              </a:rPr>
              <a:t>H27.5.14</a:t>
            </a:r>
            <a:endParaRPr lang="zh-TW" altLang="en-US" sz="3600" dirty="0">
              <a:latin typeface="メイリオ" panose="020B0604030504040204" pitchFamily="50" charset="-128"/>
              <a:ea typeface="メイリオ" panose="020B0604030504040204" pitchFamily="50" charset="-128"/>
              <a:cs typeface="メイリオ" panose="020B0604030504040204" pitchFamily="50" charset="-128"/>
            </a:endParaRPr>
          </a:p>
          <a:p>
            <a:endParaRPr kumimoji="1" lang="ja-JP" altLang="en-US" sz="3600" dirty="0">
              <a:latin typeface="メイリオ" panose="020B0604030504040204" pitchFamily="50" charset="-128"/>
              <a:ea typeface="メイリオ" panose="020B0604030504040204" pitchFamily="50" charset="-128"/>
              <a:cs typeface="メイリオ" panose="020B0604030504040204" pitchFamily="50" charset="-128"/>
            </a:endParaRPr>
          </a:p>
        </p:txBody>
      </p:sp>
    </p:spTree>
    <p:extLst>
      <p:ext uri="{BB962C8B-B14F-4D97-AF65-F5344CB8AC3E}">
        <p14:creationId xmlns:p14="http://schemas.microsoft.com/office/powerpoint/2010/main" val="360247747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p:cNvSpPr txBox="1"/>
          <p:nvPr/>
        </p:nvSpPr>
        <p:spPr>
          <a:xfrm>
            <a:off x="370364" y="328880"/>
            <a:ext cx="7297980" cy="1015663"/>
          </a:xfrm>
          <a:prstGeom prst="rect">
            <a:avLst/>
          </a:prstGeom>
          <a:noFill/>
        </p:spPr>
        <p:txBody>
          <a:bodyPr wrap="square" rtlCol="0">
            <a:spAutoFit/>
          </a:bodyPr>
          <a:lstStyle/>
          <a:p>
            <a:r>
              <a:rPr lang="ja-JP" altLang="en-US" sz="6000" dirty="0">
                <a:latin typeface="ＭＳ ゴシック" panose="020B0609070205080204" pitchFamily="49" charset="-128"/>
                <a:ea typeface="ＭＳ ゴシック" panose="020B0609070205080204" pitchFamily="49" charset="-128"/>
              </a:rPr>
              <a:t>どこ</a:t>
            </a:r>
            <a:r>
              <a:rPr lang="ja-JP" altLang="en-US" sz="6000" dirty="0" smtClean="0">
                <a:latin typeface="ＭＳ ゴシック" panose="020B0609070205080204" pitchFamily="49" charset="-128"/>
                <a:ea typeface="ＭＳ ゴシック" panose="020B0609070205080204" pitchFamily="49" charset="-128"/>
              </a:rPr>
              <a:t>で</a:t>
            </a:r>
            <a:r>
              <a:rPr lang="ja-JP" altLang="en-US" sz="6000" dirty="0" err="1" smtClean="0">
                <a:latin typeface="ＭＳ ゴシック" panose="020B0609070205080204" pitchFamily="49" charset="-128"/>
                <a:ea typeface="ＭＳ ゴシック" panose="020B0609070205080204" pitchFamily="49" charset="-128"/>
              </a:rPr>
              <a:t>もらえるの</a:t>
            </a:r>
            <a:r>
              <a:rPr lang="ja-JP" altLang="en-US" sz="6000" dirty="0" smtClean="0">
                <a:latin typeface="ＭＳ ゴシック" panose="020B0609070205080204" pitchFamily="49" charset="-128"/>
                <a:ea typeface="ＭＳ ゴシック" panose="020B0609070205080204" pitchFamily="49" charset="-128"/>
              </a:rPr>
              <a:t>２</a:t>
            </a:r>
            <a:endParaRPr kumimoji="1" lang="ja-JP" altLang="en-US" sz="6000" dirty="0">
              <a:latin typeface="ＭＳ ゴシック" panose="020B0609070205080204" pitchFamily="49" charset="-128"/>
              <a:ea typeface="ＭＳ ゴシック" panose="020B0609070205080204" pitchFamily="49" charset="-128"/>
            </a:endParaRPr>
          </a:p>
        </p:txBody>
      </p:sp>
      <p:sp>
        <p:nvSpPr>
          <p:cNvPr id="5" name="テキスト ボックス 4"/>
          <p:cNvSpPr txBox="1"/>
          <p:nvPr/>
        </p:nvSpPr>
        <p:spPr>
          <a:xfrm>
            <a:off x="515808" y="1844824"/>
            <a:ext cx="8232656" cy="4401205"/>
          </a:xfrm>
          <a:prstGeom prst="rect">
            <a:avLst/>
          </a:prstGeom>
          <a:noFill/>
        </p:spPr>
        <p:txBody>
          <a:bodyPr wrap="square" rtlCol="0">
            <a:spAutoFit/>
          </a:bodyPr>
          <a:lstStyle/>
          <a:p>
            <a:r>
              <a:rPr lang="ja-JP" altLang="en-US" sz="2800" dirty="0" smtClean="0">
                <a:latin typeface="メイリオ" panose="020B0604030504040204" pitchFamily="50" charset="-128"/>
                <a:ea typeface="メイリオ" panose="020B0604030504040204" pitchFamily="50" charset="-128"/>
                <a:cs typeface="メイリオ" panose="020B0604030504040204" pitchFamily="50" charset="-128"/>
              </a:rPr>
              <a:t>授与された都道府県教育委員会へ申請するもの</a:t>
            </a:r>
            <a:endParaRPr lang="en-US" altLang="ja-JP" sz="2800" dirty="0" smtClean="0">
              <a:latin typeface="メイリオ" panose="020B0604030504040204" pitchFamily="50" charset="-128"/>
              <a:ea typeface="メイリオ" panose="020B0604030504040204" pitchFamily="50" charset="-128"/>
              <a:cs typeface="メイリオ" panose="020B0604030504040204" pitchFamily="50" charset="-128"/>
            </a:endParaRPr>
          </a:p>
          <a:p>
            <a:endParaRPr kumimoji="1" lang="en-US" altLang="ja-JP" sz="2800" dirty="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2800" dirty="0" smtClean="0">
                <a:latin typeface="メイリオ" panose="020B0604030504040204" pitchFamily="50" charset="-128"/>
                <a:ea typeface="メイリオ" panose="020B0604030504040204" pitchFamily="50" charset="-128"/>
                <a:cs typeface="メイリオ" panose="020B0604030504040204" pitchFamily="50" charset="-128"/>
              </a:rPr>
              <a:t>○免許状の書換</a:t>
            </a:r>
            <a:endParaRPr lang="en-US" altLang="ja-JP" sz="2800" dirty="0" smtClean="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2800" dirty="0" smtClean="0">
                <a:latin typeface="メイリオ" panose="020B0604030504040204" pitchFamily="50" charset="-128"/>
                <a:ea typeface="メイリオ" panose="020B0604030504040204" pitchFamily="50" charset="-128"/>
                <a:cs typeface="メイリオ" panose="020B0604030504040204" pitchFamily="50" charset="-128"/>
              </a:rPr>
              <a:t>○免許状の再交付</a:t>
            </a:r>
            <a:endParaRPr lang="en-US" altLang="ja-JP" sz="2800" dirty="0" smtClean="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2800" dirty="0" smtClean="0">
                <a:latin typeface="メイリオ" panose="020B0604030504040204" pitchFamily="50" charset="-128"/>
                <a:ea typeface="メイリオ" panose="020B0604030504040204" pitchFamily="50" charset="-128"/>
                <a:cs typeface="メイリオ" panose="020B0604030504040204" pitchFamily="50" charset="-128"/>
              </a:rPr>
              <a:t>○免許状が授与された証明書の交付</a:t>
            </a:r>
            <a:endParaRPr lang="en-US" altLang="ja-JP" sz="2800" dirty="0" smtClean="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2800" dirty="0" smtClean="0">
                <a:latin typeface="メイリオ" panose="020B0604030504040204" pitchFamily="50" charset="-128"/>
                <a:ea typeface="メイリオ" panose="020B0604030504040204" pitchFamily="50" charset="-128"/>
                <a:cs typeface="メイリオ" panose="020B0604030504040204" pitchFamily="50" charset="-128"/>
              </a:rPr>
              <a:t>　　　　　　　　　　　　　　　　　など</a:t>
            </a:r>
            <a:endParaRPr lang="en-US" altLang="ja-JP" sz="2800" dirty="0" smtClean="0">
              <a:latin typeface="メイリオ" panose="020B0604030504040204" pitchFamily="50" charset="-128"/>
              <a:ea typeface="メイリオ" panose="020B0604030504040204" pitchFamily="50" charset="-128"/>
              <a:cs typeface="メイリオ" panose="020B0604030504040204" pitchFamily="50" charset="-128"/>
            </a:endParaRPr>
          </a:p>
          <a:p>
            <a:endParaRPr lang="en-US" altLang="ja-JP" sz="2800" dirty="0">
              <a:latin typeface="メイリオ" panose="020B0604030504040204" pitchFamily="50" charset="-128"/>
              <a:ea typeface="メイリオ" panose="020B0604030504040204" pitchFamily="50" charset="-128"/>
              <a:cs typeface="メイリオ" panose="020B0604030504040204" pitchFamily="50" charset="-128"/>
            </a:endParaRPr>
          </a:p>
          <a:p>
            <a:endParaRPr lang="en-US" altLang="ja-JP" sz="2800" dirty="0">
              <a:latin typeface="メイリオ" panose="020B0604030504040204" pitchFamily="50" charset="-128"/>
              <a:ea typeface="メイリオ" panose="020B0604030504040204" pitchFamily="50" charset="-128"/>
              <a:cs typeface="メイリオ" panose="020B0604030504040204" pitchFamily="50" charset="-128"/>
            </a:endParaRPr>
          </a:p>
          <a:p>
            <a:pPr marL="444500" indent="-444500"/>
            <a:r>
              <a:rPr lang="en-US" altLang="ja-JP" sz="2800" dirty="0" smtClean="0">
                <a:latin typeface="メイリオ" panose="020B0604030504040204" pitchFamily="50" charset="-128"/>
                <a:ea typeface="メイリオ" panose="020B0604030504040204" pitchFamily="50" charset="-128"/>
                <a:cs typeface="メイリオ" panose="020B0604030504040204" pitchFamily="50" charset="-128"/>
              </a:rPr>
              <a:t>※</a:t>
            </a:r>
            <a:r>
              <a:rPr lang="ja-JP" altLang="en-US" sz="2800" dirty="0" smtClean="0">
                <a:latin typeface="メイリオ" panose="020B0604030504040204" pitchFamily="50" charset="-128"/>
                <a:ea typeface="メイリオ" panose="020B0604030504040204" pitchFamily="50" charset="-128"/>
                <a:cs typeface="メイリオ" panose="020B0604030504040204" pitchFamily="50" charset="-128"/>
              </a:rPr>
              <a:t>それぞれの都道府県教育委員で申請書類がことなるので、注意が必要</a:t>
            </a:r>
            <a:endParaRPr lang="en-US" altLang="ja-JP" sz="2800" dirty="0" smtClean="0">
              <a:latin typeface="メイリオ" panose="020B0604030504040204" pitchFamily="50" charset="-128"/>
              <a:ea typeface="メイリオ" panose="020B0604030504040204" pitchFamily="50" charset="-128"/>
              <a:cs typeface="メイリオ" panose="020B0604030504040204" pitchFamily="50" charset="-128"/>
            </a:endParaRPr>
          </a:p>
        </p:txBody>
      </p:sp>
      <p:pic>
        <p:nvPicPr>
          <p:cNvPr id="6" name="図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rot="2761585">
            <a:off x="7713157" y="328879"/>
            <a:ext cx="723711" cy="1015663"/>
          </a:xfrm>
          <a:prstGeom prst="rect">
            <a:avLst/>
          </a:prstGeom>
        </p:spPr>
      </p:pic>
    </p:spTree>
    <p:extLst>
      <p:ext uri="{BB962C8B-B14F-4D97-AF65-F5344CB8AC3E}">
        <p14:creationId xmlns:p14="http://schemas.microsoft.com/office/powerpoint/2010/main" val="399342322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p:cNvSpPr txBox="1"/>
          <p:nvPr/>
        </p:nvSpPr>
        <p:spPr>
          <a:xfrm>
            <a:off x="370364" y="328880"/>
            <a:ext cx="8594124" cy="1015663"/>
          </a:xfrm>
          <a:prstGeom prst="rect">
            <a:avLst/>
          </a:prstGeom>
          <a:noFill/>
        </p:spPr>
        <p:txBody>
          <a:bodyPr wrap="square" rtlCol="0">
            <a:spAutoFit/>
          </a:bodyPr>
          <a:lstStyle/>
          <a:p>
            <a:r>
              <a:rPr lang="ja-JP" altLang="en-US" sz="6000" dirty="0" smtClean="0">
                <a:latin typeface="ＭＳ ゴシック" panose="020B0609070205080204" pitchFamily="49" charset="-128"/>
                <a:ea typeface="ＭＳ ゴシック" panose="020B0609070205080204" pitchFamily="49" charset="-128"/>
              </a:rPr>
              <a:t>相当</a:t>
            </a:r>
            <a:r>
              <a:rPr lang="ja-JP" altLang="en-US" sz="6000" dirty="0">
                <a:latin typeface="ＭＳ ゴシック" panose="020B0609070205080204" pitchFamily="49" charset="-128"/>
                <a:ea typeface="ＭＳ ゴシック" panose="020B0609070205080204" pitchFamily="49" charset="-128"/>
              </a:rPr>
              <a:t>免許状主義</a:t>
            </a:r>
            <a:r>
              <a:rPr lang="ja-JP" altLang="en-US" sz="6000" dirty="0" smtClean="0">
                <a:latin typeface="ＭＳ ゴシック" panose="020B0609070205080204" pitchFamily="49" charset="-128"/>
                <a:ea typeface="ＭＳ ゴシック" panose="020B0609070205080204" pitchFamily="49" charset="-128"/>
              </a:rPr>
              <a:t>の例外１</a:t>
            </a:r>
            <a:endParaRPr kumimoji="1" lang="ja-JP" altLang="en-US" sz="6000" dirty="0">
              <a:latin typeface="ＭＳ ゴシック" panose="020B0609070205080204" pitchFamily="49" charset="-128"/>
              <a:ea typeface="ＭＳ ゴシック" panose="020B0609070205080204" pitchFamily="49" charset="-128"/>
            </a:endParaRPr>
          </a:p>
        </p:txBody>
      </p:sp>
      <p:sp>
        <p:nvSpPr>
          <p:cNvPr id="5" name="テキスト ボックス 4"/>
          <p:cNvSpPr txBox="1"/>
          <p:nvPr/>
        </p:nvSpPr>
        <p:spPr>
          <a:xfrm>
            <a:off x="515808" y="1844824"/>
            <a:ext cx="8232656" cy="3539430"/>
          </a:xfrm>
          <a:prstGeom prst="rect">
            <a:avLst/>
          </a:prstGeom>
          <a:noFill/>
        </p:spPr>
        <p:txBody>
          <a:bodyPr wrap="square" rtlCol="0">
            <a:spAutoFit/>
          </a:bodyPr>
          <a:lstStyle/>
          <a:p>
            <a:r>
              <a:rPr lang="ja-JP" altLang="en-US" sz="2800" dirty="0" smtClean="0">
                <a:latin typeface="メイリオ" panose="020B0604030504040204" pitchFamily="50" charset="-128"/>
                <a:ea typeface="メイリオ" panose="020B0604030504040204" pitchFamily="50" charset="-128"/>
                <a:cs typeface="メイリオ" panose="020B0604030504040204" pitchFamily="50" charset="-128"/>
              </a:rPr>
              <a:t>○養護教諭が単独で授業をしていいの？</a:t>
            </a:r>
            <a:endParaRPr lang="en-US" altLang="ja-JP" sz="2800" dirty="0" smtClean="0">
              <a:latin typeface="メイリオ" panose="020B0604030504040204" pitchFamily="50" charset="-128"/>
              <a:ea typeface="メイリオ" panose="020B0604030504040204" pitchFamily="50" charset="-128"/>
              <a:cs typeface="メイリオ" panose="020B0604030504040204" pitchFamily="50" charset="-128"/>
            </a:endParaRPr>
          </a:p>
          <a:p>
            <a:endParaRPr kumimoji="1" lang="en-US" altLang="ja-JP" sz="2800" dirty="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2800" dirty="0" smtClean="0">
                <a:latin typeface="メイリオ" panose="020B0604030504040204" pitchFamily="50" charset="-128"/>
                <a:ea typeface="メイリオ" panose="020B0604030504040204" pitchFamily="50" charset="-128"/>
                <a:cs typeface="メイリオ" panose="020B0604030504040204" pitchFamily="50" charset="-128"/>
              </a:rPr>
              <a:t>　当分</a:t>
            </a:r>
            <a:r>
              <a:rPr lang="ja-JP" altLang="en-US" sz="2800" dirty="0">
                <a:latin typeface="メイリオ" panose="020B0604030504040204" pitchFamily="50" charset="-128"/>
                <a:ea typeface="メイリオ" panose="020B0604030504040204" pitchFamily="50" charset="-128"/>
                <a:cs typeface="メイリオ" panose="020B0604030504040204" pitchFamily="50" charset="-128"/>
              </a:rPr>
              <a:t>の間は、養護教諭の勤務経験が３年以上ある養護教諭は、勤務する学校（幼稚園を除く）において、</a:t>
            </a:r>
            <a:r>
              <a:rPr lang="ja-JP" altLang="en-US" sz="2800" b="1" u="sng" dirty="0">
                <a:latin typeface="メイリオ" panose="020B0604030504040204" pitchFamily="50" charset="-128"/>
                <a:ea typeface="メイリオ" panose="020B0604030504040204" pitchFamily="50" charset="-128"/>
                <a:cs typeface="メイリオ" panose="020B0604030504040204" pitchFamily="50" charset="-128"/>
              </a:rPr>
              <a:t>保健</a:t>
            </a:r>
            <a:r>
              <a:rPr lang="ja-JP" altLang="en-US" sz="2800" dirty="0">
                <a:latin typeface="メイリオ" panose="020B0604030504040204" pitchFamily="50" charset="-128"/>
                <a:ea typeface="メイリオ" panose="020B0604030504040204" pitchFamily="50" charset="-128"/>
                <a:cs typeface="メイリオ" panose="020B0604030504040204" pitchFamily="50" charset="-128"/>
              </a:rPr>
              <a:t>（小学校又は</a:t>
            </a:r>
            <a:r>
              <a:rPr lang="ja-JP" altLang="en-US" sz="2800" dirty="0" smtClean="0">
                <a:latin typeface="メイリオ" panose="020B0604030504040204" pitchFamily="50" charset="-128"/>
                <a:ea typeface="メイリオ" panose="020B0604030504040204" pitchFamily="50" charset="-128"/>
                <a:cs typeface="メイリオ" panose="020B0604030504040204" pitchFamily="50" charset="-128"/>
              </a:rPr>
              <a:t>特別支援</a:t>
            </a:r>
            <a:r>
              <a:rPr lang="ja-JP" altLang="en-US" sz="2800" dirty="0">
                <a:latin typeface="メイリオ" panose="020B0604030504040204" pitchFamily="50" charset="-128"/>
                <a:ea typeface="メイリオ" panose="020B0604030504040204" pitchFamily="50" charset="-128"/>
                <a:cs typeface="メイリオ" panose="020B0604030504040204" pitchFamily="50" charset="-128"/>
              </a:rPr>
              <a:t>学校小学部においては体育）</a:t>
            </a:r>
            <a:r>
              <a:rPr lang="ja-JP" altLang="en-US" sz="2800" b="1" u="sng" dirty="0">
                <a:latin typeface="メイリオ" panose="020B0604030504040204" pitchFamily="50" charset="-128"/>
                <a:ea typeface="メイリオ" panose="020B0604030504040204" pitchFamily="50" charset="-128"/>
                <a:cs typeface="メイリオ" panose="020B0604030504040204" pitchFamily="50" charset="-128"/>
              </a:rPr>
              <a:t>の教科の領域に係る事項</a:t>
            </a:r>
            <a:r>
              <a:rPr lang="ja-JP" altLang="en-US" sz="2800" dirty="0">
                <a:latin typeface="メイリオ" panose="020B0604030504040204" pitchFamily="50" charset="-128"/>
                <a:ea typeface="メイリオ" panose="020B0604030504040204" pitchFamily="50" charset="-128"/>
                <a:cs typeface="メイリオ" panose="020B0604030504040204" pitchFamily="50" charset="-128"/>
              </a:rPr>
              <a:t>を担任することが</a:t>
            </a:r>
            <a:r>
              <a:rPr lang="ja-JP" altLang="en-US" sz="2800" dirty="0" smtClean="0">
                <a:latin typeface="メイリオ" panose="020B0604030504040204" pitchFamily="50" charset="-128"/>
                <a:ea typeface="メイリオ" panose="020B0604030504040204" pitchFamily="50" charset="-128"/>
                <a:cs typeface="メイリオ" panose="020B0604030504040204" pitchFamily="50" charset="-128"/>
              </a:rPr>
              <a:t>できる。 </a:t>
            </a:r>
            <a:endParaRPr lang="en-US" altLang="ja-JP" sz="2800" dirty="0" smtClean="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2800" dirty="0" smtClean="0">
                <a:latin typeface="メイリオ" panose="020B0604030504040204" pitchFamily="50" charset="-128"/>
                <a:ea typeface="メイリオ" panose="020B0604030504040204" pitchFamily="50" charset="-128"/>
                <a:cs typeface="メイリオ" panose="020B0604030504040204" pitchFamily="50" charset="-128"/>
              </a:rPr>
              <a:t>（</a:t>
            </a:r>
            <a:r>
              <a:rPr lang="ja-JP" altLang="en-US" sz="2800" dirty="0">
                <a:latin typeface="メイリオ" panose="020B0604030504040204" pitchFamily="50" charset="-128"/>
                <a:ea typeface="メイリオ" panose="020B0604030504040204" pitchFamily="50" charset="-128"/>
                <a:cs typeface="メイリオ" panose="020B0604030504040204" pitchFamily="50" charset="-128"/>
              </a:rPr>
              <a:t>教育職員免許法附則第</a:t>
            </a:r>
            <a:r>
              <a:rPr lang="en-US" altLang="ja-JP" sz="2800" dirty="0">
                <a:latin typeface="メイリオ" panose="020B0604030504040204" pitchFamily="50" charset="-128"/>
                <a:ea typeface="メイリオ" panose="020B0604030504040204" pitchFamily="50" charset="-128"/>
                <a:cs typeface="メイリオ" panose="020B0604030504040204" pitchFamily="50" charset="-128"/>
              </a:rPr>
              <a:t>15</a:t>
            </a:r>
            <a:r>
              <a:rPr lang="ja-JP" altLang="en-US" sz="2800" dirty="0">
                <a:latin typeface="メイリオ" panose="020B0604030504040204" pitchFamily="50" charset="-128"/>
                <a:ea typeface="メイリオ" panose="020B0604030504040204" pitchFamily="50" charset="-128"/>
                <a:cs typeface="メイリオ" panose="020B0604030504040204" pitchFamily="50" charset="-128"/>
              </a:rPr>
              <a:t>項）</a:t>
            </a:r>
            <a:endParaRPr kumimoji="1" lang="ja-JP" altLang="en-US" sz="2800" dirty="0">
              <a:latin typeface="メイリオ" panose="020B0604030504040204" pitchFamily="50" charset="-128"/>
              <a:ea typeface="メイリオ" panose="020B0604030504040204" pitchFamily="50" charset="-128"/>
              <a:cs typeface="メイリオ" panose="020B0604030504040204" pitchFamily="50" charset="-128"/>
            </a:endParaRPr>
          </a:p>
        </p:txBody>
      </p:sp>
      <p:pic>
        <p:nvPicPr>
          <p:cNvPr id="2" name="図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948264" y="4653136"/>
            <a:ext cx="1524069" cy="1786650"/>
          </a:xfrm>
          <a:prstGeom prst="rect">
            <a:avLst/>
          </a:prstGeom>
        </p:spPr>
      </p:pic>
    </p:spTree>
    <p:extLst>
      <p:ext uri="{BB962C8B-B14F-4D97-AF65-F5344CB8AC3E}">
        <p14:creationId xmlns:p14="http://schemas.microsoft.com/office/powerpoint/2010/main" val="14423399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p:cNvSpPr txBox="1"/>
          <p:nvPr/>
        </p:nvSpPr>
        <p:spPr>
          <a:xfrm>
            <a:off x="370364" y="328880"/>
            <a:ext cx="8594124" cy="1015663"/>
          </a:xfrm>
          <a:prstGeom prst="rect">
            <a:avLst/>
          </a:prstGeom>
          <a:noFill/>
        </p:spPr>
        <p:txBody>
          <a:bodyPr wrap="square" rtlCol="0">
            <a:spAutoFit/>
          </a:bodyPr>
          <a:lstStyle/>
          <a:p>
            <a:r>
              <a:rPr lang="ja-JP" altLang="en-US" sz="6000" dirty="0" smtClean="0">
                <a:latin typeface="ＭＳ ゴシック" panose="020B0609070205080204" pitchFamily="49" charset="-128"/>
                <a:ea typeface="ＭＳ ゴシック" panose="020B0609070205080204" pitchFamily="49" charset="-128"/>
              </a:rPr>
              <a:t>相当</a:t>
            </a:r>
            <a:r>
              <a:rPr lang="ja-JP" altLang="en-US" sz="6000" dirty="0">
                <a:latin typeface="ＭＳ ゴシック" panose="020B0609070205080204" pitchFamily="49" charset="-128"/>
                <a:ea typeface="ＭＳ ゴシック" panose="020B0609070205080204" pitchFamily="49" charset="-128"/>
              </a:rPr>
              <a:t>免許状主義</a:t>
            </a:r>
            <a:r>
              <a:rPr lang="ja-JP" altLang="en-US" sz="6000" dirty="0" smtClean="0">
                <a:latin typeface="ＭＳ ゴシック" panose="020B0609070205080204" pitchFamily="49" charset="-128"/>
                <a:ea typeface="ＭＳ ゴシック" panose="020B0609070205080204" pitchFamily="49" charset="-128"/>
              </a:rPr>
              <a:t>の例外２</a:t>
            </a:r>
            <a:endParaRPr kumimoji="1" lang="ja-JP" altLang="en-US" sz="6000" dirty="0">
              <a:latin typeface="ＭＳ ゴシック" panose="020B0609070205080204" pitchFamily="49" charset="-128"/>
              <a:ea typeface="ＭＳ ゴシック" panose="020B0609070205080204" pitchFamily="49" charset="-128"/>
            </a:endParaRPr>
          </a:p>
        </p:txBody>
      </p:sp>
      <p:sp>
        <p:nvSpPr>
          <p:cNvPr id="5" name="テキスト ボックス 4"/>
          <p:cNvSpPr txBox="1"/>
          <p:nvPr/>
        </p:nvSpPr>
        <p:spPr>
          <a:xfrm>
            <a:off x="515808" y="1844824"/>
            <a:ext cx="8232656" cy="4647426"/>
          </a:xfrm>
          <a:prstGeom prst="rect">
            <a:avLst/>
          </a:prstGeom>
          <a:noFill/>
        </p:spPr>
        <p:txBody>
          <a:bodyPr wrap="square" rtlCol="0">
            <a:spAutoFit/>
          </a:bodyPr>
          <a:lstStyle/>
          <a:p>
            <a:r>
              <a:rPr lang="ja-JP" altLang="en-US" sz="2800" dirty="0" smtClean="0">
                <a:latin typeface="メイリオ" panose="020B0604030504040204" pitchFamily="50" charset="-128"/>
                <a:ea typeface="メイリオ" panose="020B0604030504040204" pitchFamily="50" charset="-128"/>
                <a:cs typeface="メイリオ" panose="020B0604030504040204" pitchFamily="50" charset="-128"/>
              </a:rPr>
              <a:t>○栄養教諭が単独で授業をしていいの？</a:t>
            </a:r>
            <a:endParaRPr lang="en-US" altLang="ja-JP" sz="2800" dirty="0" smtClean="0">
              <a:latin typeface="メイリオ" panose="020B0604030504040204" pitchFamily="50" charset="-128"/>
              <a:ea typeface="メイリオ" panose="020B0604030504040204" pitchFamily="50" charset="-128"/>
              <a:cs typeface="メイリオ" panose="020B0604030504040204" pitchFamily="50" charset="-128"/>
            </a:endParaRPr>
          </a:p>
          <a:p>
            <a:endParaRPr kumimoji="1" lang="en-US" altLang="ja-JP" sz="2800" dirty="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2800" dirty="0" smtClean="0">
                <a:latin typeface="メイリオ" panose="020B0604030504040204" pitchFamily="50" charset="-128"/>
                <a:ea typeface="メイリオ" panose="020B0604030504040204" pitchFamily="50" charset="-128"/>
                <a:cs typeface="メイリオ" panose="020B0604030504040204" pitchFamily="50" charset="-128"/>
              </a:rPr>
              <a:t>　栄養教諭の職務内容は、職に関する指導と学校給食の管理を一体的に行うものであり、特定の教科の教授を担任することを目的とするものではないため単独で授業を行うことはできない。</a:t>
            </a:r>
            <a:endParaRPr lang="en-US" altLang="ja-JP" sz="2800" dirty="0" smtClean="0">
              <a:latin typeface="メイリオ" panose="020B0604030504040204" pitchFamily="50" charset="-128"/>
              <a:ea typeface="メイリオ" panose="020B0604030504040204" pitchFamily="50" charset="-128"/>
              <a:cs typeface="メイリオ" panose="020B0604030504040204" pitchFamily="50" charset="-128"/>
            </a:endParaRPr>
          </a:p>
          <a:p>
            <a:endParaRPr lang="en-US" altLang="ja-JP" sz="2800" dirty="0">
              <a:latin typeface="メイリオ" panose="020B0604030504040204" pitchFamily="50" charset="-128"/>
              <a:ea typeface="メイリオ" panose="020B0604030504040204" pitchFamily="50" charset="-128"/>
              <a:cs typeface="メイリオ" panose="020B0604030504040204" pitchFamily="50" charset="-128"/>
            </a:endParaRPr>
          </a:p>
          <a:p>
            <a:r>
              <a:rPr lang="en-US" altLang="ja-JP" sz="2000" dirty="0" smtClean="0">
                <a:latin typeface="メイリオ" panose="020B0604030504040204" pitchFamily="50" charset="-128"/>
                <a:ea typeface="メイリオ" panose="020B0604030504040204" pitchFamily="50" charset="-128"/>
                <a:cs typeface="メイリオ" panose="020B0604030504040204" pitchFamily="50" charset="-128"/>
              </a:rPr>
              <a:t>※</a:t>
            </a:r>
            <a:r>
              <a:rPr lang="ja-JP" altLang="en-US" sz="2000" dirty="0" smtClean="0">
                <a:latin typeface="メイリオ" panose="020B0604030504040204" pitchFamily="50" charset="-128"/>
                <a:ea typeface="メイリオ" panose="020B0604030504040204" pitchFamily="50" charset="-128"/>
                <a:cs typeface="メイリオ" panose="020B0604030504040204" pitchFamily="50" charset="-128"/>
              </a:rPr>
              <a:t>○学校教育法第</a:t>
            </a:r>
            <a:r>
              <a:rPr lang="en-US" altLang="ja-JP" sz="2000" dirty="0" smtClean="0">
                <a:latin typeface="メイリオ" panose="020B0604030504040204" pitchFamily="50" charset="-128"/>
                <a:ea typeface="メイリオ" panose="020B0604030504040204" pitchFamily="50" charset="-128"/>
                <a:cs typeface="メイリオ" panose="020B0604030504040204" pitchFamily="50" charset="-128"/>
              </a:rPr>
              <a:t>37</a:t>
            </a:r>
            <a:r>
              <a:rPr lang="ja-JP" altLang="en-US" sz="2000" dirty="0" smtClean="0">
                <a:latin typeface="メイリオ" panose="020B0604030504040204" pitchFamily="50" charset="-128"/>
                <a:ea typeface="メイリオ" panose="020B0604030504040204" pitchFamily="50" charset="-128"/>
                <a:cs typeface="メイリオ" panose="020B0604030504040204" pitchFamily="50" charset="-128"/>
              </a:rPr>
              <a:t>条第</a:t>
            </a:r>
            <a:r>
              <a:rPr lang="en-US" altLang="ja-JP" sz="2000" dirty="0" smtClean="0">
                <a:latin typeface="メイリオ" panose="020B0604030504040204" pitchFamily="50" charset="-128"/>
                <a:ea typeface="メイリオ" panose="020B0604030504040204" pitchFamily="50" charset="-128"/>
                <a:cs typeface="メイリオ" panose="020B0604030504040204" pitchFamily="50" charset="-128"/>
              </a:rPr>
              <a:t>13</a:t>
            </a:r>
            <a:r>
              <a:rPr lang="ja-JP" altLang="en-US" sz="2000" dirty="0" smtClean="0">
                <a:latin typeface="メイリオ" panose="020B0604030504040204" pitchFamily="50" charset="-128"/>
                <a:ea typeface="メイリオ" panose="020B0604030504040204" pitchFamily="50" charset="-128"/>
                <a:cs typeface="メイリオ" panose="020B0604030504040204" pitchFamily="50" charset="-128"/>
              </a:rPr>
              <a:t>号</a:t>
            </a:r>
            <a:endParaRPr lang="en-US" altLang="ja-JP" sz="2000" dirty="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2000" dirty="0" smtClean="0">
                <a:latin typeface="メイリオ" panose="020B0604030504040204" pitchFamily="50" charset="-128"/>
                <a:ea typeface="メイリオ" panose="020B0604030504040204" pitchFamily="50" charset="-128"/>
                <a:cs typeface="メイリオ" panose="020B0604030504040204" pitchFamily="50" charset="-128"/>
              </a:rPr>
              <a:t>　「栄養</a:t>
            </a:r>
            <a:r>
              <a:rPr lang="ja-JP" altLang="en-US" sz="2000" dirty="0">
                <a:latin typeface="メイリオ" panose="020B0604030504040204" pitchFamily="50" charset="-128"/>
                <a:ea typeface="メイリオ" panose="020B0604030504040204" pitchFamily="50" charset="-128"/>
                <a:cs typeface="メイリオ" panose="020B0604030504040204" pitchFamily="50" charset="-128"/>
              </a:rPr>
              <a:t>教諭は、児童の栄養の指導及び管理をつかさどる</a:t>
            </a:r>
            <a:r>
              <a:rPr lang="ja-JP" altLang="en-US" sz="2000" dirty="0" smtClean="0">
                <a:latin typeface="メイリオ" panose="020B0604030504040204" pitchFamily="50" charset="-128"/>
                <a:ea typeface="メイリオ" panose="020B0604030504040204" pitchFamily="50" charset="-128"/>
                <a:cs typeface="メイリオ" panose="020B0604030504040204" pitchFamily="50" charset="-128"/>
              </a:rPr>
              <a:t>。」 </a:t>
            </a:r>
            <a:endParaRPr lang="ja-JP" altLang="en-US" sz="2000" dirty="0">
              <a:latin typeface="メイリオ" panose="020B0604030504040204" pitchFamily="50" charset="-128"/>
              <a:ea typeface="メイリオ" panose="020B0604030504040204" pitchFamily="50" charset="-128"/>
              <a:cs typeface="メイリオ" panose="020B0604030504040204" pitchFamily="50" charset="-128"/>
            </a:endParaRPr>
          </a:p>
          <a:p>
            <a:endParaRPr lang="en-US" altLang="ja-JP" sz="2000" dirty="0" smtClean="0">
              <a:latin typeface="メイリオ" panose="020B0604030504040204" pitchFamily="50" charset="-128"/>
              <a:ea typeface="メイリオ" panose="020B0604030504040204" pitchFamily="50" charset="-128"/>
              <a:cs typeface="メイリオ" panose="020B0604030504040204" pitchFamily="50" charset="-128"/>
            </a:endParaRPr>
          </a:p>
          <a:p>
            <a:r>
              <a:rPr lang="en-US" altLang="ja-JP" sz="2000" dirty="0" smtClean="0">
                <a:latin typeface="メイリオ" panose="020B0604030504040204" pitchFamily="50" charset="-128"/>
                <a:ea typeface="メイリオ" panose="020B0604030504040204" pitchFamily="50" charset="-128"/>
                <a:cs typeface="メイリオ" panose="020B0604030504040204" pitchFamily="50" charset="-128"/>
              </a:rPr>
              <a:t>※</a:t>
            </a:r>
            <a:r>
              <a:rPr lang="ja-JP" altLang="en-US" sz="2000" dirty="0" smtClean="0">
                <a:latin typeface="メイリオ" panose="020B0604030504040204" pitchFamily="50" charset="-128"/>
                <a:ea typeface="メイリオ" panose="020B0604030504040204" pitchFamily="50" charset="-128"/>
                <a:cs typeface="メイリオ" panose="020B0604030504040204" pitchFamily="50" charset="-128"/>
              </a:rPr>
              <a:t>ティームティーチング、</a:t>
            </a:r>
            <a:r>
              <a:rPr lang="ja-JP" altLang="en-US" sz="2000" b="1" u="sng" dirty="0" smtClean="0">
                <a:latin typeface="メイリオ" panose="020B0604030504040204" pitchFamily="50" charset="-128"/>
                <a:ea typeface="メイリオ" panose="020B0604030504040204" pitchFamily="50" charset="-128"/>
                <a:cs typeface="メイリオ" panose="020B0604030504040204" pitchFamily="50" charset="-128"/>
              </a:rPr>
              <a:t>特別非常勤講師の届出</a:t>
            </a:r>
            <a:r>
              <a:rPr lang="ja-JP" altLang="en-US" sz="2000" dirty="0" smtClean="0">
                <a:latin typeface="メイリオ" panose="020B0604030504040204" pitchFamily="50" charset="-128"/>
                <a:ea typeface="メイリオ" panose="020B0604030504040204" pitchFamily="50" charset="-128"/>
                <a:cs typeface="メイリオ" panose="020B0604030504040204" pitchFamily="50" charset="-128"/>
              </a:rPr>
              <a:t>により行うことは可能</a:t>
            </a:r>
            <a:endParaRPr kumimoji="1" lang="ja-JP" altLang="en-US" sz="2000" dirty="0">
              <a:latin typeface="メイリオ" panose="020B0604030504040204" pitchFamily="50" charset="-128"/>
              <a:ea typeface="メイリオ" panose="020B0604030504040204" pitchFamily="50" charset="-128"/>
              <a:cs typeface="メイリオ" panose="020B0604030504040204" pitchFamily="50" charset="-128"/>
            </a:endParaRPr>
          </a:p>
        </p:txBody>
      </p:sp>
      <p:pic>
        <p:nvPicPr>
          <p:cNvPr id="2" name="図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514824" y="1628800"/>
            <a:ext cx="1233640" cy="879351"/>
          </a:xfrm>
          <a:prstGeom prst="rect">
            <a:avLst/>
          </a:prstGeom>
        </p:spPr>
      </p:pic>
    </p:spTree>
    <p:extLst>
      <p:ext uri="{BB962C8B-B14F-4D97-AF65-F5344CB8AC3E}">
        <p14:creationId xmlns:p14="http://schemas.microsoft.com/office/powerpoint/2010/main" val="90857388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p:cNvSpPr txBox="1"/>
          <p:nvPr/>
        </p:nvSpPr>
        <p:spPr>
          <a:xfrm>
            <a:off x="370364" y="328880"/>
            <a:ext cx="8594124" cy="1015663"/>
          </a:xfrm>
          <a:prstGeom prst="rect">
            <a:avLst/>
          </a:prstGeom>
          <a:noFill/>
        </p:spPr>
        <p:txBody>
          <a:bodyPr wrap="square" rtlCol="0">
            <a:spAutoFit/>
          </a:bodyPr>
          <a:lstStyle/>
          <a:p>
            <a:r>
              <a:rPr lang="ja-JP" altLang="en-US" sz="6000" dirty="0" smtClean="0">
                <a:latin typeface="ＭＳ ゴシック" panose="020B0609070205080204" pitchFamily="49" charset="-128"/>
                <a:ea typeface="ＭＳ ゴシック" panose="020B0609070205080204" pitchFamily="49" charset="-128"/>
              </a:rPr>
              <a:t>相当</a:t>
            </a:r>
            <a:r>
              <a:rPr lang="ja-JP" altLang="en-US" sz="6000" dirty="0">
                <a:latin typeface="ＭＳ ゴシック" panose="020B0609070205080204" pitchFamily="49" charset="-128"/>
                <a:ea typeface="ＭＳ ゴシック" panose="020B0609070205080204" pitchFamily="49" charset="-128"/>
              </a:rPr>
              <a:t>免許状主義</a:t>
            </a:r>
            <a:r>
              <a:rPr lang="ja-JP" altLang="en-US" sz="6000" dirty="0" smtClean="0">
                <a:latin typeface="ＭＳ ゴシック" panose="020B0609070205080204" pitchFamily="49" charset="-128"/>
                <a:ea typeface="ＭＳ ゴシック" panose="020B0609070205080204" pitchFamily="49" charset="-128"/>
              </a:rPr>
              <a:t>の例外３</a:t>
            </a:r>
            <a:endParaRPr kumimoji="1" lang="ja-JP" altLang="en-US" sz="6000" dirty="0">
              <a:latin typeface="ＭＳ ゴシック" panose="020B0609070205080204" pitchFamily="49" charset="-128"/>
              <a:ea typeface="ＭＳ ゴシック" panose="020B0609070205080204" pitchFamily="49" charset="-128"/>
            </a:endParaRPr>
          </a:p>
        </p:txBody>
      </p:sp>
      <p:sp>
        <p:nvSpPr>
          <p:cNvPr id="5" name="テキスト ボックス 4"/>
          <p:cNvSpPr txBox="1"/>
          <p:nvPr/>
        </p:nvSpPr>
        <p:spPr>
          <a:xfrm>
            <a:off x="515808" y="1844824"/>
            <a:ext cx="8232656" cy="4278094"/>
          </a:xfrm>
          <a:prstGeom prst="rect">
            <a:avLst/>
          </a:prstGeom>
          <a:noFill/>
        </p:spPr>
        <p:txBody>
          <a:bodyPr wrap="square" rtlCol="0">
            <a:spAutoFit/>
          </a:bodyPr>
          <a:lstStyle/>
          <a:p>
            <a:r>
              <a:rPr lang="ja-JP" altLang="en-US" sz="2800" dirty="0" smtClean="0">
                <a:latin typeface="メイリオ" panose="020B0604030504040204" pitchFamily="50" charset="-128"/>
                <a:ea typeface="メイリオ" panose="020B0604030504040204" pitchFamily="50" charset="-128"/>
                <a:cs typeface="メイリオ" panose="020B0604030504040204" pitchFamily="50" charset="-128"/>
              </a:rPr>
              <a:t>○　</a:t>
            </a:r>
            <a:r>
              <a:rPr lang="zh-TW" altLang="en-US" sz="2800" dirty="0">
                <a:latin typeface="メイリオ" panose="020B0604030504040204" pitchFamily="50" charset="-128"/>
                <a:ea typeface="メイリオ" panose="020B0604030504040204" pitchFamily="50" charset="-128"/>
                <a:cs typeface="メイリオ" panose="020B0604030504040204" pitchFamily="50" charset="-128"/>
              </a:rPr>
              <a:t>特別非常勤講師</a:t>
            </a:r>
            <a:r>
              <a:rPr lang="zh-TW" altLang="en-US" sz="2800" dirty="0" smtClean="0">
                <a:latin typeface="メイリオ" panose="020B0604030504040204" pitchFamily="50" charset="-128"/>
                <a:ea typeface="メイリオ" panose="020B0604030504040204" pitchFamily="50" charset="-128"/>
                <a:cs typeface="メイリオ" panose="020B0604030504040204" pitchFamily="50" charset="-128"/>
              </a:rPr>
              <a:t>制度</a:t>
            </a:r>
            <a:r>
              <a:rPr lang="ja-JP" altLang="en-US" sz="2800" dirty="0" smtClean="0">
                <a:latin typeface="メイリオ" panose="020B0604030504040204" pitchFamily="50" charset="-128"/>
                <a:ea typeface="メイリオ" panose="020B0604030504040204" pitchFamily="50" charset="-128"/>
                <a:cs typeface="メイリオ" panose="020B0604030504040204" pitchFamily="50" charset="-128"/>
              </a:rPr>
              <a:t>とは？</a:t>
            </a:r>
            <a:endParaRPr lang="en-US" altLang="zh-TW" sz="2800" dirty="0" smtClean="0">
              <a:latin typeface="メイリオ" panose="020B0604030504040204" pitchFamily="50" charset="-128"/>
              <a:ea typeface="メイリオ" panose="020B0604030504040204" pitchFamily="50" charset="-128"/>
              <a:cs typeface="メイリオ" panose="020B0604030504040204" pitchFamily="50" charset="-128"/>
            </a:endParaRPr>
          </a:p>
          <a:p>
            <a:endParaRPr kumimoji="1" lang="en-US" altLang="ja-JP" sz="2800" dirty="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2800" dirty="0">
                <a:latin typeface="メイリオ" panose="020B0604030504040204" pitchFamily="50" charset="-128"/>
                <a:ea typeface="メイリオ" panose="020B0604030504040204" pitchFamily="50" charset="-128"/>
                <a:cs typeface="メイリオ" panose="020B0604030504040204" pitchFamily="50" charset="-128"/>
              </a:rPr>
              <a:t>　多様な専門的知識・経験を有する人を教科の学習</a:t>
            </a:r>
            <a:r>
              <a:rPr lang="ja-JP" altLang="en-US" sz="2800" dirty="0" smtClean="0">
                <a:latin typeface="メイリオ" panose="020B0604030504040204" pitchFamily="50" charset="-128"/>
                <a:ea typeface="メイリオ" panose="020B0604030504040204" pitchFamily="50" charset="-128"/>
                <a:cs typeface="メイリオ" panose="020B0604030504040204" pitchFamily="50" charset="-128"/>
              </a:rPr>
              <a:t>に迎え入れる</a:t>
            </a:r>
            <a:r>
              <a:rPr lang="ja-JP" altLang="en-US" sz="2800" dirty="0">
                <a:latin typeface="メイリオ" panose="020B0604030504040204" pitchFamily="50" charset="-128"/>
                <a:ea typeface="メイリオ" panose="020B0604030504040204" pitchFamily="50" charset="-128"/>
                <a:cs typeface="メイリオ" panose="020B0604030504040204" pitchFamily="50" charset="-128"/>
              </a:rPr>
              <a:t>ことにより、学校教育の多様化への対応</a:t>
            </a:r>
            <a:r>
              <a:rPr lang="ja-JP" altLang="en-US" sz="2800" dirty="0" smtClean="0">
                <a:latin typeface="メイリオ" panose="020B0604030504040204" pitchFamily="50" charset="-128"/>
                <a:ea typeface="メイリオ" panose="020B0604030504040204" pitchFamily="50" charset="-128"/>
                <a:cs typeface="メイリオ" panose="020B0604030504040204" pitchFamily="50" charset="-128"/>
              </a:rPr>
              <a:t>や活性化</a:t>
            </a:r>
            <a:r>
              <a:rPr lang="ja-JP" altLang="en-US" sz="2800" dirty="0">
                <a:latin typeface="メイリオ" panose="020B0604030504040204" pitchFamily="50" charset="-128"/>
                <a:ea typeface="メイリオ" panose="020B0604030504040204" pitchFamily="50" charset="-128"/>
                <a:cs typeface="メイリオ" panose="020B0604030504040204" pitchFamily="50" charset="-128"/>
              </a:rPr>
              <a:t>を図ることを目的とした制度です。</a:t>
            </a:r>
          </a:p>
          <a:p>
            <a:r>
              <a:rPr lang="ja-JP" altLang="en-US" sz="2800" b="1" u="sng" dirty="0">
                <a:latin typeface="メイリオ" panose="020B0604030504040204" pitchFamily="50" charset="-128"/>
                <a:ea typeface="メイリオ" panose="020B0604030504040204" pitchFamily="50" charset="-128"/>
                <a:cs typeface="メイリオ" panose="020B0604030504040204" pitchFamily="50" charset="-128"/>
              </a:rPr>
              <a:t>教員免許状を有しない非常勤講師が、教科の領域</a:t>
            </a:r>
          </a:p>
          <a:p>
            <a:r>
              <a:rPr lang="ja-JP" altLang="en-US" sz="2800" b="1" u="sng" dirty="0">
                <a:latin typeface="メイリオ" panose="020B0604030504040204" pitchFamily="50" charset="-128"/>
                <a:ea typeface="メイリオ" panose="020B0604030504040204" pitchFamily="50" charset="-128"/>
                <a:cs typeface="メイリオ" panose="020B0604030504040204" pitchFamily="50" charset="-128"/>
              </a:rPr>
              <a:t>の一部を担任することができます。</a:t>
            </a:r>
          </a:p>
          <a:p>
            <a:r>
              <a:rPr lang="ja-JP" altLang="en-US" sz="2800" dirty="0" smtClean="0">
                <a:latin typeface="メイリオ" panose="020B0604030504040204" pitchFamily="50" charset="-128"/>
                <a:ea typeface="メイリオ" panose="020B0604030504040204" pitchFamily="50" charset="-128"/>
                <a:cs typeface="メイリオ" panose="020B0604030504040204" pitchFamily="50" charset="-128"/>
              </a:rPr>
              <a:t>　任命</a:t>
            </a:r>
            <a:r>
              <a:rPr lang="ja-JP" altLang="en-US" sz="2800" dirty="0">
                <a:latin typeface="メイリオ" panose="020B0604030504040204" pitchFamily="50" charset="-128"/>
                <a:ea typeface="メイリオ" panose="020B0604030504040204" pitchFamily="50" charset="-128"/>
                <a:cs typeface="メイリオ" panose="020B0604030504040204" pitchFamily="50" charset="-128"/>
              </a:rPr>
              <a:t>・雇用する者が、あらかじめ都道府県教育</a:t>
            </a:r>
            <a:r>
              <a:rPr lang="ja-JP" altLang="en-US" sz="2800" dirty="0" smtClean="0">
                <a:latin typeface="メイリオ" panose="020B0604030504040204" pitchFamily="50" charset="-128"/>
                <a:ea typeface="メイリオ" panose="020B0604030504040204" pitchFamily="50" charset="-128"/>
                <a:cs typeface="メイリオ" panose="020B0604030504040204" pitchFamily="50" charset="-128"/>
              </a:rPr>
              <a:t>委員会</a:t>
            </a:r>
            <a:r>
              <a:rPr lang="ja-JP" altLang="en-US" sz="2800" dirty="0">
                <a:latin typeface="メイリオ" panose="020B0604030504040204" pitchFamily="50" charset="-128"/>
                <a:ea typeface="メイリオ" panose="020B0604030504040204" pitchFamily="50" charset="-128"/>
                <a:cs typeface="メイリオ" panose="020B0604030504040204" pitchFamily="50" charset="-128"/>
              </a:rPr>
              <a:t>に</a:t>
            </a:r>
            <a:r>
              <a:rPr lang="ja-JP" altLang="en-US" sz="2800" b="1" u="sng" dirty="0">
                <a:latin typeface="メイリオ" panose="020B0604030504040204" pitchFamily="50" charset="-128"/>
                <a:ea typeface="メイリオ" panose="020B0604030504040204" pitchFamily="50" charset="-128"/>
                <a:cs typeface="メイリオ" panose="020B0604030504040204" pitchFamily="50" charset="-128"/>
              </a:rPr>
              <a:t>届出</a:t>
            </a:r>
            <a:r>
              <a:rPr lang="ja-JP" altLang="en-US" sz="2800" dirty="0">
                <a:latin typeface="メイリオ" panose="020B0604030504040204" pitchFamily="50" charset="-128"/>
                <a:ea typeface="メイリオ" panose="020B0604030504040204" pitchFamily="50" charset="-128"/>
                <a:cs typeface="メイリオ" panose="020B0604030504040204" pitchFamily="50" charset="-128"/>
              </a:rPr>
              <a:t>をすることが必要です</a:t>
            </a:r>
            <a:r>
              <a:rPr lang="ja-JP" altLang="en-US" sz="2800" dirty="0" smtClean="0">
                <a:latin typeface="メイリオ" panose="020B0604030504040204" pitchFamily="50" charset="-128"/>
                <a:ea typeface="メイリオ" panose="020B0604030504040204" pitchFamily="50" charset="-128"/>
                <a:cs typeface="メイリオ" panose="020B0604030504040204" pitchFamily="50" charset="-128"/>
              </a:rPr>
              <a:t>。</a:t>
            </a:r>
            <a:endParaRPr lang="en-US" altLang="ja-JP" sz="2800" dirty="0" smtClean="0">
              <a:latin typeface="メイリオ" panose="020B0604030504040204" pitchFamily="50" charset="-128"/>
              <a:ea typeface="メイリオ" panose="020B0604030504040204" pitchFamily="50" charset="-128"/>
              <a:cs typeface="メイリオ" panose="020B0604030504040204" pitchFamily="50" charset="-128"/>
            </a:endParaRPr>
          </a:p>
          <a:p>
            <a:endParaRPr kumimoji="1" lang="ja-JP" altLang="en-US" sz="2000" dirty="0">
              <a:latin typeface="メイリオ" panose="020B0604030504040204" pitchFamily="50" charset="-128"/>
              <a:ea typeface="メイリオ" panose="020B0604030504040204" pitchFamily="50" charset="-128"/>
              <a:cs typeface="メイリオ" panose="020B0604030504040204" pitchFamily="50" charset="-128"/>
            </a:endParaRPr>
          </a:p>
        </p:txBody>
      </p:sp>
    </p:spTree>
    <p:extLst>
      <p:ext uri="{BB962C8B-B14F-4D97-AF65-F5344CB8AC3E}">
        <p14:creationId xmlns:p14="http://schemas.microsoft.com/office/powerpoint/2010/main" val="238440776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p:cNvSpPr txBox="1"/>
          <p:nvPr/>
        </p:nvSpPr>
        <p:spPr>
          <a:xfrm>
            <a:off x="370364" y="328880"/>
            <a:ext cx="8594124" cy="1015663"/>
          </a:xfrm>
          <a:prstGeom prst="rect">
            <a:avLst/>
          </a:prstGeom>
          <a:noFill/>
        </p:spPr>
        <p:txBody>
          <a:bodyPr wrap="square" rtlCol="0">
            <a:spAutoFit/>
          </a:bodyPr>
          <a:lstStyle/>
          <a:p>
            <a:r>
              <a:rPr lang="ja-JP" altLang="en-US" sz="6000" dirty="0" smtClean="0">
                <a:latin typeface="ＭＳ ゴシック" panose="020B0609070205080204" pitchFamily="49" charset="-128"/>
                <a:ea typeface="ＭＳ ゴシック" panose="020B0609070205080204" pitchFamily="49" charset="-128"/>
              </a:rPr>
              <a:t>相当</a:t>
            </a:r>
            <a:r>
              <a:rPr lang="ja-JP" altLang="en-US" sz="6000" dirty="0">
                <a:latin typeface="ＭＳ ゴシック" panose="020B0609070205080204" pitchFamily="49" charset="-128"/>
                <a:ea typeface="ＭＳ ゴシック" panose="020B0609070205080204" pitchFamily="49" charset="-128"/>
              </a:rPr>
              <a:t>免許状主義</a:t>
            </a:r>
            <a:r>
              <a:rPr lang="ja-JP" altLang="en-US" sz="6000" dirty="0" smtClean="0">
                <a:latin typeface="ＭＳ ゴシック" panose="020B0609070205080204" pitchFamily="49" charset="-128"/>
                <a:ea typeface="ＭＳ ゴシック" panose="020B0609070205080204" pitchFamily="49" charset="-128"/>
              </a:rPr>
              <a:t>の例外４</a:t>
            </a:r>
            <a:endParaRPr kumimoji="1" lang="ja-JP" altLang="en-US" sz="6000" dirty="0">
              <a:latin typeface="ＭＳ ゴシック" panose="020B0609070205080204" pitchFamily="49" charset="-128"/>
              <a:ea typeface="ＭＳ ゴシック" panose="020B0609070205080204" pitchFamily="49" charset="-128"/>
            </a:endParaRPr>
          </a:p>
        </p:txBody>
      </p:sp>
      <p:sp>
        <p:nvSpPr>
          <p:cNvPr id="5" name="テキスト ボックス 4"/>
          <p:cNvSpPr txBox="1"/>
          <p:nvPr/>
        </p:nvSpPr>
        <p:spPr>
          <a:xfrm>
            <a:off x="515808" y="1844824"/>
            <a:ext cx="8232656" cy="3970318"/>
          </a:xfrm>
          <a:prstGeom prst="rect">
            <a:avLst/>
          </a:prstGeom>
          <a:noFill/>
        </p:spPr>
        <p:txBody>
          <a:bodyPr wrap="square" rtlCol="0">
            <a:spAutoFit/>
          </a:bodyPr>
          <a:lstStyle/>
          <a:p>
            <a:pPr marL="809625" indent="-809625"/>
            <a:r>
              <a:rPr lang="en-US" altLang="ja-JP" sz="3600" dirty="0" smtClean="0">
                <a:latin typeface="メイリオ" panose="020B0604030504040204" pitchFamily="50" charset="-128"/>
                <a:ea typeface="メイリオ" panose="020B0604030504040204" pitchFamily="50" charset="-128"/>
                <a:cs typeface="メイリオ" panose="020B0604030504040204" pitchFamily="50" charset="-128"/>
              </a:rPr>
              <a:t>Q</a:t>
            </a:r>
            <a:r>
              <a:rPr lang="ja-JP" altLang="en-US" sz="3600" dirty="0">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3600" dirty="0" smtClean="0">
                <a:latin typeface="メイリオ" panose="020B0604030504040204" pitchFamily="50" charset="-128"/>
                <a:ea typeface="メイリオ" panose="020B0604030504040204" pitchFamily="50" charset="-128"/>
                <a:cs typeface="メイリオ" panose="020B0604030504040204" pitchFamily="50" charset="-128"/>
              </a:rPr>
              <a:t>ゲストティーチャー</a:t>
            </a:r>
            <a:r>
              <a:rPr lang="ja-JP" altLang="en-US" sz="3600" dirty="0">
                <a:latin typeface="メイリオ" panose="020B0604030504040204" pitchFamily="50" charset="-128"/>
                <a:ea typeface="メイリオ" panose="020B0604030504040204" pitchFamily="50" charset="-128"/>
                <a:cs typeface="メイリオ" panose="020B0604030504040204" pitchFamily="50" charset="-128"/>
              </a:rPr>
              <a:t>やティームティーチングに</a:t>
            </a:r>
            <a:r>
              <a:rPr lang="ja-JP" altLang="en-US" sz="3600" dirty="0" smtClean="0">
                <a:latin typeface="メイリオ" panose="020B0604030504040204" pitchFamily="50" charset="-128"/>
                <a:ea typeface="メイリオ" panose="020B0604030504040204" pitchFamily="50" charset="-128"/>
                <a:cs typeface="メイリオ" panose="020B0604030504040204" pitchFamily="50" charset="-128"/>
              </a:rPr>
              <a:t>おける副担当の</a:t>
            </a:r>
            <a:r>
              <a:rPr lang="ja-JP" altLang="en-US" sz="3600" dirty="0">
                <a:latin typeface="メイリオ" panose="020B0604030504040204" pitchFamily="50" charset="-128"/>
                <a:ea typeface="メイリオ" panose="020B0604030504040204" pitchFamily="50" charset="-128"/>
                <a:cs typeface="メイリオ" panose="020B0604030504040204" pitchFamily="50" charset="-128"/>
              </a:rPr>
              <a:t>教員免許状は</a:t>
            </a:r>
            <a:r>
              <a:rPr lang="ja-JP" altLang="en-US" sz="3600" dirty="0" smtClean="0">
                <a:latin typeface="メイリオ" panose="020B0604030504040204" pitchFamily="50" charset="-128"/>
                <a:ea typeface="メイリオ" panose="020B0604030504040204" pitchFamily="50" charset="-128"/>
                <a:cs typeface="メイリオ" panose="020B0604030504040204" pitchFamily="50" charset="-128"/>
              </a:rPr>
              <a:t>？</a:t>
            </a:r>
            <a:endParaRPr lang="en-US" altLang="ja-JP" sz="3600" dirty="0" smtClean="0">
              <a:latin typeface="メイリオ" panose="020B0604030504040204" pitchFamily="50" charset="-128"/>
              <a:ea typeface="メイリオ" panose="020B0604030504040204" pitchFamily="50" charset="-128"/>
              <a:cs typeface="メイリオ" panose="020B0604030504040204" pitchFamily="50" charset="-128"/>
            </a:endParaRPr>
          </a:p>
          <a:p>
            <a:endParaRPr lang="ja-JP" altLang="en-US" sz="3600" dirty="0">
              <a:latin typeface="メイリオ" panose="020B0604030504040204" pitchFamily="50" charset="-128"/>
              <a:ea typeface="メイリオ" panose="020B0604030504040204" pitchFamily="50" charset="-128"/>
              <a:cs typeface="メイリオ" panose="020B0604030504040204" pitchFamily="50" charset="-128"/>
            </a:endParaRPr>
          </a:p>
          <a:p>
            <a:pPr marL="809625" indent="-809625"/>
            <a:r>
              <a:rPr lang="en-US" altLang="ja-JP" sz="3600" dirty="0" smtClean="0">
                <a:latin typeface="メイリオ" panose="020B0604030504040204" pitchFamily="50" charset="-128"/>
                <a:ea typeface="メイリオ" panose="020B0604030504040204" pitchFamily="50" charset="-128"/>
                <a:cs typeface="メイリオ" panose="020B0604030504040204" pitchFamily="50" charset="-128"/>
              </a:rPr>
              <a:t>A</a:t>
            </a:r>
            <a:r>
              <a:rPr lang="ja-JP" altLang="en-US" sz="3600" dirty="0" smtClean="0">
                <a:latin typeface="メイリオ" panose="020B0604030504040204" pitchFamily="50" charset="-128"/>
                <a:ea typeface="メイリオ" panose="020B0604030504040204" pitchFamily="50" charset="-128"/>
                <a:cs typeface="メイリオ" panose="020B0604030504040204" pitchFamily="50" charset="-128"/>
              </a:rPr>
              <a:t>　相当</a:t>
            </a:r>
            <a:r>
              <a:rPr lang="ja-JP" altLang="en-US" sz="3600" dirty="0">
                <a:latin typeface="メイリオ" panose="020B0604030504040204" pitchFamily="50" charset="-128"/>
                <a:ea typeface="メイリオ" panose="020B0604030504040204" pitchFamily="50" charset="-128"/>
                <a:cs typeface="メイリオ" panose="020B0604030504040204" pitchFamily="50" charset="-128"/>
              </a:rPr>
              <a:t>の教員免許状を所有する教員と常時一緒に授業</a:t>
            </a:r>
            <a:r>
              <a:rPr lang="ja-JP" altLang="en-US" sz="3600" dirty="0" smtClean="0">
                <a:latin typeface="メイリオ" panose="020B0604030504040204" pitchFamily="50" charset="-128"/>
                <a:ea typeface="メイリオ" panose="020B0604030504040204" pitchFamily="50" charset="-128"/>
                <a:cs typeface="メイリオ" panose="020B0604030504040204" pitchFamily="50" charset="-128"/>
              </a:rPr>
              <a:t>に携わる</a:t>
            </a:r>
            <a:r>
              <a:rPr lang="ja-JP" altLang="en-US" sz="3600" dirty="0">
                <a:latin typeface="メイリオ" panose="020B0604030504040204" pitchFamily="50" charset="-128"/>
                <a:ea typeface="メイリオ" panose="020B0604030504040204" pitchFamily="50" charset="-128"/>
                <a:cs typeface="メイリオ" panose="020B0604030504040204" pitchFamily="50" charset="-128"/>
              </a:rPr>
              <a:t>場合には、教員免許状は必要ありません。</a:t>
            </a:r>
            <a:endParaRPr kumimoji="1" lang="ja-JP" altLang="en-US" sz="3600" dirty="0">
              <a:latin typeface="メイリオ" panose="020B0604030504040204" pitchFamily="50" charset="-128"/>
              <a:ea typeface="メイリオ" panose="020B0604030504040204" pitchFamily="50" charset="-128"/>
              <a:cs typeface="メイリオ" panose="020B0604030504040204" pitchFamily="50" charset="-128"/>
            </a:endParaRPr>
          </a:p>
        </p:txBody>
      </p:sp>
    </p:spTree>
    <p:extLst>
      <p:ext uri="{BB962C8B-B14F-4D97-AF65-F5344CB8AC3E}">
        <p14:creationId xmlns:p14="http://schemas.microsoft.com/office/powerpoint/2010/main" val="172586522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p:cNvSpPr txBox="1"/>
          <p:nvPr/>
        </p:nvSpPr>
        <p:spPr>
          <a:xfrm>
            <a:off x="370364" y="328880"/>
            <a:ext cx="8594124" cy="1015663"/>
          </a:xfrm>
          <a:prstGeom prst="rect">
            <a:avLst/>
          </a:prstGeom>
          <a:noFill/>
        </p:spPr>
        <p:txBody>
          <a:bodyPr wrap="square" rtlCol="0">
            <a:spAutoFit/>
          </a:bodyPr>
          <a:lstStyle/>
          <a:p>
            <a:r>
              <a:rPr lang="ja-JP" altLang="en-US" sz="6000" dirty="0">
                <a:latin typeface="ＭＳ ゴシック" panose="020B0609070205080204" pitchFamily="49" charset="-128"/>
                <a:ea typeface="ＭＳ ゴシック" panose="020B0609070205080204" pitchFamily="49" charset="-128"/>
              </a:rPr>
              <a:t>免許状</a:t>
            </a:r>
            <a:r>
              <a:rPr lang="ja-JP" altLang="en-US" sz="6000" dirty="0" smtClean="0">
                <a:latin typeface="ＭＳ ゴシック" panose="020B0609070205080204" pitchFamily="49" charset="-128"/>
                <a:ea typeface="ＭＳ ゴシック" panose="020B0609070205080204" pitchFamily="49" charset="-128"/>
              </a:rPr>
              <a:t>の</a:t>
            </a:r>
            <a:r>
              <a:rPr lang="ja-JP" altLang="en-US" sz="6000" dirty="0">
                <a:latin typeface="ＭＳ ゴシック" panose="020B0609070205080204" pitchFamily="49" charset="-128"/>
                <a:ea typeface="ＭＳ ゴシック" panose="020B0609070205080204" pitchFamily="49" charset="-128"/>
              </a:rPr>
              <a:t>有効</a:t>
            </a:r>
            <a:r>
              <a:rPr lang="ja-JP" altLang="en-US" sz="6000" dirty="0" smtClean="0">
                <a:latin typeface="ＭＳ ゴシック" panose="020B0609070205080204" pitchFamily="49" charset="-128"/>
                <a:ea typeface="ＭＳ ゴシック" panose="020B0609070205080204" pitchFamily="49" charset="-128"/>
              </a:rPr>
              <a:t>期間</a:t>
            </a:r>
            <a:r>
              <a:rPr lang="en-US" altLang="ja-JP" sz="6000" dirty="0" smtClean="0">
                <a:latin typeface="ＭＳ ゴシック" panose="020B0609070205080204" pitchFamily="49" charset="-128"/>
                <a:ea typeface="ＭＳ ゴシック" panose="020B0609070205080204" pitchFamily="49" charset="-128"/>
              </a:rPr>
              <a:t>1</a:t>
            </a:r>
            <a:endParaRPr kumimoji="1" lang="ja-JP" altLang="en-US" sz="6000" dirty="0">
              <a:latin typeface="ＭＳ ゴシック" panose="020B0609070205080204" pitchFamily="49" charset="-128"/>
              <a:ea typeface="ＭＳ ゴシック" panose="020B0609070205080204" pitchFamily="49" charset="-128"/>
            </a:endParaRPr>
          </a:p>
        </p:txBody>
      </p:sp>
      <p:sp>
        <p:nvSpPr>
          <p:cNvPr id="7" name="テキスト ボックス 6"/>
          <p:cNvSpPr txBox="1"/>
          <p:nvPr/>
        </p:nvSpPr>
        <p:spPr>
          <a:xfrm>
            <a:off x="481488" y="1844824"/>
            <a:ext cx="8232656" cy="4431983"/>
          </a:xfrm>
          <a:prstGeom prst="rect">
            <a:avLst/>
          </a:prstGeom>
          <a:noFill/>
        </p:spPr>
        <p:txBody>
          <a:bodyPr wrap="square" rtlCol="0">
            <a:spAutoFit/>
          </a:bodyPr>
          <a:lstStyle/>
          <a:p>
            <a:pPr marL="809625" indent="-809625"/>
            <a:r>
              <a:rPr lang="en-US" altLang="ja-JP" sz="3600" dirty="0" smtClean="0">
                <a:latin typeface="メイリオ" panose="020B0604030504040204" pitchFamily="50" charset="-128"/>
                <a:ea typeface="メイリオ" panose="020B0604030504040204" pitchFamily="50" charset="-128"/>
                <a:cs typeface="メイリオ" panose="020B0604030504040204" pitchFamily="50" charset="-128"/>
              </a:rPr>
              <a:t>【</a:t>
            </a:r>
            <a:r>
              <a:rPr lang="ja-JP" altLang="en-US" sz="3600" dirty="0" smtClean="0">
                <a:latin typeface="メイリオ" panose="020B0604030504040204" pitchFamily="50" charset="-128"/>
                <a:ea typeface="メイリオ" panose="020B0604030504040204" pitchFamily="50" charset="-128"/>
                <a:cs typeface="メイリオ" panose="020B0604030504040204" pitchFamily="50" charset="-128"/>
              </a:rPr>
              <a:t>教員免許更新制度</a:t>
            </a:r>
            <a:r>
              <a:rPr lang="en-US" altLang="ja-JP" sz="3600" dirty="0" smtClean="0">
                <a:latin typeface="メイリオ" panose="020B0604030504040204" pitchFamily="50" charset="-128"/>
                <a:ea typeface="メイリオ" panose="020B0604030504040204" pitchFamily="50" charset="-128"/>
                <a:cs typeface="メイリオ" panose="020B0604030504040204" pitchFamily="50" charset="-128"/>
              </a:rPr>
              <a:t>】</a:t>
            </a:r>
          </a:p>
          <a:p>
            <a:pPr marL="809625" indent="-809625"/>
            <a:r>
              <a:rPr lang="ja-JP" altLang="en-US" sz="3600" dirty="0" smtClean="0">
                <a:latin typeface="メイリオ" panose="020B0604030504040204" pitchFamily="50" charset="-128"/>
                <a:ea typeface="メイリオ" panose="020B0604030504040204" pitchFamily="50" charset="-128"/>
                <a:cs typeface="メイリオ" panose="020B0604030504040204" pitchFamily="50" charset="-128"/>
              </a:rPr>
              <a:t>○平成２１年４月１日スタート</a:t>
            </a:r>
            <a:endParaRPr lang="en-US" altLang="ja-JP" sz="3600" dirty="0" smtClean="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2800" dirty="0" smtClean="0">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2600" dirty="0" smtClean="0">
                <a:latin typeface="メイリオ" panose="020B0604030504040204" pitchFamily="50" charset="-128"/>
                <a:ea typeface="メイリオ" panose="020B0604030504040204" pitchFamily="50" charset="-128"/>
                <a:cs typeface="メイリオ" panose="020B0604030504040204" pitchFamily="50" charset="-128"/>
              </a:rPr>
              <a:t>原則的</a:t>
            </a:r>
            <a:r>
              <a:rPr lang="ja-JP" altLang="en-US" sz="2600" dirty="0">
                <a:latin typeface="メイリオ" panose="020B0604030504040204" pitchFamily="50" charset="-128"/>
                <a:ea typeface="メイリオ" panose="020B0604030504040204" pitchFamily="50" charset="-128"/>
                <a:cs typeface="メイリオ" panose="020B0604030504040204" pitchFamily="50" charset="-128"/>
              </a:rPr>
              <a:t>に、有効期間満了日（修了確認期限）の</a:t>
            </a:r>
            <a:r>
              <a:rPr lang="en-US" altLang="ja-JP" sz="2600" dirty="0">
                <a:latin typeface="メイリオ" panose="020B0604030504040204" pitchFamily="50" charset="-128"/>
                <a:ea typeface="メイリオ" panose="020B0604030504040204" pitchFamily="50" charset="-128"/>
                <a:cs typeface="メイリオ" panose="020B0604030504040204" pitchFamily="50" charset="-128"/>
              </a:rPr>
              <a:t>2</a:t>
            </a:r>
            <a:r>
              <a:rPr lang="ja-JP" altLang="en-US" sz="2600" dirty="0">
                <a:latin typeface="メイリオ" panose="020B0604030504040204" pitchFamily="50" charset="-128"/>
                <a:ea typeface="メイリオ" panose="020B0604030504040204" pitchFamily="50" charset="-128"/>
                <a:cs typeface="メイリオ" panose="020B0604030504040204" pitchFamily="50" charset="-128"/>
              </a:rPr>
              <a:t>年</a:t>
            </a:r>
            <a:r>
              <a:rPr lang="en-US" altLang="ja-JP" sz="2600" dirty="0">
                <a:latin typeface="メイリオ" panose="020B0604030504040204" pitchFamily="50" charset="-128"/>
                <a:ea typeface="メイリオ" panose="020B0604030504040204" pitchFamily="50" charset="-128"/>
                <a:cs typeface="メイリオ" panose="020B0604030504040204" pitchFamily="50" charset="-128"/>
              </a:rPr>
              <a:t>2</a:t>
            </a:r>
            <a:r>
              <a:rPr lang="ja-JP" altLang="en-US" sz="2600" dirty="0">
                <a:latin typeface="メイリオ" panose="020B0604030504040204" pitchFamily="50" charset="-128"/>
                <a:ea typeface="メイリオ" panose="020B0604030504040204" pitchFamily="50" charset="-128"/>
                <a:cs typeface="メイリオ" panose="020B0604030504040204" pitchFamily="50" charset="-128"/>
              </a:rPr>
              <a:t>ヶ月から</a:t>
            </a:r>
            <a:r>
              <a:rPr lang="en-US" altLang="ja-JP" sz="2600" dirty="0">
                <a:latin typeface="メイリオ" panose="020B0604030504040204" pitchFamily="50" charset="-128"/>
                <a:ea typeface="メイリオ" panose="020B0604030504040204" pitchFamily="50" charset="-128"/>
                <a:cs typeface="メイリオ" panose="020B0604030504040204" pitchFamily="50" charset="-128"/>
              </a:rPr>
              <a:t>2</a:t>
            </a:r>
            <a:r>
              <a:rPr lang="ja-JP" altLang="en-US" sz="2600" dirty="0">
                <a:latin typeface="メイリオ" panose="020B0604030504040204" pitchFamily="50" charset="-128"/>
                <a:ea typeface="メイリオ" panose="020B0604030504040204" pitchFamily="50" charset="-128"/>
                <a:cs typeface="メイリオ" panose="020B0604030504040204" pitchFamily="50" charset="-128"/>
              </a:rPr>
              <a:t>ヶ月前までの</a:t>
            </a:r>
            <a:r>
              <a:rPr lang="en-US" altLang="ja-JP" sz="2600" dirty="0">
                <a:latin typeface="メイリオ" panose="020B0604030504040204" pitchFamily="50" charset="-128"/>
                <a:ea typeface="メイリオ" panose="020B0604030504040204" pitchFamily="50" charset="-128"/>
                <a:cs typeface="メイリオ" panose="020B0604030504040204" pitchFamily="50" charset="-128"/>
              </a:rPr>
              <a:t>2</a:t>
            </a:r>
            <a:r>
              <a:rPr lang="ja-JP" altLang="en-US" sz="2600" dirty="0">
                <a:latin typeface="メイリオ" panose="020B0604030504040204" pitchFamily="50" charset="-128"/>
                <a:ea typeface="メイリオ" panose="020B0604030504040204" pitchFamily="50" charset="-128"/>
                <a:cs typeface="メイリオ" panose="020B0604030504040204" pitchFamily="50" charset="-128"/>
              </a:rPr>
              <a:t>年間に、大学などが開設する</a:t>
            </a:r>
            <a:r>
              <a:rPr lang="en-US" altLang="ja-JP" sz="2600" dirty="0">
                <a:latin typeface="メイリオ" panose="020B0604030504040204" pitchFamily="50" charset="-128"/>
                <a:ea typeface="メイリオ" panose="020B0604030504040204" pitchFamily="50" charset="-128"/>
                <a:cs typeface="メイリオ" panose="020B0604030504040204" pitchFamily="50" charset="-128"/>
              </a:rPr>
              <a:t>30</a:t>
            </a:r>
            <a:r>
              <a:rPr lang="ja-JP" altLang="en-US" sz="2600" dirty="0">
                <a:latin typeface="メイリオ" panose="020B0604030504040204" pitchFamily="50" charset="-128"/>
                <a:ea typeface="メイリオ" panose="020B0604030504040204" pitchFamily="50" charset="-128"/>
                <a:cs typeface="メイリオ" panose="020B0604030504040204" pitchFamily="50" charset="-128"/>
              </a:rPr>
              <a:t>時間以上の免許状更新講習を受講・修了した後、免許管理者（都道府県教育委員会）に</a:t>
            </a:r>
            <a:r>
              <a:rPr lang="ja-JP" altLang="en-US" sz="2600" dirty="0" smtClean="0">
                <a:latin typeface="メイリオ" panose="020B0604030504040204" pitchFamily="50" charset="-128"/>
                <a:ea typeface="メイリオ" panose="020B0604030504040204" pitchFamily="50" charset="-128"/>
                <a:cs typeface="メイリオ" panose="020B0604030504040204" pitchFamily="50" charset="-128"/>
              </a:rPr>
              <a:t>申請</a:t>
            </a:r>
            <a:r>
              <a:rPr lang="ja-JP" altLang="en-US" sz="2600" dirty="0">
                <a:latin typeface="メイリオ" panose="020B0604030504040204" pitchFamily="50" charset="-128"/>
                <a:ea typeface="メイリオ" panose="020B0604030504040204" pitchFamily="50" charset="-128"/>
                <a:cs typeface="メイリオ" panose="020B0604030504040204" pitchFamily="50" charset="-128"/>
              </a:rPr>
              <a:t>が</a:t>
            </a:r>
            <a:r>
              <a:rPr lang="ja-JP" altLang="en-US" sz="2600" dirty="0" smtClean="0">
                <a:latin typeface="メイリオ" panose="020B0604030504040204" pitchFamily="50" charset="-128"/>
                <a:ea typeface="メイリオ" panose="020B0604030504040204" pitchFamily="50" charset="-128"/>
                <a:cs typeface="メイリオ" panose="020B0604030504040204" pitchFamily="50" charset="-128"/>
              </a:rPr>
              <a:t>必要</a:t>
            </a:r>
            <a:endParaRPr lang="ja-JP" altLang="en-US" sz="2600" dirty="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2600" dirty="0">
                <a:latin typeface="メイリオ" panose="020B0604030504040204" pitchFamily="50" charset="-128"/>
                <a:ea typeface="メイリオ" panose="020B0604030504040204" pitchFamily="50" charset="-128"/>
                <a:cs typeface="メイリオ" panose="020B0604030504040204" pitchFamily="50" charset="-128"/>
              </a:rPr>
              <a:t> 　また、有効期間の延長（修了確認期限の延期）が可能な理由に該当する場合や講習の免除対象者に該当する場合には、そのために必要な申請などの</a:t>
            </a:r>
            <a:r>
              <a:rPr lang="ja-JP" altLang="en-US" sz="2600" dirty="0" smtClean="0">
                <a:latin typeface="メイリオ" panose="020B0604030504040204" pitchFamily="50" charset="-128"/>
                <a:ea typeface="メイリオ" panose="020B0604030504040204" pitchFamily="50" charset="-128"/>
                <a:cs typeface="メイリオ" panose="020B0604030504040204" pitchFamily="50" charset="-128"/>
              </a:rPr>
              <a:t>手続きが必要</a:t>
            </a:r>
            <a:endParaRPr kumimoji="1" lang="ja-JP" altLang="en-US" sz="2600" dirty="0">
              <a:latin typeface="メイリオ" panose="020B0604030504040204" pitchFamily="50" charset="-128"/>
              <a:ea typeface="メイリオ" panose="020B0604030504040204" pitchFamily="50" charset="-128"/>
              <a:cs typeface="メイリオ" panose="020B0604030504040204" pitchFamily="50" charset="-128"/>
            </a:endParaRPr>
          </a:p>
        </p:txBody>
      </p:sp>
    </p:spTree>
    <p:extLst>
      <p:ext uri="{BB962C8B-B14F-4D97-AF65-F5344CB8AC3E}">
        <p14:creationId xmlns:p14="http://schemas.microsoft.com/office/powerpoint/2010/main" val="310706210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p:cNvSpPr txBox="1"/>
          <p:nvPr/>
        </p:nvSpPr>
        <p:spPr>
          <a:xfrm>
            <a:off x="370364" y="328880"/>
            <a:ext cx="8594124" cy="1015663"/>
          </a:xfrm>
          <a:prstGeom prst="rect">
            <a:avLst/>
          </a:prstGeom>
          <a:noFill/>
        </p:spPr>
        <p:txBody>
          <a:bodyPr wrap="square" rtlCol="0">
            <a:spAutoFit/>
          </a:bodyPr>
          <a:lstStyle/>
          <a:p>
            <a:r>
              <a:rPr lang="ja-JP" altLang="en-US" sz="6000" dirty="0">
                <a:latin typeface="ＭＳ ゴシック" panose="020B0609070205080204" pitchFamily="49" charset="-128"/>
                <a:ea typeface="ＭＳ ゴシック" panose="020B0609070205080204" pitchFamily="49" charset="-128"/>
              </a:rPr>
              <a:t>免許状</a:t>
            </a:r>
            <a:r>
              <a:rPr lang="ja-JP" altLang="en-US" sz="6000" dirty="0" smtClean="0">
                <a:latin typeface="ＭＳ ゴシック" panose="020B0609070205080204" pitchFamily="49" charset="-128"/>
                <a:ea typeface="ＭＳ ゴシック" panose="020B0609070205080204" pitchFamily="49" charset="-128"/>
              </a:rPr>
              <a:t>の</a:t>
            </a:r>
            <a:r>
              <a:rPr lang="ja-JP" altLang="en-US" sz="6000" dirty="0">
                <a:latin typeface="ＭＳ ゴシック" panose="020B0609070205080204" pitchFamily="49" charset="-128"/>
                <a:ea typeface="ＭＳ ゴシック" panose="020B0609070205080204" pitchFamily="49" charset="-128"/>
              </a:rPr>
              <a:t>有効</a:t>
            </a:r>
            <a:r>
              <a:rPr lang="ja-JP" altLang="en-US" sz="6000" dirty="0" smtClean="0">
                <a:latin typeface="ＭＳ ゴシック" panose="020B0609070205080204" pitchFamily="49" charset="-128"/>
                <a:ea typeface="ＭＳ ゴシック" panose="020B0609070205080204" pitchFamily="49" charset="-128"/>
              </a:rPr>
              <a:t>期間２</a:t>
            </a:r>
            <a:endParaRPr kumimoji="1" lang="ja-JP" altLang="en-US" sz="6000" dirty="0">
              <a:latin typeface="ＭＳ ゴシック" panose="020B0609070205080204" pitchFamily="49" charset="-128"/>
              <a:ea typeface="ＭＳ ゴシック" panose="020B0609070205080204" pitchFamily="49" charset="-128"/>
            </a:endParaRPr>
          </a:p>
        </p:txBody>
      </p:sp>
      <p:sp>
        <p:nvSpPr>
          <p:cNvPr id="7" name="テキスト ボックス 6"/>
          <p:cNvSpPr txBox="1"/>
          <p:nvPr/>
        </p:nvSpPr>
        <p:spPr>
          <a:xfrm>
            <a:off x="481488" y="1844824"/>
            <a:ext cx="8338984" cy="5047536"/>
          </a:xfrm>
          <a:prstGeom prst="rect">
            <a:avLst/>
          </a:prstGeom>
          <a:noFill/>
        </p:spPr>
        <p:txBody>
          <a:bodyPr wrap="square" rtlCol="0">
            <a:spAutoFit/>
          </a:bodyPr>
          <a:lstStyle/>
          <a:p>
            <a:r>
              <a:rPr lang="ja-JP" altLang="en-US" sz="3600" dirty="0" smtClean="0">
                <a:latin typeface="メイリオ" panose="020B0604030504040204" pitchFamily="50" charset="-128"/>
                <a:ea typeface="メイリオ" panose="020B0604030504040204" pitchFamily="50" charset="-128"/>
                <a:cs typeface="メイリオ" panose="020B0604030504040204" pitchFamily="50" charset="-128"/>
              </a:rPr>
              <a:t>平成２１年４月１日以降に</a:t>
            </a:r>
            <a:r>
              <a:rPr lang="ja-JP" altLang="en-US" sz="3600" b="1" u="sng" dirty="0" smtClean="0">
                <a:latin typeface="メイリオ" panose="020B0604030504040204" pitchFamily="50" charset="-128"/>
                <a:ea typeface="メイリオ" panose="020B0604030504040204" pitchFamily="50" charset="-128"/>
                <a:cs typeface="メイリオ" panose="020B0604030504040204" pitchFamily="50" charset="-128"/>
              </a:rPr>
              <a:t>初めて</a:t>
            </a:r>
            <a:r>
              <a:rPr lang="ja-JP" altLang="en-US" sz="3600" dirty="0" smtClean="0">
                <a:latin typeface="メイリオ" panose="020B0604030504040204" pitchFamily="50" charset="-128"/>
                <a:ea typeface="メイリオ" panose="020B0604030504040204" pitchFamily="50" charset="-128"/>
                <a:cs typeface="メイリオ" panose="020B0604030504040204" pitchFamily="50" charset="-128"/>
              </a:rPr>
              <a:t>免許状を授与された方</a:t>
            </a:r>
            <a:endParaRPr lang="en-US" altLang="ja-JP" sz="3600" dirty="0" smtClean="0">
              <a:latin typeface="メイリオ" panose="020B0604030504040204" pitchFamily="50" charset="-128"/>
              <a:ea typeface="メイリオ" panose="020B0604030504040204" pitchFamily="50" charset="-128"/>
              <a:cs typeface="メイリオ" panose="020B0604030504040204" pitchFamily="50" charset="-128"/>
            </a:endParaRPr>
          </a:p>
          <a:p>
            <a:endParaRPr lang="en-US" altLang="ja-JP" sz="2800" dirty="0" smtClean="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2800" dirty="0">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2800" b="1" u="sng" dirty="0" smtClean="0">
                <a:latin typeface="メイリオ" panose="020B0604030504040204" pitchFamily="50" charset="-128"/>
                <a:ea typeface="メイリオ" panose="020B0604030504040204" pitchFamily="50" charset="-128"/>
                <a:cs typeface="メイリオ" panose="020B0604030504040204" pitchFamily="50" charset="-128"/>
              </a:rPr>
              <a:t>新免許状</a:t>
            </a:r>
            <a:r>
              <a:rPr lang="ja-JP" altLang="en-US" sz="2800" dirty="0">
                <a:latin typeface="メイリオ" panose="020B0604030504040204" pitchFamily="50" charset="-128"/>
                <a:ea typeface="メイリオ" panose="020B0604030504040204" pitchFamily="50" charset="-128"/>
                <a:cs typeface="メイリオ" panose="020B0604030504040204" pitchFamily="50" charset="-128"/>
              </a:rPr>
              <a:t>といい、１０年間の有効</a:t>
            </a:r>
            <a:r>
              <a:rPr lang="ja-JP" altLang="en-US" sz="2800" dirty="0" smtClean="0">
                <a:latin typeface="メイリオ" panose="020B0604030504040204" pitchFamily="50" charset="-128"/>
                <a:ea typeface="メイリオ" panose="020B0604030504040204" pitchFamily="50" charset="-128"/>
                <a:cs typeface="メイリオ" panose="020B0604030504040204" pitchFamily="50" charset="-128"/>
              </a:rPr>
              <a:t>期間</a:t>
            </a:r>
            <a:r>
              <a:rPr lang="ja-JP" altLang="en-US" sz="2800" dirty="0">
                <a:latin typeface="メイリオ" panose="020B0604030504040204" pitchFamily="50" charset="-128"/>
                <a:ea typeface="メイリオ" panose="020B0604030504040204" pitchFamily="50" charset="-128"/>
                <a:cs typeface="メイリオ" panose="020B0604030504040204" pitchFamily="50" charset="-128"/>
              </a:rPr>
              <a:t>が付されて</a:t>
            </a:r>
            <a:r>
              <a:rPr lang="ja-JP" altLang="en-US" sz="2800" dirty="0" smtClean="0">
                <a:latin typeface="メイリオ" panose="020B0604030504040204" pitchFamily="50" charset="-128"/>
                <a:ea typeface="メイリオ" panose="020B0604030504040204" pitchFamily="50" charset="-128"/>
                <a:cs typeface="メイリオ" panose="020B0604030504040204" pitchFamily="50" charset="-128"/>
              </a:rPr>
              <a:t>いる。</a:t>
            </a:r>
            <a:endParaRPr lang="ja-JP" altLang="en-US" sz="2800" dirty="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2800" dirty="0">
                <a:latin typeface="メイリオ" panose="020B0604030504040204" pitchFamily="50" charset="-128"/>
                <a:ea typeface="メイリオ" panose="020B0604030504040204" pitchFamily="50" charset="-128"/>
                <a:cs typeface="メイリオ" panose="020B0604030504040204" pitchFamily="50" charset="-128"/>
              </a:rPr>
              <a:t>　新免許状を持つ方は、各自の免許状に「有効期間の満了の日」が記載されていますので、</a:t>
            </a:r>
            <a:r>
              <a:rPr lang="ja-JP" altLang="en-US" sz="2800" dirty="0" smtClean="0">
                <a:latin typeface="メイリオ" panose="020B0604030504040204" pitchFamily="50" charset="-128"/>
                <a:ea typeface="メイリオ" panose="020B0604030504040204" pitchFamily="50" charset="-128"/>
                <a:cs typeface="メイリオ" panose="020B0604030504040204" pitchFamily="50" charset="-128"/>
              </a:rPr>
              <a:t>満了</a:t>
            </a:r>
            <a:r>
              <a:rPr lang="ja-JP" altLang="en-US" sz="2800" dirty="0">
                <a:latin typeface="メイリオ" panose="020B0604030504040204" pitchFamily="50" charset="-128"/>
                <a:ea typeface="メイリオ" panose="020B0604030504040204" pitchFamily="50" charset="-128"/>
                <a:cs typeface="メイリオ" panose="020B0604030504040204" pitchFamily="50" charset="-128"/>
              </a:rPr>
              <a:t>の日の２か月前までに、免許状更新講習を受講・修了し、免許管理者に免許状の有効期間</a:t>
            </a:r>
            <a:r>
              <a:rPr lang="ja-JP" altLang="en-US" sz="2800" dirty="0" smtClean="0">
                <a:latin typeface="メイリオ" panose="020B0604030504040204" pitchFamily="50" charset="-128"/>
                <a:ea typeface="メイリオ" panose="020B0604030504040204" pitchFamily="50" charset="-128"/>
                <a:cs typeface="メイリオ" panose="020B0604030504040204" pitchFamily="50" charset="-128"/>
              </a:rPr>
              <a:t>更新</a:t>
            </a:r>
            <a:r>
              <a:rPr lang="ja-JP" altLang="en-US" sz="2800" dirty="0">
                <a:latin typeface="メイリオ" panose="020B0604030504040204" pitchFamily="50" charset="-128"/>
                <a:ea typeface="メイリオ" panose="020B0604030504040204" pitchFamily="50" charset="-128"/>
                <a:cs typeface="メイリオ" panose="020B0604030504040204" pitchFamily="50" charset="-128"/>
              </a:rPr>
              <a:t>の申請を行わなければならない。</a:t>
            </a:r>
          </a:p>
          <a:p>
            <a:endParaRPr kumimoji="1" lang="ja-JP" altLang="en-US" sz="2600" dirty="0">
              <a:latin typeface="メイリオ" panose="020B0604030504040204" pitchFamily="50" charset="-128"/>
              <a:ea typeface="メイリオ" panose="020B0604030504040204" pitchFamily="50" charset="-128"/>
              <a:cs typeface="メイリオ" panose="020B0604030504040204" pitchFamily="50" charset="-128"/>
            </a:endParaRPr>
          </a:p>
        </p:txBody>
      </p:sp>
    </p:spTree>
    <p:extLst>
      <p:ext uri="{BB962C8B-B14F-4D97-AF65-F5344CB8AC3E}">
        <p14:creationId xmlns:p14="http://schemas.microsoft.com/office/powerpoint/2010/main" val="340385032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p:cNvSpPr txBox="1"/>
          <p:nvPr/>
        </p:nvSpPr>
        <p:spPr>
          <a:xfrm>
            <a:off x="370364" y="328880"/>
            <a:ext cx="8594124" cy="1015663"/>
          </a:xfrm>
          <a:prstGeom prst="rect">
            <a:avLst/>
          </a:prstGeom>
          <a:noFill/>
        </p:spPr>
        <p:txBody>
          <a:bodyPr wrap="square" rtlCol="0">
            <a:spAutoFit/>
          </a:bodyPr>
          <a:lstStyle/>
          <a:p>
            <a:r>
              <a:rPr lang="ja-JP" altLang="en-US" sz="6000" dirty="0">
                <a:latin typeface="ＭＳ ゴシック" panose="020B0609070205080204" pitchFamily="49" charset="-128"/>
                <a:ea typeface="ＭＳ ゴシック" panose="020B0609070205080204" pitchFamily="49" charset="-128"/>
              </a:rPr>
              <a:t>免許状</a:t>
            </a:r>
            <a:r>
              <a:rPr lang="ja-JP" altLang="en-US" sz="6000" dirty="0" smtClean="0">
                <a:latin typeface="ＭＳ ゴシック" panose="020B0609070205080204" pitchFamily="49" charset="-128"/>
                <a:ea typeface="ＭＳ ゴシック" panose="020B0609070205080204" pitchFamily="49" charset="-128"/>
              </a:rPr>
              <a:t>の</a:t>
            </a:r>
            <a:r>
              <a:rPr lang="ja-JP" altLang="en-US" sz="6000" dirty="0">
                <a:latin typeface="ＭＳ ゴシック" panose="020B0609070205080204" pitchFamily="49" charset="-128"/>
                <a:ea typeface="ＭＳ ゴシック" panose="020B0609070205080204" pitchFamily="49" charset="-128"/>
              </a:rPr>
              <a:t>有効</a:t>
            </a:r>
            <a:r>
              <a:rPr lang="ja-JP" altLang="en-US" sz="6000" dirty="0" smtClean="0">
                <a:latin typeface="ＭＳ ゴシック" panose="020B0609070205080204" pitchFamily="49" charset="-128"/>
                <a:ea typeface="ＭＳ ゴシック" panose="020B0609070205080204" pitchFamily="49" charset="-128"/>
              </a:rPr>
              <a:t>期間２</a:t>
            </a:r>
            <a:endParaRPr kumimoji="1" lang="ja-JP" altLang="en-US" sz="6000" dirty="0">
              <a:latin typeface="ＭＳ ゴシック" panose="020B0609070205080204" pitchFamily="49" charset="-128"/>
              <a:ea typeface="ＭＳ ゴシック" panose="020B0609070205080204" pitchFamily="49" charset="-128"/>
            </a:endParaRPr>
          </a:p>
        </p:txBody>
      </p:sp>
      <p:sp>
        <p:nvSpPr>
          <p:cNvPr id="7" name="テキスト ボックス 6"/>
          <p:cNvSpPr txBox="1"/>
          <p:nvPr/>
        </p:nvSpPr>
        <p:spPr>
          <a:xfrm>
            <a:off x="481488" y="1844824"/>
            <a:ext cx="8338984" cy="4278094"/>
          </a:xfrm>
          <a:prstGeom prst="rect">
            <a:avLst/>
          </a:prstGeom>
          <a:noFill/>
        </p:spPr>
        <p:txBody>
          <a:bodyPr wrap="square" rtlCol="0">
            <a:spAutoFit/>
          </a:bodyPr>
          <a:lstStyle/>
          <a:p>
            <a:r>
              <a:rPr lang="ja-JP" altLang="en-US" sz="3600" dirty="0" smtClean="0">
                <a:latin typeface="メイリオ" panose="020B0604030504040204" pitchFamily="50" charset="-128"/>
                <a:ea typeface="メイリオ" panose="020B0604030504040204" pitchFamily="50" charset="-128"/>
                <a:cs typeface="メイリオ" panose="020B0604030504040204" pitchFamily="50" charset="-128"/>
              </a:rPr>
              <a:t>平成２１年４月１日以前に授与された免許状を所有する方</a:t>
            </a:r>
            <a:endParaRPr lang="en-US" altLang="ja-JP" sz="3600" dirty="0" smtClean="0">
              <a:latin typeface="メイリオ" panose="020B0604030504040204" pitchFamily="50" charset="-128"/>
              <a:ea typeface="メイリオ" panose="020B0604030504040204" pitchFamily="50" charset="-128"/>
              <a:cs typeface="メイリオ" panose="020B0604030504040204" pitchFamily="50" charset="-128"/>
            </a:endParaRPr>
          </a:p>
          <a:p>
            <a:endParaRPr lang="en-US" altLang="ja-JP" sz="2800" dirty="0" smtClean="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2800" dirty="0">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2400" b="1" u="sng" dirty="0">
                <a:latin typeface="メイリオ" panose="020B0604030504040204" pitchFamily="50" charset="-128"/>
                <a:ea typeface="メイリオ" panose="020B0604030504040204" pitchFamily="50" charset="-128"/>
                <a:cs typeface="メイリオ" panose="020B0604030504040204" pitchFamily="50" charset="-128"/>
              </a:rPr>
              <a:t>旧免許状</a:t>
            </a:r>
            <a:r>
              <a:rPr lang="ja-JP" altLang="en-US" sz="2400" dirty="0">
                <a:latin typeface="メイリオ" panose="020B0604030504040204" pitchFamily="50" charset="-128"/>
                <a:ea typeface="メイリオ" panose="020B0604030504040204" pitchFamily="50" charset="-128"/>
                <a:cs typeface="メイリオ" panose="020B0604030504040204" pitchFamily="50" charset="-128"/>
              </a:rPr>
              <a:t>といい、旧免許状をお持ちの方を、旧免許状所持者といいます。この方は、平成２１年４月１日以降に新たに免許状が授与されても旧免許状所持者の扱いです。</a:t>
            </a:r>
          </a:p>
          <a:p>
            <a:r>
              <a:rPr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　旧免許状</a:t>
            </a:r>
            <a:r>
              <a:rPr lang="ja-JP" altLang="en-US" sz="2400" dirty="0">
                <a:latin typeface="メイリオ" panose="020B0604030504040204" pitchFamily="50" charset="-128"/>
                <a:ea typeface="メイリオ" panose="020B0604030504040204" pitchFamily="50" charset="-128"/>
                <a:cs typeface="メイリオ" panose="020B0604030504040204" pitchFamily="50" charset="-128"/>
              </a:rPr>
              <a:t>所持者の方は、</a:t>
            </a:r>
            <a:r>
              <a:rPr lang="ja-JP" altLang="en-US" sz="2400" b="1" u="sng" dirty="0">
                <a:latin typeface="メイリオ" panose="020B0604030504040204" pitchFamily="50" charset="-128"/>
                <a:ea typeface="メイリオ" panose="020B0604030504040204" pitchFamily="50" charset="-128"/>
                <a:cs typeface="メイリオ" panose="020B0604030504040204" pitchFamily="50" charset="-128"/>
              </a:rPr>
              <a:t>生年月日によって各個人に修了確認期限が割り振られており</a:t>
            </a:r>
            <a:r>
              <a:rPr lang="ja-JP" altLang="en-US" sz="2400" dirty="0">
                <a:latin typeface="メイリオ" panose="020B0604030504040204" pitchFamily="50" charset="-128"/>
                <a:ea typeface="メイリオ" panose="020B0604030504040204" pitchFamily="50" charset="-128"/>
                <a:cs typeface="メイリオ" panose="020B0604030504040204" pitchFamily="50" charset="-128"/>
              </a:rPr>
              <a:t>（</a:t>
            </a:r>
            <a:r>
              <a:rPr lang="en-US" altLang="ja-JP" sz="2400" dirty="0" smtClean="0">
                <a:latin typeface="メイリオ" panose="020B0604030504040204" pitchFamily="50" charset="-128"/>
                <a:ea typeface="メイリオ" panose="020B0604030504040204" pitchFamily="50" charset="-128"/>
                <a:cs typeface="メイリオ" panose="020B0604030504040204" pitchFamily="50" charset="-128"/>
              </a:rPr>
              <a:t>※</a:t>
            </a:r>
            <a:r>
              <a:rPr lang="ja-JP" altLang="en-US" sz="2400" dirty="0">
                <a:latin typeface="メイリオ" panose="020B0604030504040204" pitchFamily="50" charset="-128"/>
                <a:ea typeface="メイリオ" panose="020B0604030504040204" pitchFamily="50" charset="-128"/>
                <a:cs typeface="メイリオ" panose="020B0604030504040204" pitchFamily="50" charset="-128"/>
              </a:rPr>
              <a:t>別紙</a:t>
            </a:r>
            <a:r>
              <a:rPr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a:t>
            </a:r>
            <a:r>
              <a:rPr lang="ja-JP" altLang="en-US" sz="2400" dirty="0">
                <a:latin typeface="メイリオ" panose="020B0604030504040204" pitchFamily="50" charset="-128"/>
                <a:ea typeface="メイリオ" panose="020B0604030504040204" pitchFamily="50" charset="-128"/>
                <a:cs typeface="メイリオ" panose="020B0604030504040204" pitchFamily="50" charset="-128"/>
              </a:rPr>
              <a:t>、免許状更新講習を受講・修了し、修了確認期限の２か月前までに、免許管理者</a:t>
            </a:r>
            <a:r>
              <a:rPr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に更新</a:t>
            </a:r>
            <a:r>
              <a:rPr lang="ja-JP" altLang="en-US" sz="2400" dirty="0">
                <a:latin typeface="メイリオ" panose="020B0604030504040204" pitchFamily="50" charset="-128"/>
                <a:ea typeface="メイリオ" panose="020B0604030504040204" pitchFamily="50" charset="-128"/>
                <a:cs typeface="メイリオ" panose="020B0604030504040204" pitchFamily="50" charset="-128"/>
              </a:rPr>
              <a:t>講習修了確認申請を行わなければ</a:t>
            </a:r>
            <a:r>
              <a:rPr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なりません</a:t>
            </a:r>
            <a:r>
              <a:rPr lang="ja-JP" altLang="en-US" sz="2400" dirty="0">
                <a:latin typeface="メイリオ" panose="020B0604030504040204" pitchFamily="50" charset="-128"/>
                <a:ea typeface="メイリオ" panose="020B0604030504040204" pitchFamily="50" charset="-128"/>
                <a:cs typeface="メイリオ" panose="020B0604030504040204" pitchFamily="50" charset="-128"/>
              </a:rPr>
              <a:t>。</a:t>
            </a:r>
            <a:endParaRPr kumimoji="1" lang="ja-JP" altLang="en-US" sz="2400" dirty="0">
              <a:latin typeface="メイリオ" panose="020B0604030504040204" pitchFamily="50" charset="-128"/>
              <a:ea typeface="メイリオ" panose="020B0604030504040204" pitchFamily="50" charset="-128"/>
              <a:cs typeface="メイリオ" panose="020B0604030504040204" pitchFamily="50" charset="-128"/>
            </a:endParaRPr>
          </a:p>
        </p:txBody>
      </p:sp>
    </p:spTree>
    <p:extLst>
      <p:ext uri="{BB962C8B-B14F-4D97-AF65-F5344CB8AC3E}">
        <p14:creationId xmlns:p14="http://schemas.microsoft.com/office/powerpoint/2010/main" val="144961773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p:cNvSpPr txBox="1"/>
          <p:nvPr/>
        </p:nvSpPr>
        <p:spPr>
          <a:xfrm>
            <a:off x="370364" y="328880"/>
            <a:ext cx="8594124" cy="1015663"/>
          </a:xfrm>
          <a:prstGeom prst="rect">
            <a:avLst/>
          </a:prstGeom>
          <a:noFill/>
        </p:spPr>
        <p:txBody>
          <a:bodyPr wrap="square" rtlCol="0">
            <a:spAutoFit/>
          </a:bodyPr>
          <a:lstStyle/>
          <a:p>
            <a:r>
              <a:rPr lang="ja-JP" altLang="en-US" sz="6000" dirty="0">
                <a:latin typeface="ＭＳ ゴシック" panose="020B0609070205080204" pitchFamily="49" charset="-128"/>
                <a:ea typeface="ＭＳ ゴシック" panose="020B0609070205080204" pitchFamily="49" charset="-128"/>
              </a:rPr>
              <a:t>免許状</a:t>
            </a:r>
            <a:r>
              <a:rPr lang="ja-JP" altLang="en-US" sz="6000" dirty="0" smtClean="0">
                <a:latin typeface="ＭＳ ゴシック" panose="020B0609070205080204" pitchFamily="49" charset="-128"/>
                <a:ea typeface="ＭＳ ゴシック" panose="020B0609070205080204" pitchFamily="49" charset="-128"/>
              </a:rPr>
              <a:t>の</a:t>
            </a:r>
            <a:r>
              <a:rPr lang="ja-JP" altLang="en-US" sz="6000" dirty="0">
                <a:latin typeface="ＭＳ ゴシック" panose="020B0609070205080204" pitchFamily="49" charset="-128"/>
                <a:ea typeface="ＭＳ ゴシック" panose="020B0609070205080204" pitchFamily="49" charset="-128"/>
              </a:rPr>
              <a:t>有効</a:t>
            </a:r>
            <a:r>
              <a:rPr lang="ja-JP" altLang="en-US" sz="6000" dirty="0" smtClean="0">
                <a:latin typeface="ＭＳ ゴシック" panose="020B0609070205080204" pitchFamily="49" charset="-128"/>
                <a:ea typeface="ＭＳ ゴシック" panose="020B0609070205080204" pitchFamily="49" charset="-128"/>
              </a:rPr>
              <a:t>期間３</a:t>
            </a:r>
            <a:endParaRPr kumimoji="1" lang="ja-JP" altLang="en-US" sz="6000" dirty="0">
              <a:latin typeface="ＭＳ ゴシック" panose="020B0609070205080204" pitchFamily="49" charset="-128"/>
              <a:ea typeface="ＭＳ ゴシック" panose="020B0609070205080204" pitchFamily="49" charset="-128"/>
            </a:endParaRPr>
          </a:p>
        </p:txBody>
      </p:sp>
      <p:sp>
        <p:nvSpPr>
          <p:cNvPr id="7" name="テキスト ボックス 6"/>
          <p:cNvSpPr txBox="1"/>
          <p:nvPr/>
        </p:nvSpPr>
        <p:spPr>
          <a:xfrm>
            <a:off x="509114" y="1484784"/>
            <a:ext cx="8338984" cy="523220"/>
          </a:xfrm>
          <a:prstGeom prst="rect">
            <a:avLst/>
          </a:prstGeom>
          <a:noFill/>
        </p:spPr>
        <p:txBody>
          <a:bodyPr wrap="square" rtlCol="0">
            <a:spAutoFit/>
          </a:bodyPr>
          <a:lstStyle/>
          <a:p>
            <a:r>
              <a:rPr lang="en-US" altLang="ja-JP" sz="2800" dirty="0" smtClean="0">
                <a:latin typeface="メイリオ" panose="020B0604030504040204" pitchFamily="50" charset="-128"/>
                <a:ea typeface="メイリオ" panose="020B0604030504040204" pitchFamily="50" charset="-128"/>
                <a:cs typeface="メイリオ" panose="020B0604030504040204" pitchFamily="50" charset="-128"/>
              </a:rPr>
              <a:t>【</a:t>
            </a:r>
            <a:r>
              <a:rPr lang="ja-JP" altLang="en-US" sz="2800" dirty="0" smtClean="0">
                <a:latin typeface="メイリオ" panose="020B0604030504040204" pitchFamily="50" charset="-128"/>
                <a:ea typeface="メイリオ" panose="020B0604030504040204" pitchFamily="50" charset="-128"/>
                <a:cs typeface="メイリオ" panose="020B0604030504040204" pitchFamily="50" charset="-128"/>
              </a:rPr>
              <a:t>大まかな流れ</a:t>
            </a:r>
            <a:r>
              <a:rPr lang="en-US" altLang="ja-JP" sz="2800" dirty="0" smtClean="0">
                <a:latin typeface="メイリオ" panose="020B0604030504040204" pitchFamily="50" charset="-128"/>
                <a:ea typeface="メイリオ" panose="020B0604030504040204" pitchFamily="50" charset="-128"/>
                <a:cs typeface="メイリオ" panose="020B0604030504040204" pitchFamily="50" charset="-128"/>
              </a:rPr>
              <a:t>】</a:t>
            </a:r>
          </a:p>
        </p:txBody>
      </p:sp>
      <p:sp>
        <p:nvSpPr>
          <p:cNvPr id="2" name="テキスト ボックス 1"/>
          <p:cNvSpPr txBox="1"/>
          <p:nvPr/>
        </p:nvSpPr>
        <p:spPr>
          <a:xfrm>
            <a:off x="481488" y="2057066"/>
            <a:ext cx="3967412" cy="338554"/>
          </a:xfrm>
          <a:prstGeom prst="rect">
            <a:avLst/>
          </a:prstGeom>
          <a:noFill/>
          <a:ln>
            <a:solidFill>
              <a:schemeClr val="tx1"/>
            </a:solidFill>
          </a:ln>
        </p:spPr>
        <p:txBody>
          <a:bodyPr wrap="square" rtlCol="0">
            <a:spAutoFit/>
          </a:bodyPr>
          <a:lstStyle/>
          <a:p>
            <a:r>
              <a:rPr lang="ja-JP" altLang="en-US" sz="1600" dirty="0" smtClean="0">
                <a:latin typeface="ＭＳ ゴシック" panose="020B0609070205080204" pitchFamily="49" charset="-128"/>
                <a:ea typeface="ＭＳ ゴシック" panose="020B0609070205080204" pitchFamily="49" charset="-128"/>
              </a:rPr>
              <a:t>１　最初</a:t>
            </a:r>
            <a:r>
              <a:rPr lang="ja-JP" altLang="en-US" sz="1600" dirty="0">
                <a:latin typeface="ＭＳ ゴシック" panose="020B0609070205080204" pitchFamily="49" charset="-128"/>
                <a:ea typeface="ＭＳ ゴシック" panose="020B0609070205080204" pitchFamily="49" charset="-128"/>
              </a:rPr>
              <a:t>の修了確認期限を確認します。</a:t>
            </a:r>
            <a:r>
              <a:rPr lang="ja-JP" altLang="en-US" sz="1600" dirty="0" smtClean="0">
                <a:latin typeface="ＭＳ ゴシック" panose="020B0609070205080204" pitchFamily="49" charset="-128"/>
                <a:ea typeface="ＭＳ ゴシック" panose="020B0609070205080204" pitchFamily="49" charset="-128"/>
              </a:rPr>
              <a:t>　</a:t>
            </a:r>
            <a:endParaRPr kumimoji="1" lang="ja-JP" altLang="en-US" sz="1600" dirty="0">
              <a:latin typeface="ＭＳ ゴシック" panose="020B0609070205080204" pitchFamily="49" charset="-128"/>
              <a:ea typeface="ＭＳ ゴシック" panose="020B0609070205080204" pitchFamily="49" charset="-128"/>
            </a:endParaRPr>
          </a:p>
        </p:txBody>
      </p:sp>
      <p:sp>
        <p:nvSpPr>
          <p:cNvPr id="5" name="テキスト ボックス 4"/>
          <p:cNvSpPr txBox="1"/>
          <p:nvPr/>
        </p:nvSpPr>
        <p:spPr>
          <a:xfrm>
            <a:off x="481488" y="2587889"/>
            <a:ext cx="3967412" cy="830997"/>
          </a:xfrm>
          <a:prstGeom prst="rect">
            <a:avLst/>
          </a:prstGeom>
          <a:noFill/>
          <a:ln>
            <a:solidFill>
              <a:schemeClr val="tx1"/>
            </a:solidFill>
          </a:ln>
        </p:spPr>
        <p:txBody>
          <a:bodyPr wrap="square" rtlCol="0">
            <a:spAutoFit/>
          </a:bodyPr>
          <a:lstStyle/>
          <a:p>
            <a:r>
              <a:rPr lang="ja-JP" altLang="en-US" sz="1600" dirty="0" smtClean="0">
                <a:latin typeface="ＭＳ ゴシック" panose="020B0609070205080204" pitchFamily="49" charset="-128"/>
                <a:ea typeface="ＭＳ ゴシック" panose="020B0609070205080204" pitchFamily="49" charset="-128"/>
              </a:rPr>
              <a:t>２　各自</a:t>
            </a:r>
            <a:r>
              <a:rPr lang="ja-JP" altLang="en-US" sz="1600" dirty="0">
                <a:latin typeface="ＭＳ ゴシック" panose="020B0609070205080204" pitchFamily="49" charset="-128"/>
                <a:ea typeface="ＭＳ ゴシック" panose="020B0609070205080204" pitchFamily="49" charset="-128"/>
              </a:rPr>
              <a:t>が文部科学省や大学のホームページ等を確認して受講したい免許状更新講習を選択。</a:t>
            </a:r>
            <a:r>
              <a:rPr lang="ja-JP" altLang="en-US" sz="1600" dirty="0" smtClean="0">
                <a:latin typeface="ＭＳ ゴシック" panose="020B0609070205080204" pitchFamily="49" charset="-128"/>
                <a:ea typeface="ＭＳ ゴシック" panose="020B0609070205080204" pitchFamily="49" charset="-128"/>
              </a:rPr>
              <a:t>　</a:t>
            </a:r>
            <a:endParaRPr kumimoji="1" lang="ja-JP" altLang="en-US" sz="1600" dirty="0">
              <a:latin typeface="ＭＳ ゴシック" panose="020B0609070205080204" pitchFamily="49" charset="-128"/>
              <a:ea typeface="ＭＳ ゴシック" panose="020B0609070205080204" pitchFamily="49" charset="-128"/>
            </a:endParaRPr>
          </a:p>
        </p:txBody>
      </p:sp>
      <p:sp>
        <p:nvSpPr>
          <p:cNvPr id="9" name="テキスト ボックス 8"/>
          <p:cNvSpPr txBox="1"/>
          <p:nvPr/>
        </p:nvSpPr>
        <p:spPr>
          <a:xfrm>
            <a:off x="499946" y="3571286"/>
            <a:ext cx="3967412" cy="830997"/>
          </a:xfrm>
          <a:prstGeom prst="rect">
            <a:avLst/>
          </a:prstGeom>
          <a:noFill/>
          <a:ln>
            <a:solidFill>
              <a:schemeClr val="tx1"/>
            </a:solidFill>
          </a:ln>
        </p:spPr>
        <p:txBody>
          <a:bodyPr wrap="square" rtlCol="0">
            <a:spAutoFit/>
          </a:bodyPr>
          <a:lstStyle/>
          <a:p>
            <a:r>
              <a:rPr lang="ja-JP" altLang="en-US" sz="1600" dirty="0" smtClean="0">
                <a:latin typeface="ＭＳ ゴシック" panose="020B0609070205080204" pitchFamily="49" charset="-128"/>
                <a:ea typeface="ＭＳ ゴシック" panose="020B0609070205080204" pitchFamily="49" charset="-128"/>
              </a:rPr>
              <a:t>３　各自</a:t>
            </a:r>
            <a:r>
              <a:rPr lang="ja-JP" altLang="en-US" sz="1600" dirty="0">
                <a:latin typeface="ＭＳ ゴシック" panose="020B0609070205080204" pitchFamily="49" charset="-128"/>
                <a:ea typeface="ＭＳ ゴシック" panose="020B0609070205080204" pitchFamily="49" charset="-128"/>
              </a:rPr>
              <a:t>が大学等に受講を申し込みます。（受講申込書に各学校長等から教員であることを証明してもらいます。）</a:t>
            </a:r>
          </a:p>
        </p:txBody>
      </p:sp>
      <p:sp>
        <p:nvSpPr>
          <p:cNvPr id="10" name="テキスト ボックス 9"/>
          <p:cNvSpPr txBox="1"/>
          <p:nvPr/>
        </p:nvSpPr>
        <p:spPr>
          <a:xfrm>
            <a:off x="481488" y="4593293"/>
            <a:ext cx="3967412" cy="584775"/>
          </a:xfrm>
          <a:prstGeom prst="rect">
            <a:avLst/>
          </a:prstGeom>
          <a:noFill/>
          <a:ln>
            <a:solidFill>
              <a:schemeClr val="tx1"/>
            </a:solidFill>
          </a:ln>
        </p:spPr>
        <p:txBody>
          <a:bodyPr wrap="square" rtlCol="0">
            <a:spAutoFit/>
          </a:bodyPr>
          <a:lstStyle/>
          <a:p>
            <a:r>
              <a:rPr lang="ja-JP" altLang="en-US" sz="1600" dirty="0">
                <a:latin typeface="ＭＳ ゴシック" panose="020B0609070205080204" pitchFamily="49" charset="-128"/>
                <a:ea typeface="ＭＳ ゴシック" panose="020B0609070205080204" pitchFamily="49" charset="-128"/>
              </a:rPr>
              <a:t>４大学等が開設する免許状更新講習を受講します。</a:t>
            </a:r>
            <a:endParaRPr kumimoji="1" lang="ja-JP" altLang="en-US" sz="1600" dirty="0">
              <a:latin typeface="ＭＳ ゴシック" panose="020B0609070205080204" pitchFamily="49" charset="-128"/>
              <a:ea typeface="ＭＳ ゴシック" panose="020B0609070205080204" pitchFamily="49" charset="-128"/>
            </a:endParaRPr>
          </a:p>
        </p:txBody>
      </p:sp>
      <p:sp>
        <p:nvSpPr>
          <p:cNvPr id="11" name="テキスト ボックス 10"/>
          <p:cNvSpPr txBox="1"/>
          <p:nvPr/>
        </p:nvSpPr>
        <p:spPr>
          <a:xfrm>
            <a:off x="481488" y="5445224"/>
            <a:ext cx="3967412" cy="1077218"/>
          </a:xfrm>
          <a:prstGeom prst="rect">
            <a:avLst/>
          </a:prstGeom>
          <a:noFill/>
          <a:ln>
            <a:solidFill>
              <a:schemeClr val="tx1"/>
            </a:solidFill>
          </a:ln>
        </p:spPr>
        <p:txBody>
          <a:bodyPr wrap="square" rtlCol="0">
            <a:spAutoFit/>
          </a:bodyPr>
          <a:lstStyle/>
          <a:p>
            <a:r>
              <a:rPr lang="ja-JP" altLang="en-US" sz="1600" dirty="0">
                <a:latin typeface="ＭＳ ゴシック" panose="020B0609070205080204" pitchFamily="49" charset="-128"/>
                <a:ea typeface="ＭＳ ゴシック" panose="020B0609070205080204" pitchFamily="49" charset="-128"/>
              </a:rPr>
              <a:t>５</a:t>
            </a:r>
            <a:r>
              <a:rPr lang="ja-JP" altLang="en-US" sz="1600" dirty="0" smtClean="0">
                <a:latin typeface="ＭＳ ゴシック" panose="020B0609070205080204" pitchFamily="49" charset="-128"/>
                <a:ea typeface="ＭＳ ゴシック" panose="020B0609070205080204" pitchFamily="49" charset="-128"/>
              </a:rPr>
              <a:t>　</a:t>
            </a:r>
            <a:r>
              <a:rPr lang="en-US" altLang="ja-JP" sz="1600" dirty="0" smtClean="0">
                <a:latin typeface="ＭＳ ゴシック" panose="020B0609070205080204" pitchFamily="49" charset="-128"/>
                <a:ea typeface="ＭＳ ゴシック" panose="020B0609070205080204" pitchFamily="49" charset="-128"/>
              </a:rPr>
              <a:t>30</a:t>
            </a:r>
            <a:r>
              <a:rPr lang="ja-JP" altLang="en-US" sz="1600" dirty="0">
                <a:latin typeface="ＭＳ ゴシック" panose="020B0609070205080204" pitchFamily="49" charset="-128"/>
                <a:ea typeface="ＭＳ ゴシック" panose="020B0609070205080204" pitchFamily="49" charset="-128"/>
              </a:rPr>
              <a:t>時間以上の講習の課程を修了（課程の一部である場合は履修）した場合は各大学等から修了証明書（履修証明書）が発行されます。</a:t>
            </a:r>
            <a:endParaRPr kumimoji="1" lang="ja-JP" altLang="en-US" sz="1600" dirty="0">
              <a:latin typeface="ＭＳ ゴシック" panose="020B0609070205080204" pitchFamily="49" charset="-128"/>
              <a:ea typeface="ＭＳ ゴシック" panose="020B0609070205080204" pitchFamily="49" charset="-128"/>
            </a:endParaRPr>
          </a:p>
        </p:txBody>
      </p:sp>
      <p:sp>
        <p:nvSpPr>
          <p:cNvPr id="12" name="テキスト ボックス 11"/>
          <p:cNvSpPr txBox="1"/>
          <p:nvPr/>
        </p:nvSpPr>
        <p:spPr>
          <a:xfrm>
            <a:off x="4650980" y="2057066"/>
            <a:ext cx="3967412" cy="1077218"/>
          </a:xfrm>
          <a:prstGeom prst="rect">
            <a:avLst/>
          </a:prstGeom>
          <a:noFill/>
          <a:ln>
            <a:solidFill>
              <a:schemeClr val="tx1"/>
            </a:solidFill>
          </a:ln>
        </p:spPr>
        <p:txBody>
          <a:bodyPr wrap="square" rtlCol="0">
            <a:spAutoFit/>
          </a:bodyPr>
          <a:lstStyle/>
          <a:p>
            <a:r>
              <a:rPr lang="ja-JP" altLang="en-US" sz="1600" dirty="0" smtClean="0">
                <a:latin typeface="ＭＳ ゴシック" panose="020B0609070205080204" pitchFamily="49" charset="-128"/>
                <a:ea typeface="ＭＳ ゴシック" panose="020B0609070205080204" pitchFamily="49" charset="-128"/>
              </a:rPr>
              <a:t>６</a:t>
            </a:r>
            <a:r>
              <a:rPr lang="ja-JP" altLang="en-US" sz="1600" dirty="0">
                <a:latin typeface="ＭＳ ゴシック" panose="020B0609070205080204" pitchFamily="49" charset="-128"/>
                <a:ea typeface="ＭＳ ゴシック" panose="020B0609070205080204" pitchFamily="49" charset="-128"/>
              </a:rPr>
              <a:t>　各自が修了証明書（</a:t>
            </a:r>
            <a:r>
              <a:rPr lang="en-US" altLang="ja-JP" sz="1600" dirty="0">
                <a:latin typeface="ＭＳ ゴシック" panose="020B0609070205080204" pitchFamily="49" charset="-128"/>
                <a:ea typeface="ＭＳ ゴシック" panose="020B0609070205080204" pitchFamily="49" charset="-128"/>
              </a:rPr>
              <a:t>30</a:t>
            </a:r>
            <a:r>
              <a:rPr lang="ja-JP" altLang="en-US" sz="1600" dirty="0">
                <a:latin typeface="ＭＳ ゴシック" panose="020B0609070205080204" pitchFamily="49" charset="-128"/>
                <a:ea typeface="ＭＳ ゴシック" panose="020B0609070205080204" pitchFamily="49" charset="-128"/>
              </a:rPr>
              <a:t>時間以上の履修証明書のセット）等の書類を添付し、高知県教育委員会（免許管理者）に更新講習修了確認の申請をします。</a:t>
            </a:r>
            <a:endParaRPr kumimoji="1" lang="ja-JP" altLang="en-US" sz="1600" dirty="0">
              <a:latin typeface="ＭＳ ゴシック" panose="020B0609070205080204" pitchFamily="49" charset="-128"/>
              <a:ea typeface="ＭＳ ゴシック" panose="020B0609070205080204" pitchFamily="49" charset="-128"/>
            </a:endParaRPr>
          </a:p>
        </p:txBody>
      </p:sp>
      <p:sp>
        <p:nvSpPr>
          <p:cNvPr id="13" name="テキスト ボックス 12"/>
          <p:cNvSpPr txBox="1"/>
          <p:nvPr/>
        </p:nvSpPr>
        <p:spPr>
          <a:xfrm>
            <a:off x="4650980" y="3325065"/>
            <a:ext cx="3967412" cy="830997"/>
          </a:xfrm>
          <a:prstGeom prst="rect">
            <a:avLst/>
          </a:prstGeom>
          <a:noFill/>
          <a:ln>
            <a:solidFill>
              <a:schemeClr val="tx1"/>
            </a:solidFill>
          </a:ln>
        </p:spPr>
        <p:txBody>
          <a:bodyPr wrap="square" rtlCol="0">
            <a:spAutoFit/>
          </a:bodyPr>
          <a:lstStyle/>
          <a:p>
            <a:r>
              <a:rPr lang="ja-JP" altLang="en-US" sz="1600" dirty="0" smtClean="0">
                <a:latin typeface="ＭＳ ゴシック" panose="020B0609070205080204" pitchFamily="49" charset="-128"/>
                <a:ea typeface="ＭＳ ゴシック" panose="020B0609070205080204" pitchFamily="49" charset="-128"/>
              </a:rPr>
              <a:t>７</a:t>
            </a:r>
            <a:r>
              <a:rPr lang="ja-JP" altLang="en-US" sz="1600" dirty="0">
                <a:latin typeface="ＭＳ ゴシック" panose="020B0609070205080204" pitchFamily="49" charset="-128"/>
                <a:ea typeface="ＭＳ ゴシック" panose="020B0609070205080204" pitchFamily="49" charset="-128"/>
              </a:rPr>
              <a:t>　免許管理者が更新講習修了確認を行い、更新講習修了確認証明書を発行します。</a:t>
            </a:r>
            <a:endParaRPr kumimoji="1" lang="ja-JP" altLang="en-US" sz="1600" dirty="0">
              <a:latin typeface="ＭＳ ゴシック" panose="020B0609070205080204" pitchFamily="49" charset="-128"/>
              <a:ea typeface="ＭＳ ゴシック" panose="020B0609070205080204" pitchFamily="49" charset="-128"/>
            </a:endParaRPr>
          </a:p>
        </p:txBody>
      </p:sp>
      <p:sp>
        <p:nvSpPr>
          <p:cNvPr id="14" name="テキスト ボックス 13"/>
          <p:cNvSpPr txBox="1"/>
          <p:nvPr/>
        </p:nvSpPr>
        <p:spPr>
          <a:xfrm>
            <a:off x="4659946" y="4331727"/>
            <a:ext cx="3967412" cy="830997"/>
          </a:xfrm>
          <a:prstGeom prst="rect">
            <a:avLst/>
          </a:prstGeom>
          <a:noFill/>
          <a:ln>
            <a:solidFill>
              <a:schemeClr val="tx1"/>
            </a:solidFill>
          </a:ln>
        </p:spPr>
        <p:txBody>
          <a:bodyPr wrap="square" rtlCol="0">
            <a:spAutoFit/>
          </a:bodyPr>
          <a:lstStyle/>
          <a:p>
            <a:r>
              <a:rPr lang="ja-JP" altLang="en-US" sz="1600" dirty="0">
                <a:latin typeface="ＭＳ ゴシック" panose="020B0609070205080204" pitchFamily="49" charset="-128"/>
                <a:ea typeface="ＭＳ ゴシック" panose="020B0609070205080204" pitchFamily="49" charset="-128"/>
              </a:rPr>
              <a:t>８　次の修了確認期限（</a:t>
            </a:r>
            <a:r>
              <a:rPr lang="en-US" altLang="ja-JP" sz="1600" dirty="0">
                <a:latin typeface="ＭＳ ゴシック" panose="020B0609070205080204" pitchFamily="49" charset="-128"/>
                <a:ea typeface="ＭＳ ゴシック" panose="020B0609070205080204" pitchFamily="49" charset="-128"/>
              </a:rPr>
              <a:t>10</a:t>
            </a:r>
            <a:r>
              <a:rPr lang="ja-JP" altLang="en-US" sz="1600" dirty="0">
                <a:latin typeface="ＭＳ ゴシック" panose="020B0609070205080204" pitchFamily="49" charset="-128"/>
                <a:ea typeface="ＭＳ ゴシック" panose="020B0609070205080204" pitchFamily="49" charset="-128"/>
              </a:rPr>
              <a:t>年後）まで持っているすべての教員免許状が有効となります。</a:t>
            </a:r>
            <a:endParaRPr kumimoji="1" lang="ja-JP" altLang="en-US" sz="1600" dirty="0">
              <a:latin typeface="ＭＳ ゴシック" panose="020B0609070205080204" pitchFamily="49" charset="-128"/>
              <a:ea typeface="ＭＳ ゴシック" panose="020B0609070205080204" pitchFamily="49" charset="-128"/>
            </a:endParaRPr>
          </a:p>
        </p:txBody>
      </p:sp>
      <p:sp>
        <p:nvSpPr>
          <p:cNvPr id="15" name="テキスト ボックス 14"/>
          <p:cNvSpPr txBox="1"/>
          <p:nvPr/>
        </p:nvSpPr>
        <p:spPr>
          <a:xfrm>
            <a:off x="4650980" y="5445224"/>
            <a:ext cx="3967412" cy="1015663"/>
          </a:xfrm>
          <a:prstGeom prst="rect">
            <a:avLst/>
          </a:prstGeom>
          <a:solidFill>
            <a:srgbClr val="FFFF00"/>
          </a:solidFill>
          <a:ln>
            <a:noFill/>
          </a:ln>
          <a:effectLst>
            <a:outerShdw blurRad="50800" dist="38100" dir="2700000" algn="tl" rotWithShape="0">
              <a:prstClr val="black">
                <a:alpha val="40000"/>
              </a:prstClr>
            </a:outerShdw>
          </a:effectLst>
          <a:scene3d>
            <a:camera prst="orthographicFront">
              <a:rot lat="0" lon="0" rev="0"/>
            </a:camera>
            <a:lightRig rig="balanced" dir="t">
              <a:rot lat="0" lon="0" rev="8700000"/>
            </a:lightRig>
          </a:scene3d>
          <a:sp3d>
            <a:bevelT w="190500" h="38100"/>
          </a:sp3d>
        </p:spPr>
        <p:txBody>
          <a:bodyPr wrap="square" rtlCol="0">
            <a:spAutoFit/>
          </a:bodyPr>
          <a:lstStyle/>
          <a:p>
            <a:r>
              <a:rPr kumimoji="1" lang="ja-JP" altLang="en-US" sz="1600" dirty="0" smtClean="0">
                <a:latin typeface="ＭＳ ゴシック" panose="020B0609070205080204" pitchFamily="49" charset="-128"/>
                <a:ea typeface="ＭＳ ゴシック" panose="020B0609070205080204" pitchFamily="49" charset="-128"/>
              </a:rPr>
              <a:t>各自の修了確認期限の確認ができます。</a:t>
            </a:r>
            <a:endParaRPr kumimoji="1" lang="en-US" altLang="ja-JP" sz="1600" dirty="0" smtClean="0">
              <a:latin typeface="ＭＳ ゴシック" panose="020B0609070205080204" pitchFamily="49" charset="-128"/>
              <a:ea typeface="ＭＳ ゴシック" panose="020B0609070205080204" pitchFamily="49" charset="-128"/>
            </a:endParaRPr>
          </a:p>
          <a:p>
            <a:endParaRPr kumimoji="1" lang="en-US" altLang="ja-JP" sz="1600" dirty="0" smtClean="0">
              <a:latin typeface="ＭＳ ゴシック" panose="020B0609070205080204" pitchFamily="49" charset="-128"/>
              <a:ea typeface="ＭＳ ゴシック" panose="020B0609070205080204" pitchFamily="49" charset="-128"/>
            </a:endParaRPr>
          </a:p>
          <a:p>
            <a:r>
              <a:rPr lang="ja-JP" altLang="en-US" sz="1600" dirty="0">
                <a:latin typeface="ＭＳ ゴシック" panose="020B0609070205080204" pitchFamily="49" charset="-128"/>
                <a:ea typeface="ＭＳ ゴシック" panose="020B0609070205080204" pitchFamily="49" charset="-128"/>
              </a:rPr>
              <a:t>文部</a:t>
            </a:r>
            <a:r>
              <a:rPr lang="ja-JP" altLang="en-US" sz="1600" dirty="0" smtClean="0">
                <a:latin typeface="ＭＳ ゴシック" panose="020B0609070205080204" pitchFamily="49" charset="-128"/>
                <a:ea typeface="ＭＳ ゴシック" panose="020B0609070205080204" pitchFamily="49" charset="-128"/>
              </a:rPr>
              <a:t>科学省</a:t>
            </a:r>
            <a:r>
              <a:rPr lang="en-US" altLang="ja-JP" sz="1600" dirty="0" smtClean="0">
                <a:latin typeface="ＭＳ ゴシック" panose="020B0609070205080204" pitchFamily="49" charset="-128"/>
                <a:ea typeface="ＭＳ ゴシック" panose="020B0609070205080204" pitchFamily="49" charset="-128"/>
              </a:rPr>
              <a:t>web</a:t>
            </a:r>
            <a:r>
              <a:rPr lang="ja-JP" altLang="en-US" sz="1600" dirty="0" smtClean="0">
                <a:latin typeface="ＭＳ ゴシック" panose="020B0609070205080204" pitchFamily="49" charset="-128"/>
                <a:ea typeface="ＭＳ ゴシック" panose="020B0609070205080204" pitchFamily="49" charset="-128"/>
              </a:rPr>
              <a:t>サイト</a:t>
            </a:r>
            <a:endParaRPr lang="en-US" altLang="ja-JP" sz="1600" dirty="0" smtClean="0">
              <a:latin typeface="ＭＳ ゴシック" panose="020B0609070205080204" pitchFamily="49" charset="-128"/>
              <a:ea typeface="ＭＳ ゴシック" panose="020B0609070205080204" pitchFamily="49" charset="-128"/>
            </a:endParaRPr>
          </a:p>
          <a:p>
            <a:r>
              <a:rPr lang="en-US" altLang="ja-JP" sz="1200" dirty="0">
                <a:latin typeface="ＭＳ ゴシック" panose="020B0609070205080204" pitchFamily="49" charset="-128"/>
                <a:ea typeface="ＭＳ ゴシック" panose="020B0609070205080204" pitchFamily="49" charset="-128"/>
              </a:rPr>
              <a:t>http://www.mext.go.jp/a_menu/shotou/koushin/003/</a:t>
            </a:r>
            <a:endParaRPr kumimoji="1" lang="ja-JP" altLang="en-US" sz="1200" dirty="0">
              <a:latin typeface="ＭＳ ゴシック" panose="020B0609070205080204" pitchFamily="49" charset="-128"/>
              <a:ea typeface="ＭＳ ゴシック" panose="020B0609070205080204" pitchFamily="49" charset="-128"/>
            </a:endParaRPr>
          </a:p>
        </p:txBody>
      </p:sp>
    </p:spTree>
    <p:extLst>
      <p:ext uri="{BB962C8B-B14F-4D97-AF65-F5344CB8AC3E}">
        <p14:creationId xmlns:p14="http://schemas.microsoft.com/office/powerpoint/2010/main" val="1322937252"/>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p:cNvSpPr txBox="1"/>
          <p:nvPr/>
        </p:nvSpPr>
        <p:spPr>
          <a:xfrm>
            <a:off x="370364" y="328880"/>
            <a:ext cx="8594124" cy="1015663"/>
          </a:xfrm>
          <a:prstGeom prst="rect">
            <a:avLst/>
          </a:prstGeom>
          <a:noFill/>
        </p:spPr>
        <p:txBody>
          <a:bodyPr wrap="square" rtlCol="0">
            <a:spAutoFit/>
          </a:bodyPr>
          <a:lstStyle/>
          <a:p>
            <a:r>
              <a:rPr lang="ja-JP" altLang="en-US" sz="6000" dirty="0">
                <a:latin typeface="ＭＳ ゴシック" panose="020B0609070205080204" pitchFamily="49" charset="-128"/>
                <a:ea typeface="ＭＳ ゴシック" panose="020B0609070205080204" pitchFamily="49" charset="-128"/>
              </a:rPr>
              <a:t>免許状</a:t>
            </a:r>
            <a:r>
              <a:rPr lang="ja-JP" altLang="en-US" sz="6000" dirty="0" smtClean="0">
                <a:latin typeface="ＭＳ ゴシック" panose="020B0609070205080204" pitchFamily="49" charset="-128"/>
                <a:ea typeface="ＭＳ ゴシック" panose="020B0609070205080204" pitchFamily="49" charset="-128"/>
              </a:rPr>
              <a:t>の</a:t>
            </a:r>
            <a:r>
              <a:rPr lang="ja-JP" altLang="en-US" sz="6000" dirty="0">
                <a:latin typeface="ＭＳ ゴシック" panose="020B0609070205080204" pitchFamily="49" charset="-128"/>
                <a:ea typeface="ＭＳ ゴシック" panose="020B0609070205080204" pitchFamily="49" charset="-128"/>
              </a:rPr>
              <a:t>有効</a:t>
            </a:r>
            <a:r>
              <a:rPr lang="ja-JP" altLang="en-US" sz="6000" dirty="0" smtClean="0">
                <a:latin typeface="ＭＳ ゴシック" panose="020B0609070205080204" pitchFamily="49" charset="-128"/>
                <a:ea typeface="ＭＳ ゴシック" panose="020B0609070205080204" pitchFamily="49" charset="-128"/>
              </a:rPr>
              <a:t>期間４</a:t>
            </a:r>
            <a:endParaRPr kumimoji="1" lang="ja-JP" altLang="en-US" sz="6000" dirty="0">
              <a:latin typeface="ＭＳ ゴシック" panose="020B0609070205080204" pitchFamily="49" charset="-128"/>
              <a:ea typeface="ＭＳ ゴシック" panose="020B0609070205080204" pitchFamily="49" charset="-128"/>
            </a:endParaRPr>
          </a:p>
        </p:txBody>
      </p:sp>
      <p:sp>
        <p:nvSpPr>
          <p:cNvPr id="7" name="テキスト ボックス 6"/>
          <p:cNvSpPr txBox="1"/>
          <p:nvPr/>
        </p:nvSpPr>
        <p:spPr>
          <a:xfrm>
            <a:off x="481488" y="1844824"/>
            <a:ext cx="8338984" cy="4955203"/>
          </a:xfrm>
          <a:prstGeom prst="rect">
            <a:avLst/>
          </a:prstGeom>
          <a:noFill/>
        </p:spPr>
        <p:txBody>
          <a:bodyPr wrap="square" rtlCol="0">
            <a:spAutoFit/>
          </a:bodyPr>
          <a:lstStyle/>
          <a:p>
            <a:r>
              <a:rPr lang="en-US" altLang="ja-JP" sz="2800" dirty="0" smtClean="0">
                <a:latin typeface="メイリオ" panose="020B0604030504040204" pitchFamily="50" charset="-128"/>
                <a:ea typeface="メイリオ" panose="020B0604030504040204" pitchFamily="50" charset="-128"/>
                <a:cs typeface="メイリオ" panose="020B0604030504040204" pitchFamily="50" charset="-128"/>
              </a:rPr>
              <a:t>【</a:t>
            </a:r>
            <a:r>
              <a:rPr lang="ja-JP" altLang="en-US" sz="2800" dirty="0" smtClean="0">
                <a:latin typeface="メイリオ" panose="020B0604030504040204" pitchFamily="50" charset="-128"/>
                <a:ea typeface="メイリオ" panose="020B0604030504040204" pitchFamily="50" charset="-128"/>
                <a:cs typeface="メイリオ" panose="020B0604030504040204" pitchFamily="50" charset="-128"/>
              </a:rPr>
              <a:t>有効期限、修了確認期限の延期</a:t>
            </a:r>
            <a:r>
              <a:rPr lang="en-US" altLang="ja-JP" sz="2800" dirty="0" smtClean="0">
                <a:latin typeface="メイリオ" panose="020B0604030504040204" pitchFamily="50" charset="-128"/>
                <a:ea typeface="メイリオ" panose="020B0604030504040204" pitchFamily="50" charset="-128"/>
                <a:cs typeface="メイリオ" panose="020B0604030504040204" pitchFamily="50" charset="-128"/>
              </a:rPr>
              <a:t>】</a:t>
            </a:r>
          </a:p>
          <a:p>
            <a:endParaRPr lang="en-US" altLang="ja-JP" sz="2800" dirty="0" smtClean="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2000" dirty="0" smtClean="0">
                <a:latin typeface="メイリオ" panose="020B0604030504040204" pitchFamily="50" charset="-128"/>
                <a:ea typeface="メイリオ" panose="020B0604030504040204" pitchFamily="50" charset="-128"/>
                <a:cs typeface="メイリオ" panose="020B0604030504040204" pitchFamily="50" charset="-128"/>
              </a:rPr>
              <a:t>次</a:t>
            </a:r>
            <a:r>
              <a:rPr lang="ja-JP" altLang="en-US" sz="2000" dirty="0">
                <a:latin typeface="メイリオ" panose="020B0604030504040204" pitchFamily="50" charset="-128"/>
                <a:ea typeface="メイリオ" panose="020B0604030504040204" pitchFamily="50" charset="-128"/>
                <a:cs typeface="メイリオ" panose="020B0604030504040204" pitchFamily="50" charset="-128"/>
              </a:rPr>
              <a:t>の延期事由に該当する先生方は、申請により修了確認期限を延期することが</a:t>
            </a:r>
            <a:r>
              <a:rPr lang="ja-JP" altLang="en-US" sz="2000" dirty="0" smtClean="0">
                <a:latin typeface="メイリオ" panose="020B0604030504040204" pitchFamily="50" charset="-128"/>
                <a:ea typeface="メイリオ" panose="020B0604030504040204" pitchFamily="50" charset="-128"/>
                <a:cs typeface="メイリオ" panose="020B0604030504040204" pitchFamily="50" charset="-128"/>
              </a:rPr>
              <a:t>できる。</a:t>
            </a:r>
            <a:endParaRPr lang="en-US" altLang="ja-JP" sz="2000" dirty="0" smtClean="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2000" dirty="0" smtClean="0">
                <a:latin typeface="メイリオ" panose="020B0604030504040204" pitchFamily="50" charset="-128"/>
                <a:ea typeface="メイリオ" panose="020B0604030504040204" pitchFamily="50" charset="-128"/>
                <a:cs typeface="メイリオ" panose="020B0604030504040204" pitchFamily="50" charset="-128"/>
              </a:rPr>
              <a:t>　１　指導</a:t>
            </a:r>
            <a:r>
              <a:rPr lang="ja-JP" altLang="en-US" sz="2000" dirty="0">
                <a:latin typeface="メイリオ" panose="020B0604030504040204" pitchFamily="50" charset="-128"/>
                <a:ea typeface="メイリオ" panose="020B0604030504040204" pitchFamily="50" charset="-128"/>
                <a:cs typeface="メイリオ" panose="020B0604030504040204" pitchFamily="50" charset="-128"/>
              </a:rPr>
              <a:t>改善研修中であること</a:t>
            </a:r>
          </a:p>
          <a:p>
            <a:r>
              <a:rPr lang="ja-JP" altLang="en-US" sz="2000" dirty="0" smtClean="0">
                <a:latin typeface="メイリオ" panose="020B0604030504040204" pitchFamily="50" charset="-128"/>
                <a:ea typeface="メイリオ" panose="020B0604030504040204" pitchFamily="50" charset="-128"/>
                <a:cs typeface="メイリオ" panose="020B0604030504040204" pitchFamily="50" charset="-128"/>
              </a:rPr>
              <a:t>　２　休職中</a:t>
            </a:r>
            <a:r>
              <a:rPr lang="ja-JP" altLang="en-US" sz="2000" dirty="0">
                <a:latin typeface="メイリオ" panose="020B0604030504040204" pitchFamily="50" charset="-128"/>
                <a:ea typeface="メイリオ" panose="020B0604030504040204" pitchFamily="50" charset="-128"/>
                <a:cs typeface="メイリオ" panose="020B0604030504040204" pitchFamily="50" charset="-128"/>
              </a:rPr>
              <a:t>であること</a:t>
            </a:r>
          </a:p>
          <a:p>
            <a:r>
              <a:rPr lang="ja-JP" altLang="en-US" sz="2000" dirty="0" smtClean="0">
                <a:latin typeface="メイリオ" panose="020B0604030504040204" pitchFamily="50" charset="-128"/>
                <a:ea typeface="メイリオ" panose="020B0604030504040204" pitchFamily="50" charset="-128"/>
                <a:cs typeface="メイリオ" panose="020B0604030504040204" pitchFamily="50" charset="-128"/>
              </a:rPr>
              <a:t>　３　病気</a:t>
            </a:r>
            <a:r>
              <a:rPr lang="ja-JP" altLang="en-US" sz="2000" dirty="0">
                <a:latin typeface="メイリオ" panose="020B0604030504040204" pitchFamily="50" charset="-128"/>
                <a:ea typeface="メイリオ" panose="020B0604030504040204" pitchFamily="50" charset="-128"/>
                <a:cs typeface="メイリオ" panose="020B0604030504040204" pitchFamily="50" charset="-128"/>
              </a:rPr>
              <a:t>休暇中、育児休業中であること</a:t>
            </a:r>
          </a:p>
          <a:p>
            <a:r>
              <a:rPr lang="ja-JP" altLang="en-US" sz="2000" dirty="0" smtClean="0">
                <a:latin typeface="メイリオ" panose="020B0604030504040204" pitchFamily="50" charset="-128"/>
                <a:ea typeface="メイリオ" panose="020B0604030504040204" pitchFamily="50" charset="-128"/>
                <a:cs typeface="メイリオ" panose="020B0604030504040204" pitchFamily="50" charset="-128"/>
              </a:rPr>
              <a:t>　４　在外</a:t>
            </a:r>
            <a:r>
              <a:rPr lang="ja-JP" altLang="en-US" sz="2000" dirty="0">
                <a:latin typeface="メイリオ" panose="020B0604030504040204" pitchFamily="50" charset="-128"/>
                <a:ea typeface="メイリオ" panose="020B0604030504040204" pitchFamily="50" charset="-128"/>
                <a:cs typeface="メイリオ" panose="020B0604030504040204" pitchFamily="50" charset="-128"/>
              </a:rPr>
              <a:t>教育施設等において教育に従事して</a:t>
            </a:r>
            <a:r>
              <a:rPr lang="ja-JP" altLang="en-US" sz="2000" dirty="0" smtClean="0">
                <a:latin typeface="メイリオ" panose="020B0604030504040204" pitchFamily="50" charset="-128"/>
                <a:ea typeface="メイリオ" panose="020B0604030504040204" pitchFamily="50" charset="-128"/>
                <a:cs typeface="メイリオ" panose="020B0604030504040204" pitchFamily="50" charset="-128"/>
              </a:rPr>
              <a:t>いる</a:t>
            </a:r>
            <a:r>
              <a:rPr lang="ja-JP" altLang="en-US" sz="2000" dirty="0">
                <a:latin typeface="メイリオ" panose="020B0604030504040204" pitchFamily="50" charset="-128"/>
                <a:ea typeface="メイリオ" panose="020B0604030504040204" pitchFamily="50" charset="-128"/>
                <a:cs typeface="メイリオ" panose="020B0604030504040204" pitchFamily="50" charset="-128"/>
              </a:rPr>
              <a:t>こと</a:t>
            </a:r>
          </a:p>
          <a:p>
            <a:r>
              <a:rPr lang="ja-JP" altLang="en-US" sz="2000" dirty="0" smtClean="0">
                <a:latin typeface="メイリオ" panose="020B0604030504040204" pitchFamily="50" charset="-128"/>
                <a:ea typeface="メイリオ" panose="020B0604030504040204" pitchFamily="50" charset="-128"/>
                <a:cs typeface="メイリオ" panose="020B0604030504040204" pitchFamily="50" charset="-128"/>
              </a:rPr>
              <a:t>　５　専修</a:t>
            </a:r>
            <a:r>
              <a:rPr lang="ja-JP" altLang="en-US" sz="2000" dirty="0">
                <a:latin typeface="メイリオ" panose="020B0604030504040204" pitchFamily="50" charset="-128"/>
                <a:ea typeface="メイリオ" panose="020B0604030504040204" pitchFamily="50" charset="-128"/>
                <a:cs typeface="メイリオ" panose="020B0604030504040204" pitchFamily="50" charset="-128"/>
              </a:rPr>
              <a:t>免許状取得のため、大学院の課程等</a:t>
            </a:r>
            <a:r>
              <a:rPr lang="ja-JP" altLang="en-US" sz="2000" dirty="0" smtClean="0">
                <a:latin typeface="メイリオ" panose="020B0604030504040204" pitchFamily="50" charset="-128"/>
                <a:ea typeface="メイリオ" panose="020B0604030504040204" pitchFamily="50" charset="-128"/>
                <a:cs typeface="メイリオ" panose="020B0604030504040204" pitchFamily="50" charset="-128"/>
              </a:rPr>
              <a:t>に在学</a:t>
            </a:r>
            <a:r>
              <a:rPr lang="ja-JP" altLang="en-US" sz="2000" dirty="0">
                <a:latin typeface="メイリオ" panose="020B0604030504040204" pitchFamily="50" charset="-128"/>
                <a:ea typeface="メイリオ" panose="020B0604030504040204" pitchFamily="50" charset="-128"/>
                <a:cs typeface="メイリオ" panose="020B0604030504040204" pitchFamily="50" charset="-128"/>
              </a:rPr>
              <a:t>している</a:t>
            </a:r>
            <a:r>
              <a:rPr lang="ja-JP" altLang="en-US" sz="2000" dirty="0" smtClean="0">
                <a:latin typeface="メイリオ" panose="020B0604030504040204" pitchFamily="50" charset="-128"/>
                <a:ea typeface="メイリオ" panose="020B0604030504040204" pitchFamily="50" charset="-128"/>
                <a:cs typeface="メイリオ" panose="020B0604030504040204" pitchFamily="50" charset="-128"/>
              </a:rPr>
              <a:t>こと</a:t>
            </a:r>
            <a:endParaRPr lang="en-US" altLang="ja-JP" sz="2000" dirty="0" smtClean="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2000" dirty="0">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2000" dirty="0" smtClean="0">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2000" dirty="0">
                <a:latin typeface="メイリオ" panose="020B0604030504040204" pitchFamily="50" charset="-128"/>
                <a:ea typeface="メイリオ" panose="020B0604030504040204" pitchFamily="50" charset="-128"/>
                <a:cs typeface="メイリオ" panose="020B0604030504040204" pitchFamily="50" charset="-128"/>
              </a:rPr>
              <a:t>科目等履修生は除く）</a:t>
            </a:r>
          </a:p>
          <a:p>
            <a:r>
              <a:rPr lang="ja-JP" altLang="en-US" sz="2000" dirty="0" smtClean="0">
                <a:latin typeface="メイリオ" panose="020B0604030504040204" pitchFamily="50" charset="-128"/>
                <a:ea typeface="メイリオ" panose="020B0604030504040204" pitchFamily="50" charset="-128"/>
                <a:cs typeface="メイリオ" panose="020B0604030504040204" pitchFamily="50" charset="-128"/>
              </a:rPr>
              <a:t>　６　平成</a:t>
            </a:r>
            <a:r>
              <a:rPr lang="en-US" altLang="ja-JP" sz="2000" dirty="0">
                <a:latin typeface="メイリオ" panose="020B0604030504040204" pitchFamily="50" charset="-128"/>
                <a:ea typeface="メイリオ" panose="020B0604030504040204" pitchFamily="50" charset="-128"/>
                <a:cs typeface="メイリオ" panose="020B0604030504040204" pitchFamily="50" charset="-128"/>
              </a:rPr>
              <a:t>21</a:t>
            </a:r>
            <a:r>
              <a:rPr lang="ja-JP" altLang="en-US" sz="2000" dirty="0">
                <a:latin typeface="メイリオ" panose="020B0604030504040204" pitchFamily="50" charset="-128"/>
                <a:ea typeface="メイリオ" panose="020B0604030504040204" pitchFamily="50" charset="-128"/>
                <a:cs typeface="メイリオ" panose="020B0604030504040204" pitchFamily="50" charset="-128"/>
              </a:rPr>
              <a:t>年４月１日以降に普通免許状又は</a:t>
            </a:r>
            <a:r>
              <a:rPr lang="ja-JP" altLang="en-US" sz="2000" dirty="0" smtClean="0">
                <a:latin typeface="メイリオ" panose="020B0604030504040204" pitchFamily="50" charset="-128"/>
                <a:ea typeface="メイリオ" panose="020B0604030504040204" pitchFamily="50" charset="-128"/>
                <a:cs typeface="メイリオ" panose="020B0604030504040204" pitchFamily="50" charset="-128"/>
              </a:rPr>
              <a:t>特別</a:t>
            </a:r>
            <a:r>
              <a:rPr lang="ja-JP" altLang="en-US" sz="2000" dirty="0">
                <a:latin typeface="メイリオ" panose="020B0604030504040204" pitchFamily="50" charset="-128"/>
                <a:ea typeface="メイリオ" panose="020B0604030504040204" pitchFamily="50" charset="-128"/>
                <a:cs typeface="メイリオ" panose="020B0604030504040204" pitchFamily="50" charset="-128"/>
              </a:rPr>
              <a:t>免許状の授与を</a:t>
            </a:r>
            <a:r>
              <a:rPr lang="ja-JP" altLang="en-US" sz="2000" dirty="0" smtClean="0">
                <a:latin typeface="メイリオ" panose="020B0604030504040204" pitchFamily="50" charset="-128"/>
                <a:ea typeface="メイリオ" panose="020B0604030504040204" pitchFamily="50" charset="-128"/>
                <a:cs typeface="メイリオ" panose="020B0604030504040204" pitchFamily="50" charset="-128"/>
              </a:rPr>
              <a:t>受　　</a:t>
            </a:r>
            <a:endParaRPr lang="en-US" altLang="ja-JP" sz="2000" dirty="0" smtClean="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2000" dirty="0">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2000" dirty="0" smtClean="0">
                <a:latin typeface="メイリオ" panose="020B0604030504040204" pitchFamily="50" charset="-128"/>
                <a:ea typeface="メイリオ" panose="020B0604030504040204" pitchFamily="50" charset="-128"/>
                <a:cs typeface="メイリオ" panose="020B0604030504040204" pitchFamily="50" charset="-128"/>
              </a:rPr>
              <a:t>　　けた</a:t>
            </a:r>
            <a:r>
              <a:rPr lang="ja-JP" altLang="en-US" sz="2000" dirty="0">
                <a:latin typeface="メイリオ" panose="020B0604030504040204" pitchFamily="50" charset="-128"/>
                <a:ea typeface="メイリオ" panose="020B0604030504040204" pitchFamily="50" charset="-128"/>
                <a:cs typeface="メイリオ" panose="020B0604030504040204" pitchFamily="50" charset="-128"/>
              </a:rPr>
              <a:t>こと</a:t>
            </a:r>
          </a:p>
          <a:p>
            <a:pPr marL="719138" indent="-719138"/>
            <a:r>
              <a:rPr lang="ja-JP" altLang="en-US" sz="2000" dirty="0" smtClean="0">
                <a:latin typeface="メイリオ" panose="020B0604030504040204" pitchFamily="50" charset="-128"/>
                <a:ea typeface="メイリオ" panose="020B0604030504040204" pitchFamily="50" charset="-128"/>
                <a:cs typeface="メイリオ" panose="020B0604030504040204" pitchFamily="50" charset="-128"/>
              </a:rPr>
              <a:t>　７　初回</a:t>
            </a:r>
            <a:r>
              <a:rPr lang="ja-JP" altLang="en-US" sz="2000" dirty="0">
                <a:latin typeface="メイリオ" panose="020B0604030504040204" pitchFamily="50" charset="-128"/>
                <a:ea typeface="メイリオ" panose="020B0604030504040204" pitchFamily="50" charset="-128"/>
                <a:cs typeface="メイリオ" panose="020B0604030504040204" pitchFamily="50" charset="-128"/>
              </a:rPr>
              <a:t>の修了確認期限が、最新の免許状の</a:t>
            </a:r>
            <a:r>
              <a:rPr lang="ja-JP" altLang="en-US" sz="2000" dirty="0" smtClean="0">
                <a:latin typeface="メイリオ" panose="020B0604030504040204" pitchFamily="50" charset="-128"/>
                <a:ea typeface="メイリオ" panose="020B0604030504040204" pitchFamily="50" charset="-128"/>
                <a:cs typeface="メイリオ" panose="020B0604030504040204" pitchFamily="50" charset="-128"/>
              </a:rPr>
              <a:t>授与</a:t>
            </a:r>
            <a:r>
              <a:rPr lang="ja-JP" altLang="en-US" sz="2000" dirty="0">
                <a:latin typeface="メイリオ" panose="020B0604030504040204" pitchFamily="50" charset="-128"/>
                <a:ea typeface="メイリオ" panose="020B0604030504040204" pitchFamily="50" charset="-128"/>
                <a:cs typeface="メイリオ" panose="020B0604030504040204" pitchFamily="50" charset="-128"/>
              </a:rPr>
              <a:t>から１０年を経過していない日であること</a:t>
            </a:r>
          </a:p>
          <a:p>
            <a:r>
              <a:rPr lang="ja-JP" altLang="en-US" sz="2000" dirty="0">
                <a:latin typeface="メイリオ" panose="020B0604030504040204" pitchFamily="50" charset="-128"/>
                <a:ea typeface="メイリオ" panose="020B0604030504040204" pitchFamily="50" charset="-128"/>
                <a:cs typeface="メイリオ" panose="020B0604030504040204" pitchFamily="50" charset="-128"/>
              </a:rPr>
              <a:t>　　　　　　　　　　　　　　　　　　　　　　　　　　　　など</a:t>
            </a:r>
            <a:endParaRPr kumimoji="1" lang="ja-JP" altLang="en-US" sz="2000" dirty="0">
              <a:latin typeface="メイリオ" panose="020B0604030504040204" pitchFamily="50" charset="-128"/>
              <a:ea typeface="メイリオ" panose="020B0604030504040204" pitchFamily="50" charset="-128"/>
              <a:cs typeface="メイリオ" panose="020B0604030504040204" pitchFamily="50" charset="-128"/>
            </a:endParaRPr>
          </a:p>
        </p:txBody>
      </p:sp>
    </p:spTree>
    <p:extLst>
      <p:ext uri="{BB962C8B-B14F-4D97-AF65-F5344CB8AC3E}">
        <p14:creationId xmlns:p14="http://schemas.microsoft.com/office/powerpoint/2010/main" val="19218699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p:cNvSpPr txBox="1"/>
          <p:nvPr/>
        </p:nvSpPr>
        <p:spPr>
          <a:xfrm>
            <a:off x="370364" y="328880"/>
            <a:ext cx="5641796" cy="1015663"/>
          </a:xfrm>
          <a:prstGeom prst="rect">
            <a:avLst/>
          </a:prstGeom>
          <a:noFill/>
        </p:spPr>
        <p:txBody>
          <a:bodyPr wrap="square" rtlCol="0">
            <a:spAutoFit/>
          </a:bodyPr>
          <a:lstStyle/>
          <a:p>
            <a:r>
              <a:rPr lang="ja-JP" altLang="en-US" sz="6000" dirty="0" smtClean="0">
                <a:latin typeface="ＭＳ ゴシック" panose="020B0609070205080204" pitchFamily="49" charset="-128"/>
                <a:ea typeface="ＭＳ ゴシック" panose="020B0609070205080204" pitchFamily="49" charset="-128"/>
              </a:rPr>
              <a:t>教員</a:t>
            </a:r>
            <a:r>
              <a:rPr lang="ja-JP" altLang="en-US" sz="6000" dirty="0">
                <a:latin typeface="ＭＳ ゴシック" panose="020B0609070205080204" pitchFamily="49" charset="-128"/>
                <a:ea typeface="ＭＳ ゴシック" panose="020B0609070205080204" pitchFamily="49" charset="-128"/>
              </a:rPr>
              <a:t>免許とは</a:t>
            </a:r>
            <a:endParaRPr kumimoji="1" lang="ja-JP" altLang="en-US" sz="6000" dirty="0">
              <a:latin typeface="ＭＳ ゴシック" panose="020B0609070205080204" pitchFamily="49" charset="-128"/>
              <a:ea typeface="ＭＳ ゴシック" panose="020B0609070205080204" pitchFamily="49" charset="-128"/>
            </a:endParaRPr>
          </a:p>
        </p:txBody>
      </p:sp>
      <p:sp>
        <p:nvSpPr>
          <p:cNvPr id="5" name="テキスト ボックス 4"/>
          <p:cNvSpPr txBox="1"/>
          <p:nvPr/>
        </p:nvSpPr>
        <p:spPr>
          <a:xfrm>
            <a:off x="515808" y="2276872"/>
            <a:ext cx="7800608" cy="4524315"/>
          </a:xfrm>
          <a:prstGeom prst="rect">
            <a:avLst/>
          </a:prstGeom>
          <a:noFill/>
        </p:spPr>
        <p:txBody>
          <a:bodyPr wrap="square" rtlCol="0">
            <a:spAutoFit/>
          </a:bodyPr>
          <a:lstStyle/>
          <a:p>
            <a:r>
              <a:rPr lang="en-US" altLang="ja-JP" sz="3600" dirty="0" smtClean="0">
                <a:latin typeface="メイリオ" panose="020B0604030504040204" pitchFamily="50" charset="-128"/>
                <a:ea typeface="メイリオ" panose="020B0604030504040204" pitchFamily="50" charset="-128"/>
                <a:cs typeface="メイリオ" panose="020B0604030504040204" pitchFamily="50" charset="-128"/>
              </a:rPr>
              <a:t>【</a:t>
            </a:r>
            <a:r>
              <a:rPr lang="ja-JP" altLang="en-US" sz="3600" dirty="0" smtClean="0">
                <a:latin typeface="メイリオ" panose="020B0604030504040204" pitchFamily="50" charset="-128"/>
                <a:ea typeface="メイリオ" panose="020B0604030504040204" pitchFamily="50" charset="-128"/>
                <a:cs typeface="メイリオ" panose="020B0604030504040204" pitchFamily="50" charset="-128"/>
              </a:rPr>
              <a:t>教育職員免許法</a:t>
            </a:r>
            <a:r>
              <a:rPr lang="en-US" altLang="ja-JP" sz="3600" dirty="0" smtClean="0">
                <a:latin typeface="メイリオ" panose="020B0604030504040204" pitchFamily="50" charset="-128"/>
                <a:ea typeface="メイリオ" panose="020B0604030504040204" pitchFamily="50" charset="-128"/>
                <a:cs typeface="メイリオ" panose="020B0604030504040204" pitchFamily="50" charset="-128"/>
              </a:rPr>
              <a:t>】</a:t>
            </a:r>
          </a:p>
          <a:p>
            <a:endParaRPr lang="en-US" altLang="ja-JP" sz="3600" dirty="0" smtClean="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3600" dirty="0" smtClean="0">
                <a:latin typeface="メイリオ" panose="020B0604030504040204" pitchFamily="50" charset="-128"/>
                <a:ea typeface="メイリオ" panose="020B0604030504040204" pitchFamily="50" charset="-128"/>
                <a:cs typeface="メイリオ" panose="020B0604030504040204" pitchFamily="50" charset="-128"/>
              </a:rPr>
              <a:t>（</a:t>
            </a:r>
            <a:r>
              <a:rPr lang="ja-JP" altLang="en-US" sz="3600" dirty="0">
                <a:latin typeface="メイリオ" panose="020B0604030504040204" pitchFamily="50" charset="-128"/>
                <a:ea typeface="メイリオ" panose="020B0604030504040204" pitchFamily="50" charset="-128"/>
                <a:cs typeface="メイリオ" panose="020B0604030504040204" pitchFamily="50" charset="-128"/>
              </a:rPr>
              <a:t>この法律の目的） </a:t>
            </a:r>
          </a:p>
          <a:p>
            <a:r>
              <a:rPr lang="ja-JP" altLang="en-US" sz="3600" dirty="0">
                <a:latin typeface="メイリオ" panose="020B0604030504040204" pitchFamily="50" charset="-128"/>
                <a:ea typeface="メイリオ" panose="020B0604030504040204" pitchFamily="50" charset="-128"/>
                <a:cs typeface="メイリオ" panose="020B0604030504040204" pitchFamily="50" charset="-128"/>
              </a:rPr>
              <a:t>第一条 　この法律は、教育職員の免許に関する基準を定め、教育職員の資質の保持と向上を図ることを目的とする。 </a:t>
            </a:r>
          </a:p>
          <a:p>
            <a:endParaRPr kumimoji="1" lang="ja-JP" altLang="en-US" sz="3600" dirty="0">
              <a:latin typeface="メイリオ" panose="020B0604030504040204" pitchFamily="50" charset="-128"/>
              <a:ea typeface="メイリオ" panose="020B0604030504040204" pitchFamily="50" charset="-128"/>
              <a:cs typeface="メイリオ" panose="020B0604030504040204" pitchFamily="50" charset="-128"/>
            </a:endParaRPr>
          </a:p>
        </p:txBody>
      </p:sp>
      <p:pic>
        <p:nvPicPr>
          <p:cNvPr id="1026" name="Picture 2" descr="C:\Program Files (x86)\Microsoft Office\MEDIA\CAGCAT10\j0301252.wm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486702" y="1843627"/>
            <a:ext cx="1829714" cy="156545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07317510"/>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p:cNvSpPr txBox="1"/>
          <p:nvPr/>
        </p:nvSpPr>
        <p:spPr>
          <a:xfrm>
            <a:off x="370364" y="328880"/>
            <a:ext cx="8594124" cy="1015663"/>
          </a:xfrm>
          <a:prstGeom prst="rect">
            <a:avLst/>
          </a:prstGeom>
          <a:noFill/>
        </p:spPr>
        <p:txBody>
          <a:bodyPr wrap="square" rtlCol="0">
            <a:spAutoFit/>
          </a:bodyPr>
          <a:lstStyle/>
          <a:p>
            <a:r>
              <a:rPr lang="ja-JP" altLang="en-US" sz="6000" dirty="0">
                <a:latin typeface="ＭＳ ゴシック" panose="020B0609070205080204" pitchFamily="49" charset="-128"/>
                <a:ea typeface="ＭＳ ゴシック" panose="020B0609070205080204" pitchFamily="49" charset="-128"/>
              </a:rPr>
              <a:t>免許状</a:t>
            </a:r>
            <a:r>
              <a:rPr lang="ja-JP" altLang="en-US" sz="6000" dirty="0" smtClean="0">
                <a:latin typeface="ＭＳ ゴシック" panose="020B0609070205080204" pitchFamily="49" charset="-128"/>
                <a:ea typeface="ＭＳ ゴシック" panose="020B0609070205080204" pitchFamily="49" charset="-128"/>
              </a:rPr>
              <a:t>の</a:t>
            </a:r>
            <a:r>
              <a:rPr lang="ja-JP" altLang="en-US" sz="6000" dirty="0">
                <a:latin typeface="ＭＳ ゴシック" panose="020B0609070205080204" pitchFamily="49" charset="-128"/>
                <a:ea typeface="ＭＳ ゴシック" panose="020B0609070205080204" pitchFamily="49" charset="-128"/>
              </a:rPr>
              <a:t>有効</a:t>
            </a:r>
            <a:r>
              <a:rPr lang="ja-JP" altLang="en-US" sz="6000" dirty="0" smtClean="0">
                <a:latin typeface="ＭＳ ゴシック" panose="020B0609070205080204" pitchFamily="49" charset="-128"/>
                <a:ea typeface="ＭＳ ゴシック" panose="020B0609070205080204" pitchFamily="49" charset="-128"/>
              </a:rPr>
              <a:t>期間５</a:t>
            </a:r>
            <a:endParaRPr kumimoji="1" lang="ja-JP" altLang="en-US" sz="6000" dirty="0">
              <a:latin typeface="ＭＳ ゴシック" panose="020B0609070205080204" pitchFamily="49" charset="-128"/>
              <a:ea typeface="ＭＳ ゴシック" panose="020B0609070205080204" pitchFamily="49" charset="-128"/>
            </a:endParaRPr>
          </a:p>
        </p:txBody>
      </p:sp>
      <p:sp>
        <p:nvSpPr>
          <p:cNvPr id="7" name="テキスト ボックス 6"/>
          <p:cNvSpPr txBox="1"/>
          <p:nvPr/>
        </p:nvSpPr>
        <p:spPr>
          <a:xfrm>
            <a:off x="481488" y="1844824"/>
            <a:ext cx="8338984" cy="4339650"/>
          </a:xfrm>
          <a:prstGeom prst="rect">
            <a:avLst/>
          </a:prstGeom>
          <a:noFill/>
        </p:spPr>
        <p:txBody>
          <a:bodyPr wrap="square" rtlCol="0">
            <a:spAutoFit/>
          </a:bodyPr>
          <a:lstStyle/>
          <a:p>
            <a:r>
              <a:rPr lang="en-US" altLang="ja-JP" sz="2800" dirty="0" smtClean="0">
                <a:latin typeface="メイリオ" panose="020B0604030504040204" pitchFamily="50" charset="-128"/>
                <a:ea typeface="メイリオ" panose="020B0604030504040204" pitchFamily="50" charset="-128"/>
                <a:cs typeface="メイリオ" panose="020B0604030504040204" pitchFamily="50" charset="-128"/>
              </a:rPr>
              <a:t>【</a:t>
            </a:r>
            <a:r>
              <a:rPr lang="ja-JP" altLang="en-US" sz="2800" dirty="0" smtClean="0">
                <a:latin typeface="メイリオ" panose="020B0604030504040204" pitchFamily="50" charset="-128"/>
                <a:ea typeface="メイリオ" panose="020B0604030504040204" pitchFamily="50" charset="-128"/>
                <a:cs typeface="メイリオ" panose="020B0604030504040204" pitchFamily="50" charset="-128"/>
              </a:rPr>
              <a:t>免許状</a:t>
            </a:r>
            <a:r>
              <a:rPr lang="ja-JP" altLang="en-US" sz="2800" dirty="0">
                <a:latin typeface="メイリオ" panose="020B0604030504040204" pitchFamily="50" charset="-128"/>
                <a:ea typeface="メイリオ" panose="020B0604030504040204" pitchFamily="50" charset="-128"/>
                <a:cs typeface="メイリオ" panose="020B0604030504040204" pitchFamily="50" charset="-128"/>
              </a:rPr>
              <a:t>更新講習の免除対象者</a:t>
            </a:r>
            <a:r>
              <a:rPr lang="en-US" altLang="ja-JP" sz="2800" dirty="0" smtClean="0">
                <a:latin typeface="メイリオ" panose="020B0604030504040204" pitchFamily="50" charset="-128"/>
                <a:ea typeface="メイリオ" panose="020B0604030504040204" pitchFamily="50" charset="-128"/>
                <a:cs typeface="メイリオ" panose="020B0604030504040204" pitchFamily="50" charset="-128"/>
              </a:rPr>
              <a:t>】</a:t>
            </a:r>
          </a:p>
          <a:p>
            <a:endParaRPr lang="en-US" altLang="ja-JP" sz="2800" dirty="0" smtClean="0">
              <a:latin typeface="メイリオ" panose="020B0604030504040204" pitchFamily="50" charset="-128"/>
              <a:ea typeface="メイリオ" panose="020B0604030504040204" pitchFamily="50" charset="-128"/>
              <a:cs typeface="メイリオ" panose="020B0604030504040204" pitchFamily="50" charset="-128"/>
            </a:endParaRPr>
          </a:p>
          <a:p>
            <a:r>
              <a:rPr lang="en-US" altLang="ja-JP" sz="2000" b="1" dirty="0">
                <a:latin typeface="メイリオ" panose="020B0604030504040204" pitchFamily="50" charset="-128"/>
                <a:ea typeface="メイリオ" panose="020B0604030504040204" pitchFamily="50" charset="-128"/>
                <a:cs typeface="メイリオ" panose="020B0604030504040204" pitchFamily="50" charset="-128"/>
              </a:rPr>
              <a:t>1</a:t>
            </a:r>
            <a:r>
              <a:rPr lang="ja-JP" altLang="en-US" sz="2000" b="1" dirty="0">
                <a:latin typeface="メイリオ" panose="020B0604030504040204" pitchFamily="50" charset="-128"/>
                <a:ea typeface="メイリオ" panose="020B0604030504040204" pitchFamily="50" charset="-128"/>
                <a:cs typeface="メイリオ" panose="020B0604030504040204" pitchFamily="50" charset="-128"/>
              </a:rPr>
              <a:t>　教員を指導する立場にある者      </a:t>
            </a:r>
          </a:p>
          <a:p>
            <a:r>
              <a:rPr lang="ja-JP" altLang="en-US" sz="2000" dirty="0" smtClean="0">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2000" dirty="0">
                <a:latin typeface="メイリオ" panose="020B0604030504040204" pitchFamily="50" charset="-128"/>
                <a:ea typeface="メイリオ" panose="020B0604030504040204" pitchFamily="50" charset="-128"/>
                <a:cs typeface="メイリオ" panose="020B0604030504040204" pitchFamily="50" charset="-128"/>
              </a:rPr>
              <a:t>校長（園長）、副校長（副園長）、教頭、主幹教諭</a:t>
            </a:r>
            <a:r>
              <a:rPr lang="ja-JP" altLang="en-US" sz="2000" dirty="0" smtClean="0">
                <a:latin typeface="メイリオ" panose="020B0604030504040204" pitchFamily="50" charset="-128"/>
                <a:ea typeface="メイリオ" panose="020B0604030504040204" pitchFamily="50" charset="-128"/>
                <a:cs typeface="メイリオ" panose="020B0604030504040204" pitchFamily="50" charset="-128"/>
              </a:rPr>
              <a:t>、</a:t>
            </a:r>
            <a:endParaRPr lang="en-US" altLang="ja-JP" sz="2000" dirty="0" smtClean="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2000" dirty="0">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2000" dirty="0" smtClean="0">
                <a:latin typeface="メイリオ" panose="020B0604030504040204" pitchFamily="50" charset="-128"/>
                <a:ea typeface="メイリオ" panose="020B0604030504040204" pitchFamily="50" charset="-128"/>
                <a:cs typeface="メイリオ" panose="020B0604030504040204" pitchFamily="50" charset="-128"/>
              </a:rPr>
              <a:t>　指導</a:t>
            </a:r>
            <a:r>
              <a:rPr lang="ja-JP" altLang="en-US" sz="2000" dirty="0">
                <a:latin typeface="メイリオ" panose="020B0604030504040204" pitchFamily="50" charset="-128"/>
                <a:ea typeface="メイリオ" panose="020B0604030504040204" pitchFamily="50" charset="-128"/>
                <a:cs typeface="メイリオ" panose="020B0604030504040204" pitchFamily="50" charset="-128"/>
              </a:rPr>
              <a:t>教諭の職にある者</a:t>
            </a:r>
          </a:p>
          <a:p>
            <a:r>
              <a:rPr lang="ja-JP" altLang="en-US" sz="2000" dirty="0" smtClean="0">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2000" dirty="0">
                <a:latin typeface="メイリオ" panose="020B0604030504040204" pitchFamily="50" charset="-128"/>
                <a:ea typeface="メイリオ" panose="020B0604030504040204" pitchFamily="50" charset="-128"/>
                <a:cs typeface="メイリオ" panose="020B0604030504040204" pitchFamily="50" charset="-128"/>
              </a:rPr>
              <a:t>指導主事、社会教育主事等の職にある者</a:t>
            </a:r>
          </a:p>
          <a:p>
            <a:r>
              <a:rPr lang="ja-JP" altLang="en-US" sz="2000" dirty="0" smtClean="0">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2000" dirty="0">
                <a:latin typeface="メイリオ" panose="020B0604030504040204" pitchFamily="50" charset="-128"/>
                <a:ea typeface="メイリオ" panose="020B0604030504040204" pitchFamily="50" charset="-128"/>
                <a:cs typeface="メイリオ" panose="020B0604030504040204" pitchFamily="50" charset="-128"/>
              </a:rPr>
              <a:t>免許状更新講習の講師</a:t>
            </a:r>
          </a:p>
          <a:p>
            <a:endParaRPr lang="ja-JP" altLang="en-US" sz="2000" dirty="0">
              <a:latin typeface="メイリオ" panose="020B0604030504040204" pitchFamily="50" charset="-128"/>
              <a:ea typeface="メイリオ" panose="020B0604030504040204" pitchFamily="50" charset="-128"/>
              <a:cs typeface="メイリオ" panose="020B0604030504040204" pitchFamily="50" charset="-128"/>
            </a:endParaRPr>
          </a:p>
          <a:p>
            <a:r>
              <a:rPr lang="en-US" altLang="ja-JP" sz="2000" b="1" dirty="0" smtClean="0">
                <a:latin typeface="メイリオ" panose="020B0604030504040204" pitchFamily="50" charset="-128"/>
                <a:ea typeface="メイリオ" panose="020B0604030504040204" pitchFamily="50" charset="-128"/>
                <a:cs typeface="メイリオ" panose="020B0604030504040204" pitchFamily="50" charset="-128"/>
              </a:rPr>
              <a:t>2</a:t>
            </a:r>
            <a:r>
              <a:rPr lang="ja-JP" altLang="en-US" sz="2000" b="1" dirty="0">
                <a:latin typeface="メイリオ" panose="020B0604030504040204" pitchFamily="50" charset="-128"/>
                <a:ea typeface="メイリオ" panose="020B0604030504040204" pitchFamily="50" charset="-128"/>
                <a:cs typeface="メイリオ" panose="020B0604030504040204" pitchFamily="50" charset="-128"/>
              </a:rPr>
              <a:t>　優秀教員表彰者</a:t>
            </a:r>
          </a:p>
          <a:p>
            <a:r>
              <a:rPr lang="ja-JP" altLang="en-US" sz="2000" dirty="0">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2000" dirty="0" smtClean="0">
                <a:latin typeface="メイリオ" panose="020B0604030504040204" pitchFamily="50" charset="-128"/>
                <a:ea typeface="メイリオ" panose="020B0604030504040204" pitchFamily="50" charset="-128"/>
                <a:cs typeface="メイリオ" panose="020B0604030504040204" pitchFamily="50" charset="-128"/>
              </a:rPr>
              <a:t>・</a:t>
            </a:r>
            <a:r>
              <a:rPr lang="ja-JP" altLang="en-US" sz="2000" dirty="0">
                <a:latin typeface="メイリオ" panose="020B0604030504040204" pitchFamily="50" charset="-128"/>
                <a:ea typeface="メイリオ" panose="020B0604030504040204" pitchFamily="50" charset="-128"/>
                <a:cs typeface="メイリオ" panose="020B0604030504040204" pitchFamily="50" charset="-128"/>
              </a:rPr>
              <a:t>文部科学省優秀教職員表彰受賞者　</a:t>
            </a:r>
            <a:endParaRPr lang="en-US" altLang="ja-JP" sz="2000" dirty="0" smtClean="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2000" dirty="0">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2000" dirty="0" smtClean="0">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2000" dirty="0">
                <a:latin typeface="メイリオ" panose="020B0604030504040204" pitchFamily="50" charset="-128"/>
                <a:ea typeface="メイリオ" panose="020B0604030504040204" pitchFamily="50" charset="-128"/>
                <a:cs typeface="メイリオ" panose="020B0604030504040204" pitchFamily="50" charset="-128"/>
              </a:rPr>
              <a:t>優秀教員表彰受賞後の１回のみ）</a:t>
            </a:r>
          </a:p>
          <a:p>
            <a:endParaRPr lang="ja-JP" altLang="en-US" sz="2000" dirty="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2000" dirty="0">
                <a:latin typeface="メイリオ" panose="020B0604030504040204" pitchFamily="50" charset="-128"/>
                <a:ea typeface="メイリオ" panose="020B0604030504040204" pitchFamily="50" charset="-128"/>
                <a:cs typeface="メイリオ" panose="020B0604030504040204" pitchFamily="50" charset="-128"/>
              </a:rPr>
              <a:t> </a:t>
            </a:r>
            <a:endParaRPr kumimoji="1" lang="ja-JP" altLang="en-US" sz="2000" dirty="0">
              <a:latin typeface="メイリオ" panose="020B0604030504040204" pitchFamily="50" charset="-128"/>
              <a:ea typeface="メイリオ" panose="020B0604030504040204" pitchFamily="50" charset="-128"/>
              <a:cs typeface="メイリオ" panose="020B0604030504040204" pitchFamily="50" charset="-128"/>
            </a:endParaRPr>
          </a:p>
        </p:txBody>
      </p:sp>
      <p:pic>
        <p:nvPicPr>
          <p:cNvPr id="3" name="図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228184" y="4725144"/>
            <a:ext cx="2239846" cy="1570990"/>
          </a:xfrm>
          <a:prstGeom prst="rect">
            <a:avLst/>
          </a:prstGeom>
        </p:spPr>
      </p:pic>
    </p:spTree>
    <p:extLst>
      <p:ext uri="{BB962C8B-B14F-4D97-AF65-F5344CB8AC3E}">
        <p14:creationId xmlns:p14="http://schemas.microsoft.com/office/powerpoint/2010/main" val="2829622669"/>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p:cNvSpPr txBox="1"/>
          <p:nvPr/>
        </p:nvSpPr>
        <p:spPr>
          <a:xfrm>
            <a:off x="370364" y="328880"/>
            <a:ext cx="8594124" cy="1015663"/>
          </a:xfrm>
          <a:prstGeom prst="rect">
            <a:avLst/>
          </a:prstGeom>
          <a:noFill/>
        </p:spPr>
        <p:txBody>
          <a:bodyPr wrap="square" rtlCol="0">
            <a:spAutoFit/>
          </a:bodyPr>
          <a:lstStyle/>
          <a:p>
            <a:r>
              <a:rPr lang="ja-JP" altLang="en-US" sz="6000" dirty="0" smtClean="0">
                <a:latin typeface="ＭＳ ゴシック" panose="020B0609070205080204" pitchFamily="49" charset="-128"/>
                <a:ea typeface="ＭＳ ゴシック" panose="020B0609070205080204" pitchFamily="49" charset="-128"/>
              </a:rPr>
              <a:t>問い合わせ先など</a:t>
            </a:r>
            <a:endParaRPr kumimoji="1" lang="ja-JP" altLang="en-US" sz="6000" dirty="0">
              <a:latin typeface="ＭＳ ゴシック" panose="020B0609070205080204" pitchFamily="49" charset="-128"/>
              <a:ea typeface="ＭＳ ゴシック" panose="020B0609070205080204" pitchFamily="49" charset="-128"/>
            </a:endParaRPr>
          </a:p>
        </p:txBody>
      </p:sp>
      <p:sp>
        <p:nvSpPr>
          <p:cNvPr id="7" name="テキスト ボックス 6"/>
          <p:cNvSpPr txBox="1"/>
          <p:nvPr/>
        </p:nvSpPr>
        <p:spPr>
          <a:xfrm>
            <a:off x="481488" y="1844824"/>
            <a:ext cx="8338984" cy="2492990"/>
          </a:xfrm>
          <a:prstGeom prst="rect">
            <a:avLst/>
          </a:prstGeom>
          <a:noFill/>
        </p:spPr>
        <p:txBody>
          <a:bodyPr wrap="square" rtlCol="0">
            <a:spAutoFit/>
          </a:bodyPr>
          <a:lstStyle/>
          <a:p>
            <a:r>
              <a:rPr lang="ja-JP" altLang="en-US" sz="2400" b="1" dirty="0" smtClean="0">
                <a:latin typeface="メイリオ" panose="020B0604030504040204" pitchFamily="50" charset="-128"/>
                <a:ea typeface="メイリオ" panose="020B0604030504040204" pitchFamily="50" charset="-128"/>
                <a:cs typeface="メイリオ" panose="020B0604030504040204" pitchFamily="50" charset="-128"/>
              </a:rPr>
              <a:t>教員免許に関する内容      </a:t>
            </a:r>
            <a:endParaRPr lang="ja-JP" altLang="en-US" sz="2400" b="1" dirty="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　高知県教育委員会　教職員・福利課</a:t>
            </a:r>
            <a:endParaRPr lang="en-US" altLang="ja-JP" sz="2400" dirty="0" smtClean="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2400" dirty="0">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教員免許担当　</a:t>
            </a:r>
            <a:r>
              <a:rPr lang="en-US" altLang="ja-JP" sz="2400" dirty="0" smtClean="0">
                <a:latin typeface="メイリオ" panose="020B0604030504040204" pitchFamily="50" charset="-128"/>
                <a:ea typeface="メイリオ" panose="020B0604030504040204" pitchFamily="50" charset="-128"/>
                <a:cs typeface="メイリオ" panose="020B0604030504040204" pitchFamily="50" charset="-128"/>
              </a:rPr>
              <a:t>088-821-4903</a:t>
            </a:r>
          </a:p>
          <a:p>
            <a:endParaRPr lang="en-US" altLang="ja-JP" sz="2400" dirty="0" smtClean="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2000" dirty="0" smtClean="0">
                <a:latin typeface="メイリオ" panose="020B0604030504040204" pitchFamily="50" charset="-128"/>
                <a:ea typeface="メイリオ" panose="020B0604030504040204" pitchFamily="50" charset="-128"/>
                <a:cs typeface="メイリオ" panose="020B0604030504040204" pitchFamily="50" charset="-128"/>
              </a:rPr>
              <a:t>　</a:t>
            </a:r>
            <a:r>
              <a:rPr lang="en-US" altLang="ja-JP" dirty="0" smtClean="0">
                <a:latin typeface="メイリオ" panose="020B0604030504040204" pitchFamily="50" charset="-128"/>
                <a:ea typeface="メイリオ" panose="020B0604030504040204" pitchFamily="50" charset="-128"/>
                <a:cs typeface="メイリオ" panose="020B0604030504040204" pitchFamily="50" charset="-128"/>
              </a:rPr>
              <a:t>http</a:t>
            </a:r>
            <a:r>
              <a:rPr lang="en-US" altLang="ja-JP" dirty="0">
                <a:latin typeface="メイリオ" panose="020B0604030504040204" pitchFamily="50" charset="-128"/>
                <a:ea typeface="メイリオ" panose="020B0604030504040204" pitchFamily="50" charset="-128"/>
                <a:cs typeface="メイリオ" panose="020B0604030504040204" pitchFamily="50" charset="-128"/>
              </a:rPr>
              <a:t>://www.pref.kochi.lg.jp/soshiki/310601/kyouinmenkyojyou.html</a:t>
            </a:r>
          </a:p>
          <a:p>
            <a:endParaRPr lang="en-US" altLang="ja-JP" sz="2000" dirty="0" smtClean="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2000" dirty="0" smtClean="0">
                <a:latin typeface="メイリオ" panose="020B0604030504040204" pitchFamily="50" charset="-128"/>
                <a:ea typeface="メイリオ" panose="020B0604030504040204" pitchFamily="50" charset="-128"/>
                <a:cs typeface="メイリオ" panose="020B0604030504040204" pitchFamily="50" charset="-128"/>
              </a:rPr>
              <a:t> </a:t>
            </a:r>
            <a:endParaRPr kumimoji="1" lang="ja-JP" altLang="en-US" sz="2000" dirty="0">
              <a:latin typeface="メイリオ" panose="020B0604030504040204" pitchFamily="50" charset="-128"/>
              <a:ea typeface="メイリオ" panose="020B0604030504040204" pitchFamily="50" charset="-128"/>
              <a:cs typeface="メイリオ" panose="020B0604030504040204" pitchFamily="50" charset="-128"/>
            </a:endParaRPr>
          </a:p>
        </p:txBody>
      </p:sp>
    </p:spTree>
    <p:extLst>
      <p:ext uri="{BB962C8B-B14F-4D97-AF65-F5344CB8AC3E}">
        <p14:creationId xmlns:p14="http://schemas.microsoft.com/office/powerpoint/2010/main" val="182429631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p:cNvSpPr txBox="1"/>
          <p:nvPr/>
        </p:nvSpPr>
        <p:spPr>
          <a:xfrm>
            <a:off x="370364" y="328880"/>
            <a:ext cx="7946052" cy="1015663"/>
          </a:xfrm>
          <a:prstGeom prst="rect">
            <a:avLst/>
          </a:prstGeom>
          <a:noFill/>
        </p:spPr>
        <p:txBody>
          <a:bodyPr wrap="square" rtlCol="0">
            <a:spAutoFit/>
          </a:bodyPr>
          <a:lstStyle/>
          <a:p>
            <a:r>
              <a:rPr lang="ja-JP" altLang="en-US" sz="6000" dirty="0" smtClean="0">
                <a:latin typeface="ＭＳ ゴシック" panose="020B0609070205080204" pitchFamily="49" charset="-128"/>
                <a:ea typeface="ＭＳ ゴシック" panose="020B0609070205080204" pitchFamily="49" charset="-128"/>
              </a:rPr>
              <a:t>相当免許状主義１</a:t>
            </a:r>
            <a:endParaRPr kumimoji="1" lang="ja-JP" altLang="en-US" sz="6000" dirty="0">
              <a:latin typeface="ＭＳ ゴシック" panose="020B0609070205080204" pitchFamily="49" charset="-128"/>
              <a:ea typeface="ＭＳ ゴシック" panose="020B0609070205080204" pitchFamily="49" charset="-128"/>
            </a:endParaRPr>
          </a:p>
        </p:txBody>
      </p:sp>
      <p:sp>
        <p:nvSpPr>
          <p:cNvPr id="5" name="テキスト ボックス 4"/>
          <p:cNvSpPr txBox="1"/>
          <p:nvPr/>
        </p:nvSpPr>
        <p:spPr>
          <a:xfrm>
            <a:off x="515808" y="2276872"/>
            <a:ext cx="7800608" cy="4401205"/>
          </a:xfrm>
          <a:prstGeom prst="rect">
            <a:avLst/>
          </a:prstGeom>
          <a:noFill/>
        </p:spPr>
        <p:txBody>
          <a:bodyPr wrap="square" rtlCol="0">
            <a:spAutoFit/>
          </a:bodyPr>
          <a:lstStyle/>
          <a:p>
            <a:pPr marL="352425" indent="-352425"/>
            <a:r>
              <a:rPr lang="ja-JP" altLang="en-US" sz="2800" dirty="0" smtClean="0">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2800" dirty="0">
                <a:latin typeface="メイリオ" panose="020B0604030504040204" pitchFamily="50" charset="-128"/>
                <a:ea typeface="メイリオ" panose="020B0604030504040204" pitchFamily="50" charset="-128"/>
                <a:cs typeface="メイリオ" panose="020B0604030504040204" pitchFamily="50" charset="-128"/>
              </a:rPr>
              <a:t>幼稚園、小学校、中学校、高等学校の教員は、原則として、学校の種類ごとの教員免許状</a:t>
            </a:r>
            <a:r>
              <a:rPr lang="ja-JP" altLang="en-US" sz="2800" dirty="0" smtClean="0">
                <a:latin typeface="メイリオ" panose="020B0604030504040204" pitchFamily="50" charset="-128"/>
                <a:ea typeface="メイリオ" panose="020B0604030504040204" pitchFamily="50" charset="-128"/>
                <a:cs typeface="メイリオ" panose="020B0604030504040204" pitchFamily="50" charset="-128"/>
              </a:rPr>
              <a:t>が必要。</a:t>
            </a:r>
            <a:r>
              <a:rPr lang="ja-JP" altLang="en-US" sz="2800" dirty="0">
                <a:latin typeface="メイリオ" panose="020B0604030504040204" pitchFamily="50" charset="-128"/>
                <a:ea typeface="メイリオ" panose="020B0604030504040204" pitchFamily="50" charset="-128"/>
                <a:cs typeface="メイリオ" panose="020B0604030504040204" pitchFamily="50" charset="-128"/>
              </a:rPr>
              <a:t>（中学校又は高等学校の教員は学校の</a:t>
            </a:r>
            <a:r>
              <a:rPr lang="ja-JP" altLang="en-US" sz="2800" u="sng" dirty="0">
                <a:latin typeface="メイリオ" panose="020B0604030504040204" pitchFamily="50" charset="-128"/>
                <a:ea typeface="メイリオ" panose="020B0604030504040204" pitchFamily="50" charset="-128"/>
                <a:cs typeface="メイリオ" panose="020B0604030504040204" pitchFamily="50" charset="-128"/>
              </a:rPr>
              <a:t>種類及び教科ごと</a:t>
            </a:r>
            <a:r>
              <a:rPr lang="ja-JP" altLang="en-US" sz="2800" dirty="0">
                <a:latin typeface="メイリオ" panose="020B0604030504040204" pitchFamily="50" charset="-128"/>
                <a:ea typeface="メイリオ" panose="020B0604030504040204" pitchFamily="50" charset="-128"/>
                <a:cs typeface="メイリオ" panose="020B0604030504040204" pitchFamily="50" charset="-128"/>
              </a:rPr>
              <a:t>の教員免許状が</a:t>
            </a:r>
            <a:r>
              <a:rPr lang="ja-JP" altLang="en-US" sz="2800" dirty="0" smtClean="0">
                <a:latin typeface="メイリオ" panose="020B0604030504040204" pitchFamily="50" charset="-128"/>
                <a:ea typeface="メイリオ" panose="020B0604030504040204" pitchFamily="50" charset="-128"/>
                <a:cs typeface="メイリオ" panose="020B0604030504040204" pitchFamily="50" charset="-128"/>
              </a:rPr>
              <a:t>必要</a:t>
            </a:r>
            <a:endParaRPr lang="en-US" altLang="ja-JP" sz="2800" dirty="0" smtClean="0">
              <a:latin typeface="メイリオ" panose="020B0604030504040204" pitchFamily="50" charset="-128"/>
              <a:ea typeface="メイリオ" panose="020B0604030504040204" pitchFamily="50" charset="-128"/>
              <a:cs typeface="メイリオ" panose="020B0604030504040204" pitchFamily="50" charset="-128"/>
            </a:endParaRPr>
          </a:p>
          <a:p>
            <a:pPr marL="352425" indent="-352425"/>
            <a:endParaRPr lang="en-US" altLang="ja-JP" sz="2800" dirty="0" smtClean="0">
              <a:latin typeface="メイリオ" panose="020B0604030504040204" pitchFamily="50" charset="-128"/>
              <a:ea typeface="メイリオ" panose="020B0604030504040204" pitchFamily="50" charset="-128"/>
              <a:cs typeface="メイリオ" panose="020B0604030504040204" pitchFamily="50" charset="-128"/>
            </a:endParaRPr>
          </a:p>
          <a:p>
            <a:pPr marL="352425" indent="-352425"/>
            <a:r>
              <a:rPr lang="ja-JP" altLang="en-US" sz="2800" dirty="0">
                <a:latin typeface="メイリオ" panose="020B0604030504040204" pitchFamily="50" charset="-128"/>
                <a:ea typeface="メイリオ" panose="020B0604030504040204" pitchFamily="50" charset="-128"/>
                <a:cs typeface="メイリオ" panose="020B0604030504040204" pitchFamily="50" charset="-128"/>
              </a:rPr>
              <a:t>○ 特別支援学校の教員は、特別支援学校と特別支援学校の各部（幼稚部・小学部・中学部・高等部）に相当する学校種の両方の教員免許状が</a:t>
            </a:r>
            <a:r>
              <a:rPr lang="ja-JP" altLang="en-US" sz="2800" dirty="0" smtClean="0">
                <a:latin typeface="メイリオ" panose="020B0604030504040204" pitchFamily="50" charset="-128"/>
                <a:ea typeface="メイリオ" panose="020B0604030504040204" pitchFamily="50" charset="-128"/>
                <a:cs typeface="メイリオ" panose="020B0604030504040204" pitchFamily="50" charset="-128"/>
              </a:rPr>
              <a:t>必要</a:t>
            </a:r>
            <a:endParaRPr lang="ja-JP" altLang="en-US" sz="2800" dirty="0">
              <a:latin typeface="メイリオ" panose="020B0604030504040204" pitchFamily="50" charset="-128"/>
              <a:ea typeface="メイリオ" panose="020B0604030504040204" pitchFamily="50" charset="-128"/>
              <a:cs typeface="メイリオ" panose="020B0604030504040204" pitchFamily="50" charset="-128"/>
            </a:endParaRPr>
          </a:p>
          <a:p>
            <a:pPr marL="352425" indent="-352425"/>
            <a:endParaRPr lang="en-US" altLang="ja-JP" sz="2800" dirty="0" smtClean="0">
              <a:latin typeface="メイリオ" panose="020B0604030504040204" pitchFamily="50" charset="-128"/>
              <a:ea typeface="メイリオ" panose="020B0604030504040204" pitchFamily="50" charset="-128"/>
              <a:cs typeface="メイリオ" panose="020B0604030504040204" pitchFamily="50" charset="-128"/>
            </a:endParaRPr>
          </a:p>
        </p:txBody>
      </p:sp>
    </p:spTree>
    <p:extLst>
      <p:ext uri="{BB962C8B-B14F-4D97-AF65-F5344CB8AC3E}">
        <p14:creationId xmlns:p14="http://schemas.microsoft.com/office/powerpoint/2010/main" val="277400135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p:cNvSpPr txBox="1"/>
          <p:nvPr/>
        </p:nvSpPr>
        <p:spPr>
          <a:xfrm>
            <a:off x="370364" y="328880"/>
            <a:ext cx="7369988" cy="1015663"/>
          </a:xfrm>
          <a:prstGeom prst="rect">
            <a:avLst/>
          </a:prstGeom>
          <a:noFill/>
        </p:spPr>
        <p:txBody>
          <a:bodyPr wrap="square" rtlCol="0">
            <a:spAutoFit/>
          </a:bodyPr>
          <a:lstStyle/>
          <a:p>
            <a:r>
              <a:rPr lang="ja-JP" altLang="en-US" sz="6000" dirty="0" smtClean="0">
                <a:latin typeface="ＭＳ ゴシック" panose="020B0609070205080204" pitchFamily="49" charset="-128"/>
                <a:ea typeface="ＭＳ ゴシック" panose="020B0609070205080204" pitchFamily="49" charset="-128"/>
              </a:rPr>
              <a:t>相当免許状主義２</a:t>
            </a:r>
            <a:endParaRPr kumimoji="1" lang="ja-JP" altLang="en-US" sz="6000" dirty="0">
              <a:latin typeface="ＭＳ ゴシック" panose="020B0609070205080204" pitchFamily="49" charset="-128"/>
              <a:ea typeface="ＭＳ ゴシック" panose="020B0609070205080204" pitchFamily="49" charset="-128"/>
            </a:endParaRPr>
          </a:p>
        </p:txBody>
      </p:sp>
      <p:sp>
        <p:nvSpPr>
          <p:cNvPr id="5" name="テキスト ボックス 4"/>
          <p:cNvSpPr txBox="1"/>
          <p:nvPr/>
        </p:nvSpPr>
        <p:spPr>
          <a:xfrm>
            <a:off x="515808" y="2276872"/>
            <a:ext cx="7800608" cy="4278094"/>
          </a:xfrm>
          <a:prstGeom prst="rect">
            <a:avLst/>
          </a:prstGeom>
          <a:noFill/>
        </p:spPr>
        <p:txBody>
          <a:bodyPr wrap="square" rtlCol="0">
            <a:spAutoFit/>
          </a:bodyPr>
          <a:lstStyle/>
          <a:p>
            <a:pPr marL="352425" indent="-352425"/>
            <a:r>
              <a:rPr lang="ja-JP" altLang="en-US" sz="2800" dirty="0" smtClean="0">
                <a:latin typeface="メイリオ" panose="020B0604030504040204" pitchFamily="50" charset="-128"/>
                <a:ea typeface="メイリオ" panose="020B0604030504040204" pitchFamily="50" charset="-128"/>
                <a:cs typeface="メイリオ" panose="020B0604030504040204" pitchFamily="50" charset="-128"/>
              </a:rPr>
              <a:t>○ 養護</a:t>
            </a:r>
            <a:r>
              <a:rPr lang="ja-JP" altLang="en-US" sz="2800" dirty="0">
                <a:latin typeface="メイリオ" panose="020B0604030504040204" pitchFamily="50" charset="-128"/>
                <a:ea typeface="メイリオ" panose="020B0604030504040204" pitchFamily="50" charset="-128"/>
                <a:cs typeface="メイリオ" panose="020B0604030504040204" pitchFamily="50" charset="-128"/>
              </a:rPr>
              <a:t>をつかさどる教員</a:t>
            </a:r>
            <a:r>
              <a:rPr lang="ja-JP" altLang="en-US" sz="2800" dirty="0" smtClean="0">
                <a:latin typeface="メイリオ" panose="020B0604030504040204" pitchFamily="50" charset="-128"/>
                <a:ea typeface="メイリオ" panose="020B0604030504040204" pitchFamily="50" charset="-128"/>
                <a:cs typeface="メイリオ" panose="020B0604030504040204" pitchFamily="50" charset="-128"/>
              </a:rPr>
              <a:t>、</a:t>
            </a:r>
            <a:r>
              <a:rPr lang="ja-JP" altLang="en-US" sz="2800" dirty="0">
                <a:latin typeface="メイリオ" panose="020B0604030504040204" pitchFamily="50" charset="-128"/>
                <a:ea typeface="メイリオ" panose="020B0604030504040204" pitchFamily="50" charset="-128"/>
                <a:cs typeface="メイリオ" panose="020B0604030504040204" pitchFamily="50" charset="-128"/>
              </a:rPr>
              <a:t>児童の栄養の指導及び管理をつかさどる教員は、それぞれ養護教諭（</a:t>
            </a:r>
            <a:r>
              <a:rPr lang="ja-JP" altLang="en-US" sz="2800" dirty="0" smtClean="0">
                <a:latin typeface="メイリオ" panose="020B0604030504040204" pitchFamily="50" charset="-128"/>
                <a:ea typeface="メイリオ" panose="020B0604030504040204" pitchFamily="50" charset="-128"/>
                <a:cs typeface="メイリオ" panose="020B0604030504040204" pitchFamily="50" charset="-128"/>
              </a:rPr>
              <a:t>養護</a:t>
            </a:r>
            <a:r>
              <a:rPr lang="ja-JP" altLang="en-US" sz="2800" dirty="0">
                <a:latin typeface="メイリオ" panose="020B0604030504040204" pitchFamily="50" charset="-128"/>
                <a:ea typeface="メイリオ" panose="020B0604030504040204" pitchFamily="50" charset="-128"/>
                <a:cs typeface="メイリオ" panose="020B0604030504040204" pitchFamily="50" charset="-128"/>
              </a:rPr>
              <a:t>助教諭）の免許状、栄養教諭の免許状が</a:t>
            </a:r>
            <a:r>
              <a:rPr lang="ja-JP" altLang="en-US" sz="2800" dirty="0" smtClean="0">
                <a:latin typeface="メイリオ" panose="020B0604030504040204" pitchFamily="50" charset="-128"/>
                <a:ea typeface="メイリオ" panose="020B0604030504040204" pitchFamily="50" charset="-128"/>
                <a:cs typeface="メイリオ" panose="020B0604030504040204" pitchFamily="50" charset="-128"/>
              </a:rPr>
              <a:t>必要</a:t>
            </a:r>
            <a:endParaRPr lang="en-US" altLang="ja-JP" sz="2800" dirty="0" smtClean="0">
              <a:latin typeface="メイリオ" panose="020B0604030504040204" pitchFamily="50" charset="-128"/>
              <a:ea typeface="メイリオ" panose="020B0604030504040204" pitchFamily="50" charset="-128"/>
              <a:cs typeface="メイリオ" panose="020B0604030504040204" pitchFamily="50" charset="-128"/>
            </a:endParaRPr>
          </a:p>
          <a:p>
            <a:pPr marL="352425" indent="-352425"/>
            <a:endParaRPr kumimoji="1" lang="en-US" altLang="ja-JP" sz="2800" dirty="0">
              <a:latin typeface="メイリオ" panose="020B0604030504040204" pitchFamily="50" charset="-128"/>
              <a:ea typeface="メイリオ" panose="020B0604030504040204" pitchFamily="50" charset="-128"/>
              <a:cs typeface="メイリオ" panose="020B0604030504040204" pitchFamily="50" charset="-128"/>
            </a:endParaRPr>
          </a:p>
          <a:p>
            <a:pPr marL="352425" indent="-352425"/>
            <a:r>
              <a:rPr lang="ja-JP" altLang="en-US" sz="2800" dirty="0">
                <a:latin typeface="メイリオ" panose="020B0604030504040204" pitchFamily="50" charset="-128"/>
                <a:ea typeface="メイリオ" panose="020B0604030504040204" pitchFamily="50" charset="-128"/>
                <a:cs typeface="メイリオ" panose="020B0604030504040204" pitchFamily="50" charset="-128"/>
              </a:rPr>
              <a:t>○ 中学校又は高等学校の教諭の教員免許状を所有している者は、小学校で、所有免許状の教科に相当する教科を担任する</a:t>
            </a:r>
            <a:r>
              <a:rPr lang="ja-JP" altLang="en-US" sz="2800" dirty="0" smtClean="0">
                <a:latin typeface="メイリオ" panose="020B0604030504040204" pitchFamily="50" charset="-128"/>
                <a:ea typeface="メイリオ" panose="020B0604030504040204" pitchFamily="50" charset="-128"/>
                <a:cs typeface="メイリオ" panose="020B0604030504040204" pitchFamily="50" charset="-128"/>
              </a:rPr>
              <a:t>こと</a:t>
            </a:r>
            <a:r>
              <a:rPr lang="ja-JP" altLang="en-US" sz="2800" dirty="0">
                <a:latin typeface="メイリオ" panose="020B0604030504040204" pitchFamily="50" charset="-128"/>
                <a:ea typeface="メイリオ" panose="020B0604030504040204" pitchFamily="50" charset="-128"/>
                <a:cs typeface="メイリオ" panose="020B0604030504040204" pitchFamily="50" charset="-128"/>
              </a:rPr>
              <a:t>が</a:t>
            </a:r>
            <a:r>
              <a:rPr lang="ja-JP" altLang="en-US" sz="2800" dirty="0" smtClean="0">
                <a:latin typeface="メイリオ" panose="020B0604030504040204" pitchFamily="50" charset="-128"/>
                <a:ea typeface="メイリオ" panose="020B0604030504040204" pitchFamily="50" charset="-128"/>
                <a:cs typeface="メイリオ" panose="020B0604030504040204" pitchFamily="50" charset="-128"/>
              </a:rPr>
              <a:t>できる。</a:t>
            </a:r>
            <a:endParaRPr lang="en-US" altLang="ja-JP" sz="2800" dirty="0" smtClean="0">
              <a:latin typeface="メイリオ" panose="020B0604030504040204" pitchFamily="50" charset="-128"/>
              <a:ea typeface="メイリオ" panose="020B0604030504040204" pitchFamily="50" charset="-128"/>
              <a:cs typeface="メイリオ" panose="020B0604030504040204" pitchFamily="50" charset="-128"/>
            </a:endParaRPr>
          </a:p>
          <a:p>
            <a:pPr marL="352425" indent="-352425"/>
            <a:r>
              <a:rPr lang="ja-JP" altLang="en-US" sz="2800" dirty="0">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2000" dirty="0" smtClean="0">
                <a:latin typeface="メイリオ" panose="020B0604030504040204" pitchFamily="50" charset="-128"/>
                <a:ea typeface="メイリオ" panose="020B0604030504040204" pitchFamily="50" charset="-128"/>
                <a:cs typeface="メイリオ" panose="020B0604030504040204" pitchFamily="50" charset="-128"/>
              </a:rPr>
              <a:t>（教育職員免許法 第</a:t>
            </a:r>
            <a:r>
              <a:rPr lang="en-US" altLang="ja-JP" sz="2000" dirty="0" smtClean="0">
                <a:latin typeface="メイリオ" panose="020B0604030504040204" pitchFamily="50" charset="-128"/>
                <a:ea typeface="メイリオ" panose="020B0604030504040204" pitchFamily="50" charset="-128"/>
                <a:cs typeface="メイリオ" panose="020B0604030504040204" pitchFamily="50" charset="-128"/>
              </a:rPr>
              <a:t>2</a:t>
            </a:r>
            <a:r>
              <a:rPr lang="ja-JP" altLang="en-US" sz="2000" dirty="0" smtClean="0">
                <a:latin typeface="メイリオ" panose="020B0604030504040204" pitchFamily="50" charset="-128"/>
                <a:ea typeface="メイリオ" panose="020B0604030504040204" pitchFamily="50" charset="-128"/>
                <a:cs typeface="メイリオ" panose="020B0604030504040204" pitchFamily="50" charset="-128"/>
              </a:rPr>
              <a:t>条、第</a:t>
            </a:r>
            <a:r>
              <a:rPr lang="en-US" altLang="ja-JP" sz="2000" dirty="0" smtClean="0">
                <a:latin typeface="メイリオ" panose="020B0604030504040204" pitchFamily="50" charset="-128"/>
                <a:ea typeface="メイリオ" panose="020B0604030504040204" pitchFamily="50" charset="-128"/>
                <a:cs typeface="メイリオ" panose="020B0604030504040204" pitchFamily="50" charset="-128"/>
              </a:rPr>
              <a:t>3</a:t>
            </a:r>
            <a:r>
              <a:rPr lang="ja-JP" altLang="en-US" sz="2000" dirty="0" smtClean="0">
                <a:latin typeface="メイリオ" panose="020B0604030504040204" pitchFamily="50" charset="-128"/>
                <a:ea typeface="メイリオ" panose="020B0604030504040204" pitchFamily="50" charset="-128"/>
                <a:cs typeface="メイリオ" panose="020B0604030504040204" pitchFamily="50" charset="-128"/>
              </a:rPr>
              <a:t>条）</a:t>
            </a:r>
            <a:endParaRPr lang="en-US" altLang="ja-JP" sz="2000" dirty="0" smtClean="0">
              <a:latin typeface="メイリオ" panose="020B0604030504040204" pitchFamily="50" charset="-128"/>
              <a:ea typeface="メイリオ" panose="020B0604030504040204" pitchFamily="50" charset="-128"/>
              <a:cs typeface="メイリオ" panose="020B0604030504040204" pitchFamily="50" charset="-128"/>
            </a:endParaRPr>
          </a:p>
          <a:p>
            <a:pPr marL="352425" indent="-352425"/>
            <a:r>
              <a:rPr lang="ja-JP" altLang="en-US" sz="2000" dirty="0">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2000" dirty="0" smtClean="0">
                <a:latin typeface="メイリオ" panose="020B0604030504040204" pitchFamily="50" charset="-128"/>
                <a:ea typeface="メイリオ" panose="020B0604030504040204" pitchFamily="50" charset="-128"/>
                <a:cs typeface="メイリオ" panose="020B0604030504040204" pitchFamily="50" charset="-128"/>
              </a:rPr>
              <a:t> （教育</a:t>
            </a:r>
            <a:r>
              <a:rPr lang="ja-JP" altLang="en-US" sz="2000" dirty="0">
                <a:latin typeface="メイリオ" panose="020B0604030504040204" pitchFamily="50" charset="-128"/>
                <a:ea typeface="メイリオ" panose="020B0604030504040204" pitchFamily="50" charset="-128"/>
                <a:cs typeface="メイリオ" panose="020B0604030504040204" pitchFamily="50" charset="-128"/>
              </a:rPr>
              <a:t>職員免許法第</a:t>
            </a:r>
            <a:r>
              <a:rPr lang="en-US" altLang="ja-JP" sz="2000" dirty="0">
                <a:latin typeface="メイリオ" panose="020B0604030504040204" pitchFamily="50" charset="-128"/>
                <a:ea typeface="メイリオ" panose="020B0604030504040204" pitchFamily="50" charset="-128"/>
                <a:cs typeface="メイリオ" panose="020B0604030504040204" pitchFamily="50" charset="-128"/>
              </a:rPr>
              <a:t>16</a:t>
            </a:r>
            <a:r>
              <a:rPr lang="ja-JP" altLang="en-US" sz="2000" dirty="0">
                <a:latin typeface="メイリオ" panose="020B0604030504040204" pitchFamily="50" charset="-128"/>
                <a:ea typeface="メイリオ" panose="020B0604030504040204" pitchFamily="50" charset="-128"/>
                <a:cs typeface="メイリオ" panose="020B0604030504040204" pitchFamily="50" charset="-128"/>
              </a:rPr>
              <a:t>条の</a:t>
            </a:r>
            <a:r>
              <a:rPr lang="en-US" altLang="ja-JP" sz="2000" dirty="0">
                <a:latin typeface="メイリオ" panose="020B0604030504040204" pitchFamily="50" charset="-128"/>
                <a:ea typeface="メイリオ" panose="020B0604030504040204" pitchFamily="50" charset="-128"/>
                <a:cs typeface="メイリオ" panose="020B0604030504040204" pitchFamily="50" charset="-128"/>
              </a:rPr>
              <a:t>5</a:t>
            </a:r>
            <a:r>
              <a:rPr lang="ja-JP" altLang="en-US" sz="2000" dirty="0">
                <a:latin typeface="メイリオ" panose="020B0604030504040204" pitchFamily="50" charset="-128"/>
                <a:ea typeface="メイリオ" panose="020B0604030504040204" pitchFamily="50" charset="-128"/>
                <a:cs typeface="メイリオ" panose="020B0604030504040204" pitchFamily="50" charset="-128"/>
              </a:rPr>
              <a:t>）</a:t>
            </a:r>
            <a:endParaRPr kumimoji="1" lang="ja-JP" altLang="en-US" sz="2000" dirty="0">
              <a:latin typeface="メイリオ" panose="020B0604030504040204" pitchFamily="50" charset="-128"/>
              <a:ea typeface="メイリオ" panose="020B0604030504040204" pitchFamily="50" charset="-128"/>
              <a:cs typeface="メイリオ" panose="020B0604030504040204" pitchFamily="50" charset="-128"/>
            </a:endParaRPr>
          </a:p>
        </p:txBody>
      </p:sp>
    </p:spTree>
    <p:extLst>
      <p:ext uri="{BB962C8B-B14F-4D97-AF65-F5344CB8AC3E}">
        <p14:creationId xmlns:p14="http://schemas.microsoft.com/office/powerpoint/2010/main" val="67494420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p:cNvSpPr txBox="1"/>
          <p:nvPr/>
        </p:nvSpPr>
        <p:spPr>
          <a:xfrm>
            <a:off x="370364" y="328880"/>
            <a:ext cx="5641796" cy="1015663"/>
          </a:xfrm>
          <a:prstGeom prst="rect">
            <a:avLst/>
          </a:prstGeom>
          <a:noFill/>
        </p:spPr>
        <p:txBody>
          <a:bodyPr wrap="square" rtlCol="0">
            <a:spAutoFit/>
          </a:bodyPr>
          <a:lstStyle/>
          <a:p>
            <a:r>
              <a:rPr lang="ja-JP" altLang="en-US" sz="6000" dirty="0">
                <a:latin typeface="ＭＳ ゴシック" panose="020B0609070205080204" pitchFamily="49" charset="-128"/>
                <a:ea typeface="ＭＳ ゴシック" panose="020B0609070205080204" pitchFamily="49" charset="-128"/>
              </a:rPr>
              <a:t>免許状</a:t>
            </a:r>
            <a:r>
              <a:rPr lang="ja-JP" altLang="en-US" sz="6000" dirty="0" smtClean="0">
                <a:latin typeface="ＭＳ ゴシック" panose="020B0609070205080204" pitchFamily="49" charset="-128"/>
                <a:ea typeface="ＭＳ ゴシック" panose="020B0609070205080204" pitchFamily="49" charset="-128"/>
              </a:rPr>
              <a:t>の種類１</a:t>
            </a:r>
            <a:endParaRPr kumimoji="1" lang="ja-JP" altLang="en-US" sz="6000" dirty="0">
              <a:latin typeface="ＭＳ ゴシック" panose="020B0609070205080204" pitchFamily="49" charset="-128"/>
              <a:ea typeface="ＭＳ ゴシック" panose="020B0609070205080204" pitchFamily="49" charset="-128"/>
            </a:endParaRPr>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9512" y="1490290"/>
            <a:ext cx="8797446" cy="510706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正方形/長方形 1"/>
          <p:cNvSpPr/>
          <p:nvPr/>
        </p:nvSpPr>
        <p:spPr>
          <a:xfrm>
            <a:off x="7308304" y="4797152"/>
            <a:ext cx="1512168" cy="28803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Tree>
    <p:extLst>
      <p:ext uri="{BB962C8B-B14F-4D97-AF65-F5344CB8AC3E}">
        <p14:creationId xmlns:p14="http://schemas.microsoft.com/office/powerpoint/2010/main" val="99795240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p:cNvSpPr txBox="1"/>
          <p:nvPr/>
        </p:nvSpPr>
        <p:spPr>
          <a:xfrm>
            <a:off x="370364" y="328880"/>
            <a:ext cx="5641796" cy="1015663"/>
          </a:xfrm>
          <a:prstGeom prst="rect">
            <a:avLst/>
          </a:prstGeom>
          <a:noFill/>
        </p:spPr>
        <p:txBody>
          <a:bodyPr wrap="square" rtlCol="0">
            <a:spAutoFit/>
          </a:bodyPr>
          <a:lstStyle/>
          <a:p>
            <a:r>
              <a:rPr lang="ja-JP" altLang="en-US" sz="6000" dirty="0">
                <a:latin typeface="ＭＳ ゴシック" panose="020B0609070205080204" pitchFamily="49" charset="-128"/>
                <a:ea typeface="ＭＳ ゴシック" panose="020B0609070205080204" pitchFamily="49" charset="-128"/>
              </a:rPr>
              <a:t>免許状</a:t>
            </a:r>
            <a:r>
              <a:rPr lang="ja-JP" altLang="en-US" sz="6000" dirty="0" smtClean="0">
                <a:latin typeface="ＭＳ ゴシック" panose="020B0609070205080204" pitchFamily="49" charset="-128"/>
                <a:ea typeface="ＭＳ ゴシック" panose="020B0609070205080204" pitchFamily="49" charset="-128"/>
              </a:rPr>
              <a:t>の種類２</a:t>
            </a:r>
            <a:endParaRPr kumimoji="1" lang="ja-JP" altLang="en-US" sz="6000" dirty="0">
              <a:latin typeface="ＭＳ ゴシック" panose="020B0609070205080204" pitchFamily="49" charset="-128"/>
              <a:ea typeface="ＭＳ ゴシック" panose="020B0609070205080204" pitchFamily="49" charset="-128"/>
            </a:endParaRPr>
          </a:p>
        </p:txBody>
      </p:sp>
      <p:sp>
        <p:nvSpPr>
          <p:cNvPr id="5" name="テキスト ボックス 4"/>
          <p:cNvSpPr txBox="1"/>
          <p:nvPr/>
        </p:nvSpPr>
        <p:spPr>
          <a:xfrm>
            <a:off x="251520" y="1628800"/>
            <a:ext cx="8892480" cy="954107"/>
          </a:xfrm>
          <a:prstGeom prst="rect">
            <a:avLst/>
          </a:prstGeom>
          <a:noFill/>
        </p:spPr>
        <p:txBody>
          <a:bodyPr wrap="square" rtlCol="0">
            <a:spAutoFit/>
          </a:bodyPr>
          <a:lstStyle/>
          <a:p>
            <a:pPr marL="352425" indent="-352425"/>
            <a:r>
              <a:rPr kumimoji="1" lang="en-US" altLang="ja-JP" sz="2800" dirty="0" smtClean="0">
                <a:latin typeface="メイリオ" panose="020B0604030504040204" pitchFamily="50" charset="-128"/>
                <a:ea typeface="メイリオ" panose="020B0604030504040204" pitchFamily="50" charset="-128"/>
                <a:cs typeface="メイリオ" panose="020B0604030504040204" pitchFamily="50" charset="-128"/>
              </a:rPr>
              <a:t>【</a:t>
            </a:r>
            <a:r>
              <a:rPr kumimoji="1" lang="ja-JP" altLang="en-US" sz="2800" dirty="0" smtClean="0">
                <a:latin typeface="メイリオ" panose="020B0604030504040204" pitchFamily="50" charset="-128"/>
                <a:ea typeface="メイリオ" panose="020B0604030504040204" pitchFamily="50" charset="-128"/>
                <a:cs typeface="メイリオ" panose="020B0604030504040204" pitchFamily="50" charset="-128"/>
              </a:rPr>
              <a:t>臨時免許状</a:t>
            </a:r>
            <a:r>
              <a:rPr kumimoji="1" lang="en-US" altLang="ja-JP" sz="2800" dirty="0" smtClean="0">
                <a:latin typeface="メイリオ" panose="020B0604030504040204" pitchFamily="50" charset="-128"/>
                <a:ea typeface="メイリオ" panose="020B0604030504040204" pitchFamily="50" charset="-128"/>
                <a:cs typeface="メイリオ" panose="020B0604030504040204" pitchFamily="50" charset="-128"/>
              </a:rPr>
              <a:t>】</a:t>
            </a:r>
            <a:r>
              <a:rPr kumimoji="1" lang="ja-JP" altLang="en-US" sz="2800" dirty="0" smtClean="0">
                <a:latin typeface="メイリオ" panose="020B0604030504040204" pitchFamily="50" charset="-128"/>
                <a:ea typeface="メイリオ" panose="020B0604030504040204" pitchFamily="50" charset="-128"/>
                <a:cs typeface="メイリオ" panose="020B0604030504040204" pitchFamily="50" charset="-128"/>
              </a:rPr>
              <a:t>と</a:t>
            </a:r>
            <a:r>
              <a:rPr kumimoji="1" lang="en-US" altLang="ja-JP" sz="2800" dirty="0" smtClean="0">
                <a:latin typeface="メイリオ" panose="020B0604030504040204" pitchFamily="50" charset="-128"/>
                <a:ea typeface="メイリオ" panose="020B0604030504040204" pitchFamily="50" charset="-128"/>
                <a:cs typeface="メイリオ" panose="020B0604030504040204" pitchFamily="50" charset="-128"/>
              </a:rPr>
              <a:t>【</a:t>
            </a:r>
            <a:r>
              <a:rPr lang="ja-JP" altLang="en-US" sz="2800" dirty="0">
                <a:latin typeface="メイリオ" panose="020B0604030504040204" pitchFamily="50" charset="-128"/>
                <a:ea typeface="メイリオ" panose="020B0604030504040204" pitchFamily="50" charset="-128"/>
                <a:cs typeface="メイリオ" panose="020B0604030504040204" pitchFamily="50" charset="-128"/>
              </a:rPr>
              <a:t>免許教科外教科の教授担任</a:t>
            </a:r>
            <a:r>
              <a:rPr lang="ja-JP" altLang="en-US" sz="2800" dirty="0" smtClean="0">
                <a:latin typeface="メイリオ" panose="020B0604030504040204" pitchFamily="50" charset="-128"/>
                <a:ea typeface="メイリオ" panose="020B0604030504040204" pitchFamily="50" charset="-128"/>
                <a:cs typeface="メイリオ" panose="020B0604030504040204" pitchFamily="50" charset="-128"/>
              </a:rPr>
              <a:t>許可</a:t>
            </a:r>
            <a:r>
              <a:rPr lang="en-US" altLang="ja-JP" sz="2800" dirty="0" smtClean="0">
                <a:latin typeface="メイリオ" panose="020B0604030504040204" pitchFamily="50" charset="-128"/>
                <a:ea typeface="メイリオ" panose="020B0604030504040204" pitchFamily="50" charset="-128"/>
                <a:cs typeface="メイリオ" panose="020B0604030504040204" pitchFamily="50" charset="-128"/>
              </a:rPr>
              <a:t>】</a:t>
            </a:r>
            <a:r>
              <a:rPr lang="ja-JP" altLang="en-US" sz="2800" dirty="0" smtClean="0">
                <a:latin typeface="メイリオ" panose="020B0604030504040204" pitchFamily="50" charset="-128"/>
                <a:ea typeface="メイリオ" panose="020B0604030504040204" pitchFamily="50" charset="-128"/>
                <a:cs typeface="メイリオ" panose="020B0604030504040204" pitchFamily="50" charset="-128"/>
              </a:rPr>
              <a:t>はどう違うの？</a:t>
            </a:r>
            <a:endParaRPr kumimoji="1" lang="ja-JP" altLang="en-US" sz="2800" dirty="0">
              <a:latin typeface="メイリオ" panose="020B0604030504040204" pitchFamily="50" charset="-128"/>
              <a:ea typeface="メイリオ" panose="020B0604030504040204" pitchFamily="50" charset="-128"/>
              <a:cs typeface="メイリオ" panose="020B0604030504040204" pitchFamily="50" charset="-128"/>
            </a:endParaRPr>
          </a:p>
        </p:txBody>
      </p:sp>
      <p:graphicFrame>
        <p:nvGraphicFramePr>
          <p:cNvPr id="3" name="表 2"/>
          <p:cNvGraphicFramePr>
            <a:graphicFrameLocks noGrp="1"/>
          </p:cNvGraphicFramePr>
          <p:nvPr>
            <p:extLst>
              <p:ext uri="{D42A27DB-BD31-4B8C-83A1-F6EECF244321}">
                <p14:modId xmlns:p14="http://schemas.microsoft.com/office/powerpoint/2010/main" val="688386699"/>
              </p:ext>
            </p:extLst>
          </p:nvPr>
        </p:nvGraphicFramePr>
        <p:xfrm>
          <a:off x="385050" y="2780928"/>
          <a:ext cx="8291406" cy="3883888"/>
        </p:xfrm>
        <a:graphic>
          <a:graphicData uri="http://schemas.openxmlformats.org/drawingml/2006/table">
            <a:tbl>
              <a:tblPr firstRow="1" bandRow="1">
                <a:tableStyleId>{5C22544A-7EE6-4342-B048-85BDC9FD1C3A}</a:tableStyleId>
              </a:tblPr>
              <a:tblGrid>
                <a:gridCol w="2314742"/>
                <a:gridCol w="5976664"/>
              </a:tblGrid>
              <a:tr h="648072">
                <a:tc>
                  <a:txBody>
                    <a:bodyPr/>
                    <a:lstStyle/>
                    <a:p>
                      <a:pPr algn="ctr"/>
                      <a:r>
                        <a:rPr kumimoji="1" lang="ja-JP" altLang="en-US" dirty="0" smtClean="0">
                          <a:latin typeface="ＭＳ ゴシック" panose="020B0609070205080204" pitchFamily="49" charset="-128"/>
                          <a:ea typeface="ＭＳ ゴシック" panose="020B0609070205080204" pitchFamily="49" charset="-128"/>
                        </a:rPr>
                        <a:t>種類</a:t>
                      </a:r>
                      <a:endParaRPr kumimoji="1" lang="ja-JP" altLang="en-US" dirty="0">
                        <a:latin typeface="ＭＳ ゴシック" panose="020B0609070205080204" pitchFamily="49" charset="-128"/>
                        <a:ea typeface="ＭＳ ゴシック" panose="020B0609070205080204" pitchFamily="49" charset="-128"/>
                      </a:endParaRPr>
                    </a:p>
                  </a:txBody>
                  <a:tcPr anchor="ctr"/>
                </a:tc>
                <a:tc>
                  <a:txBody>
                    <a:bodyPr/>
                    <a:lstStyle/>
                    <a:p>
                      <a:pPr algn="ctr"/>
                      <a:r>
                        <a:rPr kumimoji="1" lang="ja-JP" altLang="en-US" dirty="0" smtClean="0">
                          <a:latin typeface="ＭＳ ゴシック" panose="020B0609070205080204" pitchFamily="49" charset="-128"/>
                          <a:ea typeface="ＭＳ ゴシック" panose="020B0609070205080204" pitchFamily="49" charset="-128"/>
                        </a:rPr>
                        <a:t>概要</a:t>
                      </a:r>
                      <a:endParaRPr kumimoji="1" lang="ja-JP" altLang="en-US" dirty="0">
                        <a:latin typeface="ＭＳ ゴシック" panose="020B0609070205080204" pitchFamily="49" charset="-128"/>
                        <a:ea typeface="ＭＳ ゴシック" panose="020B0609070205080204" pitchFamily="49" charset="-128"/>
                      </a:endParaRPr>
                    </a:p>
                  </a:txBody>
                  <a:tcPr anchor="ctr"/>
                </a:tc>
              </a:tr>
              <a:tr h="1224136">
                <a:tc>
                  <a:txBody>
                    <a:bodyPr/>
                    <a:lstStyle/>
                    <a:p>
                      <a:pPr algn="ctr"/>
                      <a:r>
                        <a:rPr kumimoji="1" lang="ja-JP" altLang="en-US" dirty="0" smtClean="0">
                          <a:latin typeface="ＭＳ ゴシック" panose="020B0609070205080204" pitchFamily="49" charset="-128"/>
                          <a:ea typeface="ＭＳ ゴシック" panose="020B0609070205080204" pitchFamily="49" charset="-128"/>
                        </a:rPr>
                        <a:t>臨時免許状</a:t>
                      </a:r>
                      <a:endParaRPr kumimoji="1" lang="en-US" altLang="ja-JP" dirty="0" smtClean="0">
                        <a:latin typeface="ＭＳ ゴシック" panose="020B0609070205080204" pitchFamily="49" charset="-128"/>
                        <a:ea typeface="ＭＳ ゴシック" panose="020B0609070205080204" pitchFamily="49" charset="-128"/>
                      </a:endParaRPr>
                    </a:p>
                    <a:p>
                      <a:pPr algn="ctr"/>
                      <a:r>
                        <a:rPr kumimoji="1" lang="ja-JP" altLang="en-US" sz="1600" dirty="0" smtClean="0">
                          <a:latin typeface="ＭＳ ゴシック" panose="020B0609070205080204" pitchFamily="49" charset="-128"/>
                          <a:ea typeface="ＭＳ ゴシック" panose="020B0609070205080204" pitchFamily="49" charset="-128"/>
                        </a:rPr>
                        <a:t>（第５条第６項）</a:t>
                      </a:r>
                      <a:endParaRPr kumimoji="1" lang="ja-JP" altLang="en-US" sz="1600" dirty="0">
                        <a:latin typeface="ＭＳ ゴシック" panose="020B0609070205080204" pitchFamily="49" charset="-128"/>
                        <a:ea typeface="ＭＳ ゴシック" panose="020B0609070205080204" pitchFamily="49" charset="-128"/>
                      </a:endParaRPr>
                    </a:p>
                  </a:txBody>
                  <a:tcPr anchor="ctr"/>
                </a:tc>
                <a:tc>
                  <a:txBody>
                    <a:bodyPr/>
                    <a:lstStyle/>
                    <a:p>
                      <a:r>
                        <a:rPr kumimoji="1" lang="ja-JP" altLang="en-US" dirty="0" smtClean="0">
                          <a:latin typeface="ＭＳ ゴシック" panose="020B0609070205080204" pitchFamily="49" charset="-128"/>
                          <a:ea typeface="ＭＳ ゴシック" panose="020B0609070205080204" pitchFamily="49" charset="-128"/>
                        </a:rPr>
                        <a:t>有効期間：３年</a:t>
                      </a:r>
                      <a:endParaRPr kumimoji="1" lang="en-US" altLang="ja-JP" dirty="0" smtClean="0">
                        <a:latin typeface="ＭＳ ゴシック" panose="020B0609070205080204" pitchFamily="49" charset="-128"/>
                        <a:ea typeface="ＭＳ ゴシック" panose="020B0609070205080204" pitchFamily="49" charset="-128"/>
                      </a:endParaRPr>
                    </a:p>
                    <a:p>
                      <a:r>
                        <a:rPr kumimoji="1" lang="ja-JP" altLang="en-US" dirty="0" smtClean="0">
                          <a:latin typeface="ＭＳ ゴシック" panose="020B0609070205080204" pitchFamily="49" charset="-128"/>
                          <a:ea typeface="ＭＳ ゴシック" panose="020B0609070205080204" pitchFamily="49" charset="-128"/>
                        </a:rPr>
                        <a:t>普通免許状を有する者を採用することができな</a:t>
                      </a:r>
                    </a:p>
                    <a:p>
                      <a:r>
                        <a:rPr kumimoji="1" lang="ja-JP" altLang="en-US" dirty="0" smtClean="0">
                          <a:latin typeface="ＭＳ ゴシック" panose="020B0609070205080204" pitchFamily="49" charset="-128"/>
                          <a:ea typeface="ＭＳ ゴシック" panose="020B0609070205080204" pitchFamily="49" charset="-128"/>
                        </a:rPr>
                        <a:t>い場合に限り、教育職員検定を経て授与される。</a:t>
                      </a:r>
                      <a:endParaRPr kumimoji="1" lang="ja-JP" altLang="en-US" dirty="0">
                        <a:latin typeface="ＭＳ ゴシック" panose="020B0609070205080204" pitchFamily="49" charset="-128"/>
                        <a:ea typeface="ＭＳ ゴシック" panose="020B0609070205080204" pitchFamily="49" charset="-128"/>
                      </a:endParaRPr>
                    </a:p>
                  </a:txBody>
                  <a:tcPr/>
                </a:tc>
              </a:tr>
              <a:tr h="1704189">
                <a:tc>
                  <a:txBody>
                    <a:bodyPr/>
                    <a:lstStyle/>
                    <a:p>
                      <a:pPr algn="ctr"/>
                      <a:r>
                        <a:rPr kumimoji="1" lang="ja-JP" altLang="en-US" dirty="0" smtClean="0">
                          <a:latin typeface="ＭＳ ゴシック" panose="020B0609070205080204" pitchFamily="49" charset="-128"/>
                          <a:ea typeface="ＭＳ ゴシック" panose="020B0609070205080204" pitchFamily="49" charset="-128"/>
                        </a:rPr>
                        <a:t>免外</a:t>
                      </a:r>
                      <a:endParaRPr kumimoji="1" lang="en-US" altLang="ja-JP" dirty="0" smtClean="0">
                        <a:latin typeface="ＭＳ ゴシック" panose="020B0609070205080204" pitchFamily="49" charset="-128"/>
                        <a:ea typeface="ＭＳ ゴシック" panose="020B0609070205080204" pitchFamily="49" charset="-128"/>
                      </a:endParaRPr>
                    </a:p>
                    <a:p>
                      <a:pPr algn="ctr"/>
                      <a:r>
                        <a:rPr kumimoji="1" lang="ja-JP" altLang="en-US" sz="1600" dirty="0" smtClean="0">
                          <a:latin typeface="ＭＳ ゴシック" panose="020B0609070205080204" pitchFamily="49" charset="-128"/>
                          <a:ea typeface="ＭＳ ゴシック" panose="020B0609070205080204" pitchFamily="49" charset="-128"/>
                        </a:rPr>
                        <a:t>（附則第２項）</a:t>
                      </a:r>
                      <a:endParaRPr kumimoji="1" lang="ja-JP" altLang="en-US" sz="1600" dirty="0">
                        <a:latin typeface="ＭＳ ゴシック" panose="020B0609070205080204" pitchFamily="49" charset="-128"/>
                        <a:ea typeface="ＭＳ ゴシック" panose="020B0609070205080204" pitchFamily="49" charset="-128"/>
                      </a:endParaRPr>
                    </a:p>
                  </a:txBody>
                  <a:tcPr anchor="ctr"/>
                </a:tc>
                <a:tc>
                  <a:txBody>
                    <a:bodyPr/>
                    <a:lstStyle/>
                    <a:p>
                      <a:r>
                        <a:rPr kumimoji="1" lang="ja-JP" altLang="en-US" dirty="0" smtClean="0">
                          <a:latin typeface="ＭＳ ゴシック" panose="020B0609070205080204" pitchFamily="49" charset="-128"/>
                          <a:ea typeface="ＭＳ ゴシック" panose="020B0609070205080204" pitchFamily="49" charset="-128"/>
                        </a:rPr>
                        <a:t>有効期間：１年</a:t>
                      </a:r>
                      <a:endParaRPr kumimoji="1" lang="en-US" altLang="ja-JP" dirty="0" smtClean="0">
                        <a:latin typeface="ＭＳ ゴシック" panose="020B0609070205080204" pitchFamily="49" charset="-128"/>
                        <a:ea typeface="ＭＳ ゴシック" panose="020B0609070205080204" pitchFamily="49" charset="-128"/>
                      </a:endParaRPr>
                    </a:p>
                    <a:p>
                      <a:r>
                        <a:rPr kumimoji="1" lang="ja-JP" altLang="en-US" dirty="0" smtClean="0">
                          <a:latin typeface="ＭＳ ゴシック" panose="020B0609070205080204" pitchFamily="49" charset="-128"/>
                          <a:ea typeface="ＭＳ ゴシック" panose="020B0609070205080204" pitchFamily="49" charset="-128"/>
                        </a:rPr>
                        <a:t>相当の免許状を所有する者を教科担任として</a:t>
                      </a:r>
                      <a:r>
                        <a:rPr kumimoji="1" lang="ja-JP" altLang="en-US" dirty="0" err="1" smtClean="0">
                          <a:latin typeface="ＭＳ ゴシック" panose="020B0609070205080204" pitchFamily="49" charset="-128"/>
                          <a:ea typeface="ＭＳ ゴシック" panose="020B0609070205080204" pitchFamily="49" charset="-128"/>
                        </a:rPr>
                        <a:t>採用す</a:t>
                      </a:r>
                      <a:endParaRPr kumimoji="1" lang="ja-JP" altLang="en-US" dirty="0" smtClean="0">
                        <a:latin typeface="ＭＳ ゴシック" panose="020B0609070205080204" pitchFamily="49" charset="-128"/>
                        <a:ea typeface="ＭＳ ゴシック" panose="020B0609070205080204" pitchFamily="49" charset="-128"/>
                      </a:endParaRPr>
                    </a:p>
                    <a:p>
                      <a:r>
                        <a:rPr kumimoji="1" lang="ja-JP" altLang="en-US" dirty="0" smtClean="0">
                          <a:latin typeface="ＭＳ ゴシック" panose="020B0609070205080204" pitchFamily="49" charset="-128"/>
                          <a:ea typeface="ＭＳ ゴシック" panose="020B0609070205080204" pitchFamily="49" charset="-128"/>
                        </a:rPr>
                        <a:t>ることができない場合に、校内の他の教科の教員免許</a:t>
                      </a:r>
                    </a:p>
                    <a:p>
                      <a:r>
                        <a:rPr kumimoji="1" lang="ja-JP" altLang="en-US" dirty="0" smtClean="0">
                          <a:latin typeface="ＭＳ ゴシック" panose="020B0609070205080204" pitchFamily="49" charset="-128"/>
                          <a:ea typeface="ＭＳ ゴシック" panose="020B0609070205080204" pitchFamily="49" charset="-128"/>
                        </a:rPr>
                        <a:t>状を所有する教諭等（講師は不可）が、１年に限り、免</a:t>
                      </a:r>
                    </a:p>
                    <a:p>
                      <a:r>
                        <a:rPr kumimoji="1" lang="ja-JP" altLang="en-US" dirty="0" smtClean="0">
                          <a:latin typeface="ＭＳ ゴシック" panose="020B0609070205080204" pitchFamily="49" charset="-128"/>
                          <a:ea typeface="ＭＳ ゴシック" panose="020B0609070205080204" pitchFamily="49" charset="-128"/>
                        </a:rPr>
                        <a:t>許外の教科の担任をすることができる。</a:t>
                      </a:r>
                    </a:p>
                    <a:p>
                      <a:r>
                        <a:rPr kumimoji="1" lang="ja-JP" altLang="en-US" dirty="0" smtClean="0">
                          <a:latin typeface="ＭＳ ゴシック" panose="020B0609070205080204" pitchFamily="49" charset="-128"/>
                          <a:ea typeface="ＭＳ ゴシック" panose="020B0609070205080204" pitchFamily="49" charset="-128"/>
                        </a:rPr>
                        <a:t>校長及び教諭等が、都道府県教育委員会に申請し、</a:t>
                      </a:r>
                    </a:p>
                    <a:p>
                      <a:r>
                        <a:rPr kumimoji="1" lang="ja-JP" altLang="en-US" dirty="0" smtClean="0">
                          <a:latin typeface="ＭＳ ゴシック" panose="020B0609070205080204" pitchFamily="49" charset="-128"/>
                          <a:ea typeface="ＭＳ ゴシック" panose="020B0609070205080204" pitchFamily="49" charset="-128"/>
                        </a:rPr>
                        <a:t>許可を得ることが必要</a:t>
                      </a:r>
                      <a:r>
                        <a:rPr kumimoji="1" lang="en-US" altLang="ja-JP" dirty="0" smtClean="0">
                          <a:latin typeface="ＭＳ ゴシック" panose="020B0609070205080204" pitchFamily="49" charset="-128"/>
                          <a:ea typeface="ＭＳ ゴシック" panose="020B0609070205080204" pitchFamily="49" charset="-128"/>
                        </a:rPr>
                        <a:t>※</a:t>
                      </a:r>
                      <a:r>
                        <a:rPr kumimoji="1" lang="ja-JP" altLang="en-US" dirty="0" smtClean="0">
                          <a:latin typeface="ＭＳ ゴシック" panose="020B0609070205080204" pitchFamily="49" charset="-128"/>
                          <a:ea typeface="ＭＳ ゴシック" panose="020B0609070205080204" pitchFamily="49" charset="-128"/>
                        </a:rPr>
                        <a:t>講師には許可できない。</a:t>
                      </a:r>
                      <a:endParaRPr kumimoji="1" lang="ja-JP" altLang="en-US" dirty="0">
                        <a:latin typeface="ＭＳ ゴシック" panose="020B0609070205080204" pitchFamily="49" charset="-128"/>
                        <a:ea typeface="ＭＳ ゴシック" panose="020B0609070205080204" pitchFamily="49" charset="-128"/>
                      </a:endParaRPr>
                    </a:p>
                  </a:txBody>
                  <a:tcPr/>
                </a:tc>
              </a:tr>
            </a:tbl>
          </a:graphicData>
        </a:graphic>
      </p:graphicFrame>
    </p:spTree>
    <p:extLst>
      <p:ext uri="{BB962C8B-B14F-4D97-AF65-F5344CB8AC3E}">
        <p14:creationId xmlns:p14="http://schemas.microsoft.com/office/powerpoint/2010/main" val="103597914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p:cNvSpPr txBox="1"/>
          <p:nvPr/>
        </p:nvSpPr>
        <p:spPr>
          <a:xfrm>
            <a:off x="370364" y="328880"/>
            <a:ext cx="5641796" cy="1015663"/>
          </a:xfrm>
          <a:prstGeom prst="rect">
            <a:avLst/>
          </a:prstGeom>
          <a:noFill/>
        </p:spPr>
        <p:txBody>
          <a:bodyPr wrap="square" rtlCol="0">
            <a:spAutoFit/>
          </a:bodyPr>
          <a:lstStyle/>
          <a:p>
            <a:r>
              <a:rPr lang="ja-JP" altLang="en-US" sz="6000" dirty="0">
                <a:latin typeface="ＭＳ ゴシック" panose="020B0609070205080204" pitchFamily="49" charset="-128"/>
                <a:ea typeface="ＭＳ ゴシック" panose="020B0609070205080204" pitchFamily="49" charset="-128"/>
              </a:rPr>
              <a:t>免許状</a:t>
            </a:r>
            <a:r>
              <a:rPr lang="ja-JP" altLang="en-US" sz="6000" dirty="0" smtClean="0">
                <a:latin typeface="ＭＳ ゴシック" panose="020B0609070205080204" pitchFamily="49" charset="-128"/>
                <a:ea typeface="ＭＳ ゴシック" panose="020B0609070205080204" pitchFamily="49" charset="-128"/>
              </a:rPr>
              <a:t>の種類３</a:t>
            </a:r>
            <a:endParaRPr kumimoji="1" lang="ja-JP" altLang="en-US" sz="6000" dirty="0">
              <a:latin typeface="ＭＳ ゴシック" panose="020B0609070205080204" pitchFamily="49" charset="-128"/>
              <a:ea typeface="ＭＳ ゴシック" panose="020B0609070205080204" pitchFamily="49" charset="-128"/>
            </a:endParaRPr>
          </a:p>
        </p:txBody>
      </p:sp>
      <p:graphicFrame>
        <p:nvGraphicFramePr>
          <p:cNvPr id="6" name="表 5"/>
          <p:cNvGraphicFramePr>
            <a:graphicFrameLocks noGrp="1"/>
          </p:cNvGraphicFramePr>
          <p:nvPr>
            <p:extLst>
              <p:ext uri="{D42A27DB-BD31-4B8C-83A1-F6EECF244321}">
                <p14:modId xmlns:p14="http://schemas.microsoft.com/office/powerpoint/2010/main" val="1883049359"/>
              </p:ext>
            </p:extLst>
          </p:nvPr>
        </p:nvGraphicFramePr>
        <p:xfrm>
          <a:off x="251520" y="2564904"/>
          <a:ext cx="8594128" cy="3726085"/>
        </p:xfrm>
        <a:graphic>
          <a:graphicData uri="http://schemas.openxmlformats.org/drawingml/2006/table">
            <a:tbl>
              <a:tblPr>
                <a:tableStyleId>{5940675A-B579-460E-94D1-54222C63F5DA}</a:tableStyleId>
              </a:tblPr>
              <a:tblGrid>
                <a:gridCol w="2113408"/>
                <a:gridCol w="648072"/>
                <a:gridCol w="648072"/>
                <a:gridCol w="597124"/>
                <a:gridCol w="2499220"/>
                <a:gridCol w="720080"/>
                <a:gridCol w="720080"/>
                <a:gridCol w="648072"/>
              </a:tblGrid>
              <a:tr h="557733">
                <a:tc>
                  <a:txBody>
                    <a:bodyPr/>
                    <a:lstStyle/>
                    <a:p>
                      <a:r>
                        <a:rPr lang="ja-JP" altLang="en-US" sz="1600" b="1" dirty="0">
                          <a:latin typeface="ＭＳ ゴシック" panose="020B0609070205080204" pitchFamily="49" charset="-128"/>
                          <a:ea typeface="ＭＳ ゴシック" panose="020B0609070205080204" pitchFamily="49" charset="-128"/>
                        </a:rPr>
                        <a:t>種類</a:t>
                      </a:r>
                    </a:p>
                  </a:txBody>
                  <a:tcPr marL="81286" marR="81286" marT="40643" marB="40643" anchor="ctr">
                    <a:solidFill>
                      <a:schemeClr val="bg2">
                        <a:lumMod val="50000"/>
                      </a:schemeClr>
                    </a:solidFill>
                  </a:tcPr>
                </a:tc>
                <a:tc>
                  <a:txBody>
                    <a:bodyPr/>
                    <a:lstStyle/>
                    <a:p>
                      <a:r>
                        <a:rPr lang="ja-JP" altLang="en-US" sz="1600" b="1" dirty="0">
                          <a:latin typeface="ＭＳ ゴシック" panose="020B0609070205080204" pitchFamily="49" charset="-128"/>
                          <a:ea typeface="ＭＳ ゴシック" panose="020B0609070205080204" pitchFamily="49" charset="-128"/>
                        </a:rPr>
                        <a:t>専修</a:t>
                      </a:r>
                    </a:p>
                  </a:txBody>
                  <a:tcPr marL="81286" marR="81286" marT="40643" marB="40643" anchor="ctr">
                    <a:solidFill>
                      <a:schemeClr val="bg2">
                        <a:lumMod val="50000"/>
                      </a:schemeClr>
                    </a:solidFill>
                  </a:tcPr>
                </a:tc>
                <a:tc>
                  <a:txBody>
                    <a:bodyPr/>
                    <a:lstStyle/>
                    <a:p>
                      <a:r>
                        <a:rPr lang="en-US" altLang="ja-JP" sz="1600" b="1" dirty="0">
                          <a:latin typeface="ＭＳ ゴシック" panose="020B0609070205080204" pitchFamily="49" charset="-128"/>
                          <a:ea typeface="ＭＳ ゴシック" panose="020B0609070205080204" pitchFamily="49" charset="-128"/>
                        </a:rPr>
                        <a:t>1</a:t>
                      </a:r>
                      <a:r>
                        <a:rPr lang="ja-JP" altLang="en-US" sz="1600" b="1" dirty="0">
                          <a:latin typeface="ＭＳ ゴシック" panose="020B0609070205080204" pitchFamily="49" charset="-128"/>
                          <a:ea typeface="ＭＳ ゴシック" panose="020B0609070205080204" pitchFamily="49" charset="-128"/>
                        </a:rPr>
                        <a:t>種</a:t>
                      </a:r>
                    </a:p>
                  </a:txBody>
                  <a:tcPr marL="81286" marR="81286" marT="40643" marB="40643" anchor="ctr">
                    <a:solidFill>
                      <a:schemeClr val="bg2">
                        <a:lumMod val="50000"/>
                      </a:schemeClr>
                    </a:solidFill>
                  </a:tcPr>
                </a:tc>
                <a:tc>
                  <a:txBody>
                    <a:bodyPr/>
                    <a:lstStyle/>
                    <a:p>
                      <a:r>
                        <a:rPr lang="en-US" altLang="ja-JP" sz="1600" b="1" dirty="0">
                          <a:latin typeface="ＭＳ ゴシック" panose="020B0609070205080204" pitchFamily="49" charset="-128"/>
                          <a:ea typeface="ＭＳ ゴシック" panose="020B0609070205080204" pitchFamily="49" charset="-128"/>
                        </a:rPr>
                        <a:t>2</a:t>
                      </a:r>
                      <a:r>
                        <a:rPr lang="ja-JP" altLang="en-US" sz="1600" b="1" dirty="0">
                          <a:latin typeface="ＭＳ ゴシック" panose="020B0609070205080204" pitchFamily="49" charset="-128"/>
                          <a:ea typeface="ＭＳ ゴシック" panose="020B0609070205080204" pitchFamily="49" charset="-128"/>
                        </a:rPr>
                        <a:t>種</a:t>
                      </a:r>
                    </a:p>
                  </a:txBody>
                  <a:tcPr marL="81286" marR="81286" marT="40643" marB="40643" anchor="ctr">
                    <a:solidFill>
                      <a:schemeClr val="bg2">
                        <a:lumMod val="50000"/>
                      </a:schemeClr>
                    </a:solidFill>
                  </a:tcPr>
                </a:tc>
                <a:tc>
                  <a:txBody>
                    <a:bodyPr/>
                    <a:lstStyle/>
                    <a:p>
                      <a:r>
                        <a:rPr lang="ja-JP" altLang="en-US" sz="1600" b="1" dirty="0">
                          <a:latin typeface="ＭＳ ゴシック" panose="020B0609070205080204" pitchFamily="49" charset="-128"/>
                          <a:ea typeface="ＭＳ ゴシック" panose="020B0609070205080204" pitchFamily="49" charset="-128"/>
                        </a:rPr>
                        <a:t>種類</a:t>
                      </a:r>
                    </a:p>
                  </a:txBody>
                  <a:tcPr marL="81286" marR="81286" marT="40643" marB="40643" anchor="ctr">
                    <a:solidFill>
                      <a:schemeClr val="bg2">
                        <a:lumMod val="50000"/>
                      </a:schemeClr>
                    </a:solidFill>
                  </a:tcPr>
                </a:tc>
                <a:tc>
                  <a:txBody>
                    <a:bodyPr/>
                    <a:lstStyle/>
                    <a:p>
                      <a:r>
                        <a:rPr lang="ja-JP" altLang="en-US" sz="1600" b="1" dirty="0">
                          <a:latin typeface="ＭＳ ゴシック" panose="020B0609070205080204" pitchFamily="49" charset="-128"/>
                          <a:ea typeface="ＭＳ ゴシック" panose="020B0609070205080204" pitchFamily="49" charset="-128"/>
                        </a:rPr>
                        <a:t>専修</a:t>
                      </a:r>
                    </a:p>
                  </a:txBody>
                  <a:tcPr marL="81286" marR="81286" marT="40643" marB="40643" anchor="ctr">
                    <a:solidFill>
                      <a:schemeClr val="bg2">
                        <a:lumMod val="50000"/>
                      </a:schemeClr>
                    </a:solidFill>
                  </a:tcPr>
                </a:tc>
                <a:tc>
                  <a:txBody>
                    <a:bodyPr/>
                    <a:lstStyle/>
                    <a:p>
                      <a:r>
                        <a:rPr lang="en-US" altLang="ja-JP" sz="1600" b="1" dirty="0">
                          <a:latin typeface="ＭＳ ゴシック" panose="020B0609070205080204" pitchFamily="49" charset="-128"/>
                          <a:ea typeface="ＭＳ ゴシック" panose="020B0609070205080204" pitchFamily="49" charset="-128"/>
                        </a:rPr>
                        <a:t>1</a:t>
                      </a:r>
                      <a:r>
                        <a:rPr lang="ja-JP" altLang="en-US" sz="1600" b="1" dirty="0">
                          <a:latin typeface="ＭＳ ゴシック" panose="020B0609070205080204" pitchFamily="49" charset="-128"/>
                          <a:ea typeface="ＭＳ ゴシック" panose="020B0609070205080204" pitchFamily="49" charset="-128"/>
                        </a:rPr>
                        <a:t>種</a:t>
                      </a:r>
                    </a:p>
                  </a:txBody>
                  <a:tcPr marL="81286" marR="81286" marT="40643" marB="40643" anchor="ctr">
                    <a:solidFill>
                      <a:schemeClr val="bg2">
                        <a:lumMod val="50000"/>
                      </a:schemeClr>
                    </a:solidFill>
                  </a:tcPr>
                </a:tc>
                <a:tc>
                  <a:txBody>
                    <a:bodyPr/>
                    <a:lstStyle/>
                    <a:p>
                      <a:r>
                        <a:rPr lang="en-US" altLang="ja-JP" sz="1600" b="1" dirty="0">
                          <a:latin typeface="ＭＳ ゴシック" panose="020B0609070205080204" pitchFamily="49" charset="-128"/>
                          <a:ea typeface="ＭＳ ゴシック" panose="020B0609070205080204" pitchFamily="49" charset="-128"/>
                        </a:rPr>
                        <a:t>2</a:t>
                      </a:r>
                      <a:r>
                        <a:rPr lang="ja-JP" altLang="en-US" sz="1600" b="1" dirty="0">
                          <a:latin typeface="ＭＳ ゴシック" panose="020B0609070205080204" pitchFamily="49" charset="-128"/>
                          <a:ea typeface="ＭＳ ゴシック" panose="020B0609070205080204" pitchFamily="49" charset="-128"/>
                        </a:rPr>
                        <a:t>種</a:t>
                      </a:r>
                    </a:p>
                  </a:txBody>
                  <a:tcPr marL="81286" marR="81286" marT="40643" marB="40643" anchor="ctr">
                    <a:solidFill>
                      <a:schemeClr val="bg2">
                        <a:lumMod val="50000"/>
                      </a:schemeClr>
                    </a:solidFill>
                  </a:tcPr>
                </a:tc>
              </a:tr>
              <a:tr h="569001">
                <a:tc>
                  <a:txBody>
                    <a:bodyPr/>
                    <a:lstStyle/>
                    <a:p>
                      <a:r>
                        <a:rPr lang="ja-JP" altLang="en-US" sz="1600">
                          <a:latin typeface="ＭＳ ゴシック" panose="020B0609070205080204" pitchFamily="49" charset="-128"/>
                          <a:ea typeface="ＭＳ ゴシック" panose="020B0609070205080204" pitchFamily="49" charset="-128"/>
                        </a:rPr>
                        <a:t>幼稚園教諭</a:t>
                      </a:r>
                    </a:p>
                  </a:txBody>
                  <a:tcPr marL="81286" marR="81286" marT="40643" marB="40643" anchor="ctr"/>
                </a:tc>
                <a:tc>
                  <a:txBody>
                    <a:bodyPr/>
                    <a:lstStyle/>
                    <a:p>
                      <a:pPr algn="ctr"/>
                      <a:r>
                        <a:rPr lang="ja-JP" altLang="en-US" sz="1600" dirty="0">
                          <a:latin typeface="ＭＳ ゴシック" panose="020B0609070205080204" pitchFamily="49" charset="-128"/>
                          <a:ea typeface="ＭＳ ゴシック" panose="020B0609070205080204" pitchFamily="49" charset="-128"/>
                        </a:rPr>
                        <a:t>○</a:t>
                      </a:r>
                    </a:p>
                  </a:txBody>
                  <a:tcPr marL="81286" marR="81286" marT="40643" marB="40643" anchor="ctr"/>
                </a:tc>
                <a:tc>
                  <a:txBody>
                    <a:bodyPr/>
                    <a:lstStyle/>
                    <a:p>
                      <a:pPr algn="ctr"/>
                      <a:r>
                        <a:rPr lang="ja-JP" altLang="en-US" sz="1600">
                          <a:latin typeface="ＭＳ ゴシック" panose="020B0609070205080204" pitchFamily="49" charset="-128"/>
                          <a:ea typeface="ＭＳ ゴシック" panose="020B0609070205080204" pitchFamily="49" charset="-128"/>
                        </a:rPr>
                        <a:t>○</a:t>
                      </a:r>
                    </a:p>
                  </a:txBody>
                  <a:tcPr marL="81286" marR="81286" marT="40643" marB="40643" anchor="ctr"/>
                </a:tc>
                <a:tc>
                  <a:txBody>
                    <a:bodyPr/>
                    <a:lstStyle/>
                    <a:p>
                      <a:pPr algn="ctr"/>
                      <a:r>
                        <a:rPr lang="ja-JP" altLang="en-US" sz="1600">
                          <a:latin typeface="ＭＳ ゴシック" panose="020B0609070205080204" pitchFamily="49" charset="-128"/>
                          <a:ea typeface="ＭＳ ゴシック" panose="020B0609070205080204" pitchFamily="49" charset="-128"/>
                        </a:rPr>
                        <a:t>○</a:t>
                      </a:r>
                    </a:p>
                  </a:txBody>
                  <a:tcPr marL="81286" marR="81286" marT="40643" marB="40643" anchor="ctr"/>
                </a:tc>
                <a:tc>
                  <a:txBody>
                    <a:bodyPr/>
                    <a:lstStyle/>
                    <a:p>
                      <a:r>
                        <a:rPr lang="ja-JP" altLang="en-US" sz="1600" dirty="0">
                          <a:latin typeface="ＭＳ ゴシック" panose="020B0609070205080204" pitchFamily="49" charset="-128"/>
                          <a:ea typeface="ＭＳ ゴシック" panose="020B0609070205080204" pitchFamily="49" charset="-128"/>
                        </a:rPr>
                        <a:t>養護教諭</a:t>
                      </a:r>
                    </a:p>
                  </a:txBody>
                  <a:tcPr marL="81286" marR="81286" marT="40643" marB="40643" anchor="ctr"/>
                </a:tc>
                <a:tc>
                  <a:txBody>
                    <a:bodyPr/>
                    <a:lstStyle/>
                    <a:p>
                      <a:pPr algn="ctr"/>
                      <a:r>
                        <a:rPr lang="ja-JP" altLang="en-US" sz="1600" dirty="0">
                          <a:latin typeface="ＭＳ ゴシック" panose="020B0609070205080204" pitchFamily="49" charset="-128"/>
                          <a:ea typeface="ＭＳ ゴシック" panose="020B0609070205080204" pitchFamily="49" charset="-128"/>
                        </a:rPr>
                        <a:t>○</a:t>
                      </a:r>
                    </a:p>
                  </a:txBody>
                  <a:tcPr marL="81286" marR="81286" marT="40643" marB="40643" anchor="ctr"/>
                </a:tc>
                <a:tc>
                  <a:txBody>
                    <a:bodyPr/>
                    <a:lstStyle/>
                    <a:p>
                      <a:pPr algn="ctr"/>
                      <a:r>
                        <a:rPr lang="ja-JP" altLang="en-US" sz="1600">
                          <a:latin typeface="ＭＳ ゴシック" panose="020B0609070205080204" pitchFamily="49" charset="-128"/>
                          <a:ea typeface="ＭＳ ゴシック" panose="020B0609070205080204" pitchFamily="49" charset="-128"/>
                        </a:rPr>
                        <a:t>○</a:t>
                      </a:r>
                    </a:p>
                  </a:txBody>
                  <a:tcPr marL="81286" marR="81286" marT="40643" marB="40643" anchor="ctr"/>
                </a:tc>
                <a:tc>
                  <a:txBody>
                    <a:bodyPr/>
                    <a:lstStyle/>
                    <a:p>
                      <a:pPr algn="ctr"/>
                      <a:r>
                        <a:rPr lang="ja-JP" altLang="en-US" sz="1600">
                          <a:latin typeface="ＭＳ ゴシック" panose="020B0609070205080204" pitchFamily="49" charset="-128"/>
                          <a:ea typeface="ＭＳ ゴシック" panose="020B0609070205080204" pitchFamily="49" charset="-128"/>
                        </a:rPr>
                        <a:t>○</a:t>
                      </a:r>
                    </a:p>
                  </a:txBody>
                  <a:tcPr marL="81286" marR="81286" marT="40643" marB="40643" anchor="ctr"/>
                </a:tc>
              </a:tr>
              <a:tr h="569001">
                <a:tc>
                  <a:txBody>
                    <a:bodyPr/>
                    <a:lstStyle/>
                    <a:p>
                      <a:r>
                        <a:rPr lang="ja-JP" altLang="en-US" sz="1600">
                          <a:latin typeface="ＭＳ ゴシック" panose="020B0609070205080204" pitchFamily="49" charset="-128"/>
                          <a:ea typeface="ＭＳ ゴシック" panose="020B0609070205080204" pitchFamily="49" charset="-128"/>
                        </a:rPr>
                        <a:t>小学校教諭</a:t>
                      </a:r>
                    </a:p>
                  </a:txBody>
                  <a:tcPr marL="81286" marR="81286" marT="40643" marB="40643" anchor="ctr"/>
                </a:tc>
                <a:tc>
                  <a:txBody>
                    <a:bodyPr/>
                    <a:lstStyle/>
                    <a:p>
                      <a:pPr algn="ctr"/>
                      <a:r>
                        <a:rPr lang="ja-JP" altLang="en-US" sz="1600">
                          <a:latin typeface="ＭＳ ゴシック" panose="020B0609070205080204" pitchFamily="49" charset="-128"/>
                          <a:ea typeface="ＭＳ ゴシック" panose="020B0609070205080204" pitchFamily="49" charset="-128"/>
                        </a:rPr>
                        <a:t>○</a:t>
                      </a:r>
                    </a:p>
                  </a:txBody>
                  <a:tcPr marL="81286" marR="81286" marT="40643" marB="40643" anchor="ctr"/>
                </a:tc>
                <a:tc>
                  <a:txBody>
                    <a:bodyPr/>
                    <a:lstStyle/>
                    <a:p>
                      <a:pPr algn="ctr"/>
                      <a:r>
                        <a:rPr lang="ja-JP" altLang="en-US" sz="1600" dirty="0">
                          <a:latin typeface="ＭＳ ゴシック" panose="020B0609070205080204" pitchFamily="49" charset="-128"/>
                          <a:ea typeface="ＭＳ ゴシック" panose="020B0609070205080204" pitchFamily="49" charset="-128"/>
                        </a:rPr>
                        <a:t>○</a:t>
                      </a:r>
                    </a:p>
                  </a:txBody>
                  <a:tcPr marL="81286" marR="81286" marT="40643" marB="40643" anchor="ctr"/>
                </a:tc>
                <a:tc>
                  <a:txBody>
                    <a:bodyPr/>
                    <a:lstStyle/>
                    <a:p>
                      <a:pPr algn="ctr"/>
                      <a:r>
                        <a:rPr lang="ja-JP" altLang="en-US" sz="1600">
                          <a:latin typeface="ＭＳ ゴシック" panose="020B0609070205080204" pitchFamily="49" charset="-128"/>
                          <a:ea typeface="ＭＳ ゴシック" panose="020B0609070205080204" pitchFamily="49" charset="-128"/>
                        </a:rPr>
                        <a:t>○</a:t>
                      </a:r>
                    </a:p>
                  </a:txBody>
                  <a:tcPr marL="81286" marR="81286" marT="40643" marB="40643" anchor="ctr"/>
                </a:tc>
                <a:tc>
                  <a:txBody>
                    <a:bodyPr/>
                    <a:lstStyle/>
                    <a:p>
                      <a:r>
                        <a:rPr lang="ja-JP" altLang="en-US" sz="1600">
                          <a:latin typeface="ＭＳ ゴシック" panose="020B0609070205080204" pitchFamily="49" charset="-128"/>
                          <a:ea typeface="ＭＳ ゴシック" panose="020B0609070205080204" pitchFamily="49" charset="-128"/>
                        </a:rPr>
                        <a:t>栄養教諭</a:t>
                      </a:r>
                    </a:p>
                  </a:txBody>
                  <a:tcPr marL="81286" marR="81286" marT="40643" marB="40643" anchor="ctr"/>
                </a:tc>
                <a:tc>
                  <a:txBody>
                    <a:bodyPr/>
                    <a:lstStyle/>
                    <a:p>
                      <a:pPr algn="ctr"/>
                      <a:r>
                        <a:rPr lang="ja-JP" altLang="en-US" sz="1600">
                          <a:latin typeface="ＭＳ ゴシック" panose="020B0609070205080204" pitchFamily="49" charset="-128"/>
                          <a:ea typeface="ＭＳ ゴシック" panose="020B0609070205080204" pitchFamily="49" charset="-128"/>
                        </a:rPr>
                        <a:t>○</a:t>
                      </a:r>
                    </a:p>
                  </a:txBody>
                  <a:tcPr marL="81286" marR="81286" marT="40643" marB="40643" anchor="ctr"/>
                </a:tc>
                <a:tc>
                  <a:txBody>
                    <a:bodyPr/>
                    <a:lstStyle/>
                    <a:p>
                      <a:pPr algn="ctr"/>
                      <a:r>
                        <a:rPr lang="ja-JP" altLang="en-US" sz="1600">
                          <a:latin typeface="ＭＳ ゴシック" panose="020B0609070205080204" pitchFamily="49" charset="-128"/>
                          <a:ea typeface="ＭＳ ゴシック" panose="020B0609070205080204" pitchFamily="49" charset="-128"/>
                        </a:rPr>
                        <a:t>○</a:t>
                      </a:r>
                    </a:p>
                  </a:txBody>
                  <a:tcPr marL="81286" marR="81286" marT="40643" marB="40643" anchor="ctr"/>
                </a:tc>
                <a:tc>
                  <a:txBody>
                    <a:bodyPr/>
                    <a:lstStyle/>
                    <a:p>
                      <a:pPr algn="ctr"/>
                      <a:r>
                        <a:rPr lang="ja-JP" altLang="en-US" sz="1600" dirty="0">
                          <a:latin typeface="ＭＳ ゴシック" panose="020B0609070205080204" pitchFamily="49" charset="-128"/>
                          <a:ea typeface="ＭＳ ゴシック" panose="020B0609070205080204" pitchFamily="49" charset="-128"/>
                        </a:rPr>
                        <a:t>○</a:t>
                      </a:r>
                    </a:p>
                  </a:txBody>
                  <a:tcPr marL="81286" marR="81286" marT="40643" marB="40643" anchor="ctr"/>
                </a:tc>
              </a:tr>
              <a:tr h="734206">
                <a:tc>
                  <a:txBody>
                    <a:bodyPr/>
                    <a:lstStyle/>
                    <a:p>
                      <a:r>
                        <a:rPr lang="ja-JP" altLang="en-US" sz="1600">
                          <a:latin typeface="ＭＳ ゴシック" panose="020B0609070205080204" pitchFamily="49" charset="-128"/>
                          <a:ea typeface="ＭＳ ゴシック" panose="020B0609070205080204" pitchFamily="49" charset="-128"/>
                        </a:rPr>
                        <a:t>中学校教諭</a:t>
                      </a:r>
                    </a:p>
                  </a:txBody>
                  <a:tcPr marL="81286" marR="81286" marT="40643" marB="40643" anchor="ctr"/>
                </a:tc>
                <a:tc>
                  <a:txBody>
                    <a:bodyPr/>
                    <a:lstStyle/>
                    <a:p>
                      <a:pPr algn="ctr"/>
                      <a:r>
                        <a:rPr lang="ja-JP" altLang="en-US" sz="1600">
                          <a:latin typeface="ＭＳ ゴシック" panose="020B0609070205080204" pitchFamily="49" charset="-128"/>
                          <a:ea typeface="ＭＳ ゴシック" panose="020B0609070205080204" pitchFamily="49" charset="-128"/>
                        </a:rPr>
                        <a:t>○</a:t>
                      </a:r>
                    </a:p>
                  </a:txBody>
                  <a:tcPr marL="81286" marR="81286" marT="40643" marB="40643" anchor="ctr"/>
                </a:tc>
                <a:tc>
                  <a:txBody>
                    <a:bodyPr/>
                    <a:lstStyle/>
                    <a:p>
                      <a:pPr algn="ctr"/>
                      <a:r>
                        <a:rPr lang="ja-JP" altLang="en-US" sz="1600">
                          <a:latin typeface="ＭＳ ゴシック" panose="020B0609070205080204" pitchFamily="49" charset="-128"/>
                          <a:ea typeface="ＭＳ ゴシック" panose="020B0609070205080204" pitchFamily="49" charset="-128"/>
                        </a:rPr>
                        <a:t>○</a:t>
                      </a:r>
                    </a:p>
                  </a:txBody>
                  <a:tcPr marL="81286" marR="81286" marT="40643" marB="40643" anchor="ctr"/>
                </a:tc>
                <a:tc>
                  <a:txBody>
                    <a:bodyPr/>
                    <a:lstStyle/>
                    <a:p>
                      <a:pPr algn="ctr"/>
                      <a:r>
                        <a:rPr lang="ja-JP" altLang="en-US" sz="1600" dirty="0">
                          <a:latin typeface="ＭＳ ゴシック" panose="020B0609070205080204" pitchFamily="49" charset="-128"/>
                          <a:ea typeface="ＭＳ ゴシック" panose="020B0609070205080204" pitchFamily="49" charset="-128"/>
                        </a:rPr>
                        <a:t>○</a:t>
                      </a:r>
                    </a:p>
                  </a:txBody>
                  <a:tcPr marL="81286" marR="81286" marT="40643" marB="40643" anchor="ctr"/>
                </a:tc>
                <a:tc>
                  <a:txBody>
                    <a:bodyPr/>
                    <a:lstStyle/>
                    <a:p>
                      <a:r>
                        <a:rPr lang="zh-TW" altLang="en-US" sz="1400" dirty="0">
                          <a:latin typeface="ＭＳ ゴシック" panose="020B0609070205080204" pitchFamily="49" charset="-128"/>
                          <a:ea typeface="ＭＳ ゴシック" panose="020B0609070205080204" pitchFamily="49" charset="-128"/>
                        </a:rPr>
                        <a:t>特別支援学校自立教科教諭</a:t>
                      </a:r>
                    </a:p>
                  </a:txBody>
                  <a:tcPr marL="81286" marR="81286" marT="40643" marB="40643" anchor="ctr"/>
                </a:tc>
                <a:tc>
                  <a:txBody>
                    <a:bodyPr/>
                    <a:lstStyle/>
                    <a:p>
                      <a:pPr algn="ctr"/>
                      <a:r>
                        <a:rPr lang="en-US" altLang="ja-JP" sz="1600">
                          <a:latin typeface="ＭＳ ゴシック" panose="020B0609070205080204" pitchFamily="49" charset="-128"/>
                          <a:ea typeface="ＭＳ ゴシック" panose="020B0609070205080204" pitchFamily="49" charset="-128"/>
                        </a:rPr>
                        <a:t>-</a:t>
                      </a:r>
                    </a:p>
                  </a:txBody>
                  <a:tcPr marL="81286" marR="81286" marT="40643" marB="40643" anchor="ctr"/>
                </a:tc>
                <a:tc>
                  <a:txBody>
                    <a:bodyPr/>
                    <a:lstStyle/>
                    <a:p>
                      <a:pPr algn="ctr"/>
                      <a:r>
                        <a:rPr lang="ja-JP" altLang="en-US" sz="1600" dirty="0">
                          <a:latin typeface="ＭＳ ゴシック" panose="020B0609070205080204" pitchFamily="49" charset="-128"/>
                          <a:ea typeface="ＭＳ ゴシック" panose="020B0609070205080204" pitchFamily="49" charset="-128"/>
                        </a:rPr>
                        <a:t>○</a:t>
                      </a:r>
                    </a:p>
                  </a:txBody>
                  <a:tcPr marL="81286" marR="81286" marT="40643" marB="40643" anchor="ctr"/>
                </a:tc>
                <a:tc>
                  <a:txBody>
                    <a:bodyPr/>
                    <a:lstStyle/>
                    <a:p>
                      <a:pPr algn="ctr"/>
                      <a:r>
                        <a:rPr lang="ja-JP" altLang="en-US" sz="1600" dirty="0">
                          <a:latin typeface="ＭＳ ゴシック" panose="020B0609070205080204" pitchFamily="49" charset="-128"/>
                          <a:ea typeface="ＭＳ ゴシック" panose="020B0609070205080204" pitchFamily="49" charset="-128"/>
                        </a:rPr>
                        <a:t>○</a:t>
                      </a:r>
                    </a:p>
                  </a:txBody>
                  <a:tcPr marL="81286" marR="81286" marT="40643" marB="40643" anchor="ctr"/>
                </a:tc>
              </a:tr>
              <a:tr h="720080">
                <a:tc>
                  <a:txBody>
                    <a:bodyPr/>
                    <a:lstStyle/>
                    <a:p>
                      <a:r>
                        <a:rPr lang="ja-JP" altLang="en-US" sz="1600">
                          <a:latin typeface="ＭＳ ゴシック" panose="020B0609070205080204" pitchFamily="49" charset="-128"/>
                          <a:ea typeface="ＭＳ ゴシック" panose="020B0609070205080204" pitchFamily="49" charset="-128"/>
                        </a:rPr>
                        <a:t>高等学校教諭</a:t>
                      </a:r>
                    </a:p>
                  </a:txBody>
                  <a:tcPr marL="81286" marR="81286" marT="40643" marB="40643" anchor="ctr"/>
                </a:tc>
                <a:tc>
                  <a:txBody>
                    <a:bodyPr/>
                    <a:lstStyle/>
                    <a:p>
                      <a:pPr algn="ctr"/>
                      <a:r>
                        <a:rPr lang="ja-JP" altLang="en-US" sz="1600">
                          <a:latin typeface="ＭＳ ゴシック" panose="020B0609070205080204" pitchFamily="49" charset="-128"/>
                          <a:ea typeface="ＭＳ ゴシック" panose="020B0609070205080204" pitchFamily="49" charset="-128"/>
                        </a:rPr>
                        <a:t>○</a:t>
                      </a:r>
                    </a:p>
                  </a:txBody>
                  <a:tcPr marL="81286" marR="81286" marT="40643" marB="40643" anchor="ctr"/>
                </a:tc>
                <a:tc>
                  <a:txBody>
                    <a:bodyPr/>
                    <a:lstStyle/>
                    <a:p>
                      <a:pPr algn="ctr"/>
                      <a:r>
                        <a:rPr lang="ja-JP" altLang="en-US" sz="1600">
                          <a:latin typeface="ＭＳ ゴシック" panose="020B0609070205080204" pitchFamily="49" charset="-128"/>
                          <a:ea typeface="ＭＳ ゴシック" panose="020B0609070205080204" pitchFamily="49" charset="-128"/>
                        </a:rPr>
                        <a:t>○</a:t>
                      </a:r>
                    </a:p>
                  </a:txBody>
                  <a:tcPr marL="81286" marR="81286" marT="40643" marB="40643" anchor="ctr"/>
                </a:tc>
                <a:tc>
                  <a:txBody>
                    <a:bodyPr/>
                    <a:lstStyle/>
                    <a:p>
                      <a:pPr algn="ctr"/>
                      <a:r>
                        <a:rPr lang="en-US" altLang="ja-JP" sz="1600">
                          <a:latin typeface="ＭＳ ゴシック" panose="020B0609070205080204" pitchFamily="49" charset="-128"/>
                          <a:ea typeface="ＭＳ ゴシック" panose="020B0609070205080204" pitchFamily="49" charset="-128"/>
                        </a:rPr>
                        <a:t>-</a:t>
                      </a:r>
                    </a:p>
                  </a:txBody>
                  <a:tcPr marL="81286" marR="81286" marT="40643" marB="40643" anchor="ctr"/>
                </a:tc>
                <a:tc>
                  <a:txBody>
                    <a:bodyPr/>
                    <a:lstStyle/>
                    <a:p>
                      <a:r>
                        <a:rPr lang="zh-TW" altLang="en-US" sz="1400" dirty="0">
                          <a:latin typeface="ＭＳ ゴシック" panose="020B0609070205080204" pitchFamily="49" charset="-128"/>
                          <a:ea typeface="ＭＳ ゴシック" panose="020B0609070205080204" pitchFamily="49" charset="-128"/>
                        </a:rPr>
                        <a:t>特別支援学校自立活動教諭</a:t>
                      </a:r>
                    </a:p>
                  </a:txBody>
                  <a:tcPr marL="81286" marR="81286" marT="40643" marB="40643" anchor="ctr"/>
                </a:tc>
                <a:tc>
                  <a:txBody>
                    <a:bodyPr/>
                    <a:lstStyle/>
                    <a:p>
                      <a:pPr algn="ctr"/>
                      <a:r>
                        <a:rPr lang="en-US" altLang="ja-JP" sz="1600">
                          <a:latin typeface="ＭＳ ゴシック" panose="020B0609070205080204" pitchFamily="49" charset="-128"/>
                          <a:ea typeface="ＭＳ ゴシック" panose="020B0609070205080204" pitchFamily="49" charset="-128"/>
                        </a:rPr>
                        <a:t>-</a:t>
                      </a:r>
                    </a:p>
                  </a:txBody>
                  <a:tcPr marL="81286" marR="81286" marT="40643" marB="40643" anchor="ctr"/>
                </a:tc>
                <a:tc>
                  <a:txBody>
                    <a:bodyPr/>
                    <a:lstStyle/>
                    <a:p>
                      <a:pPr algn="ctr"/>
                      <a:r>
                        <a:rPr lang="ja-JP" altLang="en-US" sz="1600">
                          <a:latin typeface="ＭＳ ゴシック" panose="020B0609070205080204" pitchFamily="49" charset="-128"/>
                          <a:ea typeface="ＭＳ ゴシック" panose="020B0609070205080204" pitchFamily="49" charset="-128"/>
                        </a:rPr>
                        <a:t>○</a:t>
                      </a:r>
                    </a:p>
                  </a:txBody>
                  <a:tcPr marL="81286" marR="81286" marT="40643" marB="40643" anchor="ctr"/>
                </a:tc>
                <a:tc>
                  <a:txBody>
                    <a:bodyPr/>
                    <a:lstStyle/>
                    <a:p>
                      <a:pPr algn="ctr"/>
                      <a:r>
                        <a:rPr lang="en-US" altLang="ja-JP" sz="1600" dirty="0">
                          <a:latin typeface="ＭＳ ゴシック" panose="020B0609070205080204" pitchFamily="49" charset="-128"/>
                          <a:ea typeface="ＭＳ ゴシック" panose="020B0609070205080204" pitchFamily="49" charset="-128"/>
                        </a:rPr>
                        <a:t>-</a:t>
                      </a:r>
                    </a:p>
                  </a:txBody>
                  <a:tcPr marL="81286" marR="81286" marT="40643" marB="40643" anchor="ctr"/>
                </a:tc>
              </a:tr>
              <a:tr h="576064">
                <a:tc>
                  <a:txBody>
                    <a:bodyPr/>
                    <a:lstStyle/>
                    <a:p>
                      <a:r>
                        <a:rPr lang="zh-TW" altLang="en-US" sz="1600">
                          <a:latin typeface="ＭＳ ゴシック" panose="020B0609070205080204" pitchFamily="49" charset="-128"/>
                          <a:ea typeface="ＭＳ ゴシック" panose="020B0609070205080204" pitchFamily="49" charset="-128"/>
                        </a:rPr>
                        <a:t>特別支援学校教諭</a:t>
                      </a:r>
                    </a:p>
                  </a:txBody>
                  <a:tcPr marL="81286" marR="81286" marT="40643" marB="40643" anchor="ctr"/>
                </a:tc>
                <a:tc>
                  <a:txBody>
                    <a:bodyPr/>
                    <a:lstStyle/>
                    <a:p>
                      <a:pPr algn="ctr"/>
                      <a:r>
                        <a:rPr lang="ja-JP" altLang="en-US" sz="1600">
                          <a:latin typeface="ＭＳ ゴシック" panose="020B0609070205080204" pitchFamily="49" charset="-128"/>
                          <a:ea typeface="ＭＳ ゴシック" panose="020B0609070205080204" pitchFamily="49" charset="-128"/>
                        </a:rPr>
                        <a:t>○</a:t>
                      </a:r>
                    </a:p>
                  </a:txBody>
                  <a:tcPr marL="81286" marR="81286" marT="40643" marB="40643" anchor="ctr"/>
                </a:tc>
                <a:tc>
                  <a:txBody>
                    <a:bodyPr/>
                    <a:lstStyle/>
                    <a:p>
                      <a:pPr algn="ctr"/>
                      <a:r>
                        <a:rPr lang="ja-JP" altLang="en-US" sz="1600">
                          <a:latin typeface="ＭＳ ゴシック" panose="020B0609070205080204" pitchFamily="49" charset="-128"/>
                          <a:ea typeface="ＭＳ ゴシック" panose="020B0609070205080204" pitchFamily="49" charset="-128"/>
                        </a:rPr>
                        <a:t>○</a:t>
                      </a:r>
                    </a:p>
                  </a:txBody>
                  <a:tcPr marL="81286" marR="81286" marT="40643" marB="40643" anchor="ctr"/>
                </a:tc>
                <a:tc>
                  <a:txBody>
                    <a:bodyPr/>
                    <a:lstStyle/>
                    <a:p>
                      <a:pPr algn="ctr"/>
                      <a:r>
                        <a:rPr lang="ja-JP" altLang="en-US" sz="1600">
                          <a:latin typeface="ＭＳ ゴシック" panose="020B0609070205080204" pitchFamily="49" charset="-128"/>
                          <a:ea typeface="ＭＳ ゴシック" panose="020B0609070205080204" pitchFamily="49" charset="-128"/>
                        </a:rPr>
                        <a:t>○</a:t>
                      </a:r>
                    </a:p>
                  </a:txBody>
                  <a:tcPr marL="81286" marR="81286" marT="40643" marB="40643" anchor="ctr"/>
                </a:tc>
                <a:tc gridSpan="4">
                  <a:txBody>
                    <a:bodyPr/>
                    <a:lstStyle/>
                    <a:p>
                      <a:endParaRPr lang="ja-JP" altLang="en-US" sz="1600" dirty="0">
                        <a:latin typeface="ＭＳ ゴシック" panose="020B0609070205080204" pitchFamily="49" charset="-128"/>
                        <a:ea typeface="ＭＳ ゴシック" panose="020B0609070205080204" pitchFamily="49" charset="-128"/>
                      </a:endParaRPr>
                    </a:p>
                  </a:txBody>
                  <a:tcPr marL="81286" marR="81286" marT="40643" marB="40643" anchor="ct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r>
            </a:tbl>
          </a:graphicData>
        </a:graphic>
      </p:graphicFrame>
      <p:sp>
        <p:nvSpPr>
          <p:cNvPr id="8" name="テキスト ボックス 7"/>
          <p:cNvSpPr txBox="1"/>
          <p:nvPr/>
        </p:nvSpPr>
        <p:spPr>
          <a:xfrm>
            <a:off x="370364" y="1907540"/>
            <a:ext cx="7800608" cy="400110"/>
          </a:xfrm>
          <a:prstGeom prst="rect">
            <a:avLst/>
          </a:prstGeom>
          <a:noFill/>
        </p:spPr>
        <p:txBody>
          <a:bodyPr wrap="square" rtlCol="0">
            <a:spAutoFit/>
          </a:bodyPr>
          <a:lstStyle/>
          <a:p>
            <a:r>
              <a:rPr kumimoji="1" lang="en-US" altLang="ja-JP" sz="2000" dirty="0" smtClean="0">
                <a:latin typeface="メイリオ" panose="020B0604030504040204" pitchFamily="50" charset="-128"/>
                <a:ea typeface="メイリオ" panose="020B0604030504040204" pitchFamily="50" charset="-128"/>
                <a:cs typeface="メイリオ" panose="020B0604030504040204" pitchFamily="50" charset="-128"/>
              </a:rPr>
              <a:t>【</a:t>
            </a:r>
            <a:r>
              <a:rPr kumimoji="1" lang="ja-JP" altLang="en-US" sz="2000" dirty="0" smtClean="0">
                <a:latin typeface="メイリオ" panose="020B0604030504040204" pitchFamily="50" charset="-128"/>
                <a:ea typeface="メイリオ" panose="020B0604030504040204" pitchFamily="50" charset="-128"/>
                <a:cs typeface="メイリオ" panose="020B0604030504040204" pitchFamily="50" charset="-128"/>
              </a:rPr>
              <a:t>普通免許状の種類</a:t>
            </a:r>
            <a:r>
              <a:rPr kumimoji="1" lang="en-US" altLang="ja-JP" sz="2000" dirty="0" smtClean="0">
                <a:latin typeface="メイリオ" panose="020B0604030504040204" pitchFamily="50" charset="-128"/>
                <a:ea typeface="メイリオ" panose="020B0604030504040204" pitchFamily="50" charset="-128"/>
                <a:cs typeface="メイリオ" panose="020B0604030504040204" pitchFamily="50" charset="-128"/>
              </a:rPr>
              <a:t>】</a:t>
            </a:r>
            <a:endParaRPr kumimoji="1" lang="ja-JP" altLang="en-US" sz="2000" dirty="0">
              <a:latin typeface="メイリオ" panose="020B0604030504040204" pitchFamily="50" charset="-128"/>
              <a:ea typeface="メイリオ" panose="020B0604030504040204" pitchFamily="50" charset="-128"/>
              <a:cs typeface="メイリオ" panose="020B0604030504040204" pitchFamily="50" charset="-128"/>
            </a:endParaRPr>
          </a:p>
        </p:txBody>
      </p:sp>
    </p:spTree>
    <p:extLst>
      <p:ext uri="{BB962C8B-B14F-4D97-AF65-F5344CB8AC3E}">
        <p14:creationId xmlns:p14="http://schemas.microsoft.com/office/powerpoint/2010/main" val="11778262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p:cNvSpPr txBox="1"/>
          <p:nvPr/>
        </p:nvSpPr>
        <p:spPr>
          <a:xfrm>
            <a:off x="370364" y="328880"/>
            <a:ext cx="5641796" cy="1015663"/>
          </a:xfrm>
          <a:prstGeom prst="rect">
            <a:avLst/>
          </a:prstGeom>
          <a:noFill/>
        </p:spPr>
        <p:txBody>
          <a:bodyPr wrap="square" rtlCol="0">
            <a:spAutoFit/>
          </a:bodyPr>
          <a:lstStyle/>
          <a:p>
            <a:r>
              <a:rPr lang="ja-JP" altLang="en-US" sz="6000" dirty="0">
                <a:latin typeface="ＭＳ ゴシック" panose="020B0609070205080204" pitchFamily="49" charset="-128"/>
                <a:ea typeface="ＭＳ ゴシック" panose="020B0609070205080204" pitchFamily="49" charset="-128"/>
              </a:rPr>
              <a:t>免許状</a:t>
            </a:r>
            <a:r>
              <a:rPr lang="ja-JP" altLang="en-US" sz="6000" dirty="0" smtClean="0">
                <a:latin typeface="ＭＳ ゴシック" panose="020B0609070205080204" pitchFamily="49" charset="-128"/>
                <a:ea typeface="ＭＳ ゴシック" panose="020B0609070205080204" pitchFamily="49" charset="-128"/>
              </a:rPr>
              <a:t>の種類４</a:t>
            </a:r>
            <a:endParaRPr kumimoji="1" lang="ja-JP" altLang="en-US" sz="6000" dirty="0">
              <a:latin typeface="ＭＳ ゴシック" panose="020B0609070205080204" pitchFamily="49" charset="-128"/>
              <a:ea typeface="ＭＳ ゴシック" panose="020B0609070205080204" pitchFamily="49" charset="-128"/>
            </a:endParaRPr>
          </a:p>
        </p:txBody>
      </p:sp>
      <p:sp>
        <p:nvSpPr>
          <p:cNvPr id="7" name="テキスト ボックス 6"/>
          <p:cNvSpPr txBox="1"/>
          <p:nvPr/>
        </p:nvSpPr>
        <p:spPr>
          <a:xfrm>
            <a:off x="370364" y="1628800"/>
            <a:ext cx="8232656" cy="5139869"/>
          </a:xfrm>
          <a:prstGeom prst="rect">
            <a:avLst/>
          </a:prstGeom>
          <a:noFill/>
        </p:spPr>
        <p:txBody>
          <a:bodyPr wrap="square" rtlCol="0">
            <a:spAutoFit/>
          </a:bodyPr>
          <a:lstStyle/>
          <a:p>
            <a:r>
              <a:rPr lang="ja-JP" altLang="en-US" sz="2800" dirty="0" smtClean="0">
                <a:latin typeface="メイリオ" panose="020B0604030504040204" pitchFamily="50" charset="-128"/>
                <a:ea typeface="メイリオ" panose="020B0604030504040204" pitchFamily="50" charset="-128"/>
                <a:cs typeface="メイリオ" panose="020B0604030504040204" pitchFamily="50" charset="-128"/>
              </a:rPr>
              <a:t>　よくある質問で</a:t>
            </a:r>
            <a:r>
              <a:rPr lang="en-US" altLang="ja-JP" sz="2800" dirty="0" smtClean="0">
                <a:latin typeface="メイリオ" panose="020B0604030504040204" pitchFamily="50" charset="-128"/>
                <a:ea typeface="メイリオ" panose="020B0604030504040204" pitchFamily="50" charset="-128"/>
                <a:cs typeface="メイリオ" panose="020B0604030504040204" pitchFamily="50" charset="-128"/>
              </a:rPr>
              <a:t>…</a:t>
            </a:r>
          </a:p>
          <a:p>
            <a:endParaRPr kumimoji="1" lang="en-US" altLang="ja-JP" sz="2000" dirty="0" smtClean="0">
              <a:latin typeface="メイリオ" panose="020B0604030504040204" pitchFamily="50" charset="-128"/>
              <a:ea typeface="メイリオ" panose="020B0604030504040204" pitchFamily="50" charset="-128"/>
              <a:cs typeface="メイリオ" panose="020B0604030504040204" pitchFamily="50" charset="-128"/>
            </a:endParaRPr>
          </a:p>
          <a:p>
            <a:r>
              <a:rPr kumimoji="1" lang="ja-JP" altLang="en-US" sz="2000" dirty="0" smtClean="0">
                <a:latin typeface="メイリオ" panose="020B0604030504040204" pitchFamily="50" charset="-128"/>
                <a:ea typeface="メイリオ" panose="020B0604030504040204" pitchFamily="50" charset="-128"/>
                <a:cs typeface="メイリオ" panose="020B0604030504040204" pitchFamily="50" charset="-128"/>
              </a:rPr>
              <a:t>１級と１種</a:t>
            </a:r>
            <a:r>
              <a:rPr lang="ja-JP" altLang="en-US" sz="2000" dirty="0" smtClean="0">
                <a:latin typeface="メイリオ" panose="020B0604030504040204" pitchFamily="50" charset="-128"/>
                <a:ea typeface="メイリオ" panose="020B0604030504040204" pitchFamily="50" charset="-128"/>
                <a:cs typeface="メイリオ" panose="020B0604030504040204" pitchFamily="50" charset="-128"/>
              </a:rPr>
              <a:t>はどうちがうの？</a:t>
            </a:r>
            <a:endParaRPr lang="en-US" altLang="ja-JP" sz="2000" dirty="0" smtClean="0">
              <a:latin typeface="メイリオ" panose="020B0604030504040204" pitchFamily="50" charset="-128"/>
              <a:ea typeface="メイリオ" panose="020B0604030504040204" pitchFamily="50" charset="-128"/>
              <a:cs typeface="メイリオ" panose="020B0604030504040204" pitchFamily="50" charset="-128"/>
            </a:endParaRPr>
          </a:p>
          <a:p>
            <a:endParaRPr lang="en-US" altLang="ja-JP" sz="2000" dirty="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2000" dirty="0" smtClean="0">
                <a:latin typeface="メイリオ" panose="020B0604030504040204" pitchFamily="50" charset="-128"/>
                <a:ea typeface="メイリオ" panose="020B0604030504040204" pitchFamily="50" charset="-128"/>
                <a:cs typeface="メイリオ" panose="020B0604030504040204" pitchFamily="50" charset="-128"/>
              </a:rPr>
              <a:t>昭和６３年の免許法改正</a:t>
            </a:r>
            <a:endParaRPr lang="en-US" altLang="ja-JP" sz="2000" dirty="0" smtClean="0">
              <a:latin typeface="メイリオ" panose="020B0604030504040204" pitchFamily="50" charset="-128"/>
              <a:ea typeface="メイリオ" panose="020B0604030504040204" pitchFamily="50" charset="-128"/>
              <a:cs typeface="メイリオ" panose="020B0604030504040204" pitchFamily="50" charset="-128"/>
            </a:endParaRPr>
          </a:p>
          <a:p>
            <a:endParaRPr lang="en-US" altLang="ja-JP" sz="2000" dirty="0">
              <a:latin typeface="メイリオ" panose="020B0604030504040204" pitchFamily="50" charset="-128"/>
              <a:ea typeface="メイリオ" panose="020B0604030504040204" pitchFamily="50" charset="-128"/>
              <a:cs typeface="メイリオ" panose="020B0604030504040204" pitchFamily="50" charset="-128"/>
            </a:endParaRPr>
          </a:p>
          <a:p>
            <a:endParaRPr lang="en-US" altLang="ja-JP" sz="2000" dirty="0" smtClean="0">
              <a:latin typeface="メイリオ" panose="020B0604030504040204" pitchFamily="50" charset="-128"/>
              <a:ea typeface="メイリオ" panose="020B0604030504040204" pitchFamily="50" charset="-128"/>
              <a:cs typeface="メイリオ" panose="020B0604030504040204" pitchFamily="50" charset="-128"/>
            </a:endParaRPr>
          </a:p>
          <a:p>
            <a:endParaRPr lang="en-US" altLang="ja-JP" sz="2000" dirty="0">
              <a:latin typeface="メイリオ" panose="020B0604030504040204" pitchFamily="50" charset="-128"/>
              <a:ea typeface="メイリオ" panose="020B0604030504040204" pitchFamily="50" charset="-128"/>
              <a:cs typeface="メイリオ" panose="020B0604030504040204" pitchFamily="50" charset="-128"/>
            </a:endParaRPr>
          </a:p>
          <a:p>
            <a:endParaRPr lang="en-US" altLang="ja-JP" sz="2000" dirty="0" smtClean="0">
              <a:latin typeface="メイリオ" panose="020B0604030504040204" pitchFamily="50" charset="-128"/>
              <a:ea typeface="メイリオ" panose="020B0604030504040204" pitchFamily="50" charset="-128"/>
              <a:cs typeface="メイリオ" panose="020B0604030504040204" pitchFamily="50" charset="-128"/>
            </a:endParaRPr>
          </a:p>
          <a:p>
            <a:endParaRPr lang="en-US" altLang="ja-JP" sz="2000" dirty="0">
              <a:latin typeface="メイリオ" panose="020B0604030504040204" pitchFamily="50" charset="-128"/>
              <a:ea typeface="メイリオ" panose="020B0604030504040204" pitchFamily="50" charset="-128"/>
              <a:cs typeface="メイリオ" panose="020B0604030504040204" pitchFamily="50" charset="-128"/>
            </a:endParaRPr>
          </a:p>
          <a:p>
            <a:endParaRPr lang="en-US" altLang="ja-JP" sz="2000" dirty="0" smtClean="0">
              <a:latin typeface="メイリオ" panose="020B0604030504040204" pitchFamily="50" charset="-128"/>
              <a:ea typeface="メイリオ" panose="020B0604030504040204" pitchFamily="50" charset="-128"/>
              <a:cs typeface="メイリオ" panose="020B0604030504040204" pitchFamily="50" charset="-128"/>
            </a:endParaRPr>
          </a:p>
          <a:p>
            <a:endParaRPr lang="en-US" altLang="ja-JP" sz="2000" dirty="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2000" dirty="0" smtClean="0">
                <a:latin typeface="メイリオ" panose="020B0604030504040204" pitchFamily="50" charset="-128"/>
                <a:ea typeface="メイリオ" panose="020B0604030504040204" pitchFamily="50" charset="-128"/>
                <a:cs typeface="メイリオ" panose="020B0604030504040204" pitchFamily="50" charset="-128"/>
              </a:rPr>
              <a:t>改正前の免許状は、それぞれ</a:t>
            </a:r>
            <a:r>
              <a:rPr lang="ja-JP" altLang="en-US" sz="2000" b="1" dirty="0" smtClean="0">
                <a:latin typeface="メイリオ" panose="020B0604030504040204" pitchFamily="50" charset="-128"/>
                <a:ea typeface="メイリオ" panose="020B0604030504040204" pitchFamily="50" charset="-128"/>
                <a:cs typeface="メイリオ" panose="020B0604030504040204" pitchFamily="50" charset="-128"/>
              </a:rPr>
              <a:t>「みなす」</a:t>
            </a:r>
            <a:r>
              <a:rPr lang="ja-JP" altLang="en-US" sz="2000" dirty="0" smtClean="0">
                <a:latin typeface="メイリオ" panose="020B0604030504040204" pitchFamily="50" charset="-128"/>
                <a:ea typeface="メイリオ" panose="020B0604030504040204" pitchFamily="50" charset="-128"/>
                <a:cs typeface="メイリオ" panose="020B0604030504040204" pitchFamily="50" charset="-128"/>
              </a:rPr>
              <a:t>と規定されている。</a:t>
            </a:r>
            <a:endParaRPr lang="en-US" altLang="ja-JP" sz="2000" dirty="0" smtClean="0">
              <a:latin typeface="メイリオ" panose="020B0604030504040204" pitchFamily="50" charset="-128"/>
              <a:ea typeface="メイリオ" panose="020B0604030504040204" pitchFamily="50" charset="-128"/>
              <a:cs typeface="メイリオ" panose="020B0604030504040204" pitchFamily="50" charset="-128"/>
            </a:endParaRPr>
          </a:p>
          <a:p>
            <a:endParaRPr kumimoji="1" lang="en-US" altLang="ja-JP" sz="2000" dirty="0">
              <a:latin typeface="メイリオ" panose="020B0604030504040204" pitchFamily="50" charset="-128"/>
              <a:ea typeface="メイリオ" panose="020B0604030504040204" pitchFamily="50" charset="-128"/>
              <a:cs typeface="メイリオ" panose="020B0604030504040204" pitchFamily="50" charset="-128"/>
            </a:endParaRPr>
          </a:p>
          <a:p>
            <a:r>
              <a:rPr kumimoji="1" lang="en-US" altLang="ja-JP" sz="2000" dirty="0" smtClean="0">
                <a:latin typeface="メイリオ" panose="020B0604030504040204" pitchFamily="50" charset="-128"/>
                <a:ea typeface="メイリオ" panose="020B0604030504040204" pitchFamily="50" charset="-128"/>
                <a:cs typeface="メイリオ" panose="020B0604030504040204" pitchFamily="50" charset="-128"/>
              </a:rPr>
              <a:t>※</a:t>
            </a:r>
            <a:r>
              <a:rPr kumimoji="1" lang="ja-JP" altLang="en-US" sz="2000" dirty="0" smtClean="0">
                <a:latin typeface="メイリオ" panose="020B0604030504040204" pitchFamily="50" charset="-128"/>
                <a:ea typeface="メイリオ" panose="020B0604030504040204" pitchFamily="50" charset="-128"/>
                <a:cs typeface="メイリオ" panose="020B0604030504040204" pitchFamily="50" charset="-128"/>
              </a:rPr>
              <a:t>免許状が変わったわけではないので、通常、書類へ記載するときは授与された免許状を記載する。</a:t>
            </a:r>
            <a:endParaRPr kumimoji="1" lang="ja-JP" altLang="en-US" sz="2000" dirty="0">
              <a:latin typeface="メイリオ" panose="020B0604030504040204" pitchFamily="50" charset="-128"/>
              <a:ea typeface="メイリオ" panose="020B0604030504040204" pitchFamily="50" charset="-128"/>
              <a:cs typeface="メイリオ" panose="020B0604030504040204" pitchFamily="50" charset="-128"/>
            </a:endParaRPr>
          </a:p>
        </p:txBody>
      </p:sp>
      <p:graphicFrame>
        <p:nvGraphicFramePr>
          <p:cNvPr id="3" name="表 2"/>
          <p:cNvGraphicFramePr>
            <a:graphicFrameLocks noGrp="1"/>
          </p:cNvGraphicFramePr>
          <p:nvPr>
            <p:extLst>
              <p:ext uri="{D42A27DB-BD31-4B8C-83A1-F6EECF244321}">
                <p14:modId xmlns:p14="http://schemas.microsoft.com/office/powerpoint/2010/main" val="772047544"/>
              </p:ext>
            </p:extLst>
          </p:nvPr>
        </p:nvGraphicFramePr>
        <p:xfrm>
          <a:off x="442372" y="3375366"/>
          <a:ext cx="8160648" cy="1854200"/>
        </p:xfrm>
        <a:graphic>
          <a:graphicData uri="http://schemas.openxmlformats.org/drawingml/2006/table">
            <a:tbl>
              <a:tblPr firstRow="1" bandRow="1">
                <a:tableStyleId>{5940675A-B579-460E-94D1-54222C63F5DA}</a:tableStyleId>
              </a:tblPr>
              <a:tblGrid>
                <a:gridCol w="3768160"/>
                <a:gridCol w="2160240"/>
                <a:gridCol w="2232248"/>
              </a:tblGrid>
              <a:tr h="370840">
                <a:tc>
                  <a:txBody>
                    <a:bodyPr/>
                    <a:lstStyle/>
                    <a:p>
                      <a:pPr algn="ctr"/>
                      <a:r>
                        <a:rPr kumimoji="1" lang="ja-JP" altLang="en-US" b="1" dirty="0" smtClean="0">
                          <a:latin typeface="ＭＳ ゴシック" panose="020B0609070205080204" pitchFamily="49" charset="-128"/>
                          <a:ea typeface="ＭＳ ゴシック" panose="020B0609070205080204" pitchFamily="49" charset="-128"/>
                        </a:rPr>
                        <a:t>種　類</a:t>
                      </a:r>
                      <a:endParaRPr kumimoji="1" lang="ja-JP" altLang="en-US" b="1" dirty="0">
                        <a:latin typeface="ＭＳ ゴシック" panose="020B0609070205080204" pitchFamily="49" charset="-128"/>
                        <a:ea typeface="ＭＳ ゴシック" panose="020B0609070205080204" pitchFamily="49" charset="-128"/>
                      </a:endParaRPr>
                    </a:p>
                  </a:txBody>
                  <a:tcPr>
                    <a:solidFill>
                      <a:schemeClr val="accent1">
                        <a:lumMod val="60000"/>
                        <a:lumOff val="40000"/>
                      </a:schemeClr>
                    </a:solidFill>
                  </a:tcPr>
                </a:tc>
                <a:tc>
                  <a:txBody>
                    <a:bodyPr/>
                    <a:lstStyle/>
                    <a:p>
                      <a:pPr algn="ctr"/>
                      <a:r>
                        <a:rPr kumimoji="1" lang="ja-JP" altLang="en-US" b="1" dirty="0" smtClean="0">
                          <a:latin typeface="ＭＳ ゴシック" panose="020B0609070205080204" pitchFamily="49" charset="-128"/>
                          <a:ea typeface="ＭＳ ゴシック" panose="020B0609070205080204" pitchFamily="49" charset="-128"/>
                        </a:rPr>
                        <a:t>改正前</a:t>
                      </a:r>
                      <a:endParaRPr kumimoji="1" lang="ja-JP" altLang="en-US" b="1" dirty="0">
                        <a:latin typeface="ＭＳ ゴシック" panose="020B0609070205080204" pitchFamily="49" charset="-128"/>
                        <a:ea typeface="ＭＳ ゴシック" panose="020B0609070205080204" pitchFamily="49" charset="-128"/>
                      </a:endParaRPr>
                    </a:p>
                  </a:txBody>
                  <a:tcPr>
                    <a:solidFill>
                      <a:schemeClr val="accent1">
                        <a:lumMod val="60000"/>
                        <a:lumOff val="40000"/>
                      </a:schemeClr>
                    </a:solidFill>
                  </a:tcPr>
                </a:tc>
                <a:tc>
                  <a:txBody>
                    <a:bodyPr/>
                    <a:lstStyle/>
                    <a:p>
                      <a:pPr algn="ctr"/>
                      <a:r>
                        <a:rPr kumimoji="1" lang="ja-JP" altLang="en-US" b="1" dirty="0" smtClean="0">
                          <a:latin typeface="ＭＳ ゴシック" panose="020B0609070205080204" pitchFamily="49" charset="-128"/>
                          <a:ea typeface="ＭＳ ゴシック" panose="020B0609070205080204" pitchFamily="49" charset="-128"/>
                        </a:rPr>
                        <a:t>改正後</a:t>
                      </a:r>
                      <a:endParaRPr kumimoji="1" lang="ja-JP" altLang="en-US" b="1" dirty="0">
                        <a:latin typeface="ＭＳ ゴシック" panose="020B0609070205080204" pitchFamily="49" charset="-128"/>
                        <a:ea typeface="ＭＳ ゴシック" panose="020B0609070205080204" pitchFamily="49" charset="-128"/>
                      </a:endParaRPr>
                    </a:p>
                  </a:txBody>
                  <a:tcPr>
                    <a:solidFill>
                      <a:schemeClr val="accent1">
                        <a:lumMod val="60000"/>
                        <a:lumOff val="40000"/>
                      </a:schemeClr>
                    </a:solidFill>
                  </a:tcPr>
                </a:tc>
              </a:tr>
              <a:tr h="370840">
                <a:tc rowSpan="2">
                  <a:txBody>
                    <a:bodyPr/>
                    <a:lstStyle/>
                    <a:p>
                      <a:r>
                        <a:rPr kumimoji="1" lang="ja-JP" altLang="en-US" dirty="0" smtClean="0">
                          <a:latin typeface="ＭＳ ゴシック" panose="020B0609070205080204" pitchFamily="49" charset="-128"/>
                          <a:ea typeface="ＭＳ ゴシック" panose="020B0609070205080204" pitchFamily="49" charset="-128"/>
                        </a:rPr>
                        <a:t>幼稚園教諭、小学校教諭</a:t>
                      </a:r>
                      <a:endParaRPr kumimoji="1" lang="en-US" altLang="ja-JP" dirty="0" smtClean="0">
                        <a:latin typeface="ＭＳ ゴシック" panose="020B0609070205080204" pitchFamily="49" charset="-128"/>
                        <a:ea typeface="ＭＳ ゴシック" panose="020B0609070205080204" pitchFamily="49" charset="-128"/>
                      </a:endParaRPr>
                    </a:p>
                    <a:p>
                      <a:r>
                        <a:rPr kumimoji="1" lang="ja-JP" altLang="en-US" dirty="0" smtClean="0">
                          <a:latin typeface="ＭＳ ゴシック" panose="020B0609070205080204" pitchFamily="49" charset="-128"/>
                          <a:ea typeface="ＭＳ ゴシック" panose="020B0609070205080204" pitchFamily="49" charset="-128"/>
                        </a:rPr>
                        <a:t>中学校教諭、養護教諭　など</a:t>
                      </a:r>
                      <a:endParaRPr kumimoji="1" lang="ja-JP" altLang="en-US" dirty="0">
                        <a:latin typeface="ＭＳ ゴシック" panose="020B0609070205080204" pitchFamily="49" charset="-128"/>
                        <a:ea typeface="ＭＳ ゴシック" panose="020B0609070205080204" pitchFamily="49" charset="-128"/>
                      </a:endParaRPr>
                    </a:p>
                  </a:txBody>
                  <a:tcPr/>
                </a:tc>
                <a:tc>
                  <a:txBody>
                    <a:bodyPr/>
                    <a:lstStyle/>
                    <a:p>
                      <a:pPr algn="ctr"/>
                      <a:r>
                        <a:rPr kumimoji="1" lang="ja-JP" altLang="en-US" dirty="0" smtClean="0">
                          <a:latin typeface="ＭＳ ゴシック" panose="020B0609070205080204" pitchFamily="49" charset="-128"/>
                          <a:ea typeface="ＭＳ ゴシック" panose="020B0609070205080204" pitchFamily="49" charset="-128"/>
                        </a:rPr>
                        <a:t>１級</a:t>
                      </a:r>
                      <a:endParaRPr kumimoji="1" lang="ja-JP" altLang="en-US" dirty="0">
                        <a:latin typeface="ＭＳ ゴシック" panose="020B0609070205080204" pitchFamily="49" charset="-128"/>
                        <a:ea typeface="ＭＳ ゴシック" panose="020B0609070205080204" pitchFamily="49" charset="-128"/>
                      </a:endParaRPr>
                    </a:p>
                  </a:txBody>
                  <a:tcPr/>
                </a:tc>
                <a:tc>
                  <a:txBody>
                    <a:bodyPr/>
                    <a:lstStyle/>
                    <a:p>
                      <a:pPr algn="ctr"/>
                      <a:r>
                        <a:rPr kumimoji="1" lang="ja-JP" altLang="en-US" dirty="0" smtClean="0">
                          <a:latin typeface="ＭＳ ゴシック" panose="020B0609070205080204" pitchFamily="49" charset="-128"/>
                          <a:ea typeface="ＭＳ ゴシック" panose="020B0609070205080204" pitchFamily="49" charset="-128"/>
                        </a:rPr>
                        <a:t>１種</a:t>
                      </a:r>
                      <a:endParaRPr kumimoji="1" lang="ja-JP" altLang="en-US" dirty="0">
                        <a:latin typeface="ＭＳ ゴシック" panose="020B0609070205080204" pitchFamily="49" charset="-128"/>
                        <a:ea typeface="ＭＳ ゴシック" panose="020B0609070205080204" pitchFamily="49" charset="-128"/>
                      </a:endParaRPr>
                    </a:p>
                  </a:txBody>
                  <a:tcPr/>
                </a:tc>
              </a:tr>
              <a:tr h="370840">
                <a:tc vMerge="1">
                  <a:txBody>
                    <a:bodyPr/>
                    <a:lstStyle/>
                    <a:p>
                      <a:endParaRPr kumimoji="1" lang="ja-JP" altLang="en-US"/>
                    </a:p>
                  </a:txBody>
                  <a:tcPr/>
                </a:tc>
                <a:tc>
                  <a:txBody>
                    <a:bodyPr/>
                    <a:lstStyle/>
                    <a:p>
                      <a:pPr algn="ctr"/>
                      <a:r>
                        <a:rPr kumimoji="1" lang="ja-JP" altLang="en-US" dirty="0" smtClean="0">
                          <a:latin typeface="ＭＳ ゴシック" panose="020B0609070205080204" pitchFamily="49" charset="-128"/>
                          <a:ea typeface="ＭＳ ゴシック" panose="020B0609070205080204" pitchFamily="49" charset="-128"/>
                        </a:rPr>
                        <a:t>２級</a:t>
                      </a:r>
                      <a:endParaRPr kumimoji="1" lang="ja-JP" altLang="en-US" dirty="0">
                        <a:latin typeface="ＭＳ ゴシック" panose="020B0609070205080204" pitchFamily="49" charset="-128"/>
                        <a:ea typeface="ＭＳ ゴシック" panose="020B0609070205080204" pitchFamily="49" charset="-128"/>
                      </a:endParaRPr>
                    </a:p>
                  </a:txBody>
                  <a:tcPr/>
                </a:tc>
                <a:tc>
                  <a:txBody>
                    <a:bodyPr/>
                    <a:lstStyle/>
                    <a:p>
                      <a:pPr algn="ctr"/>
                      <a:r>
                        <a:rPr kumimoji="1" lang="ja-JP" altLang="en-US" dirty="0" smtClean="0">
                          <a:latin typeface="ＭＳ ゴシック" panose="020B0609070205080204" pitchFamily="49" charset="-128"/>
                          <a:ea typeface="ＭＳ ゴシック" panose="020B0609070205080204" pitchFamily="49" charset="-128"/>
                        </a:rPr>
                        <a:t>２種</a:t>
                      </a:r>
                      <a:endParaRPr kumimoji="1" lang="ja-JP" altLang="en-US" dirty="0">
                        <a:latin typeface="ＭＳ ゴシック" panose="020B0609070205080204" pitchFamily="49" charset="-128"/>
                        <a:ea typeface="ＭＳ ゴシック" panose="020B0609070205080204" pitchFamily="49" charset="-128"/>
                      </a:endParaRPr>
                    </a:p>
                  </a:txBody>
                  <a:tcPr/>
                </a:tc>
              </a:tr>
              <a:tr h="370840">
                <a:tc rowSpan="2">
                  <a:txBody>
                    <a:bodyPr/>
                    <a:lstStyle/>
                    <a:p>
                      <a:r>
                        <a:rPr kumimoji="1" lang="ja-JP" altLang="en-US" dirty="0" smtClean="0">
                          <a:latin typeface="ＭＳ ゴシック" panose="020B0609070205080204" pitchFamily="49" charset="-128"/>
                          <a:ea typeface="ＭＳ ゴシック" panose="020B0609070205080204" pitchFamily="49" charset="-128"/>
                        </a:rPr>
                        <a:t>高等学校教諭</a:t>
                      </a:r>
                      <a:endParaRPr kumimoji="1" lang="ja-JP" altLang="en-US" dirty="0">
                        <a:latin typeface="ＭＳ ゴシック" panose="020B0609070205080204" pitchFamily="49" charset="-128"/>
                        <a:ea typeface="ＭＳ ゴシック" panose="020B0609070205080204" pitchFamily="49" charset="-128"/>
                      </a:endParaRPr>
                    </a:p>
                  </a:txBody>
                  <a:tcPr anchor="ctr"/>
                </a:tc>
                <a:tc>
                  <a:txBody>
                    <a:bodyPr/>
                    <a:lstStyle/>
                    <a:p>
                      <a:pPr algn="ctr"/>
                      <a:r>
                        <a:rPr kumimoji="1" lang="ja-JP" altLang="en-US" dirty="0" smtClean="0">
                          <a:latin typeface="ＭＳ ゴシック" panose="020B0609070205080204" pitchFamily="49" charset="-128"/>
                          <a:ea typeface="ＭＳ ゴシック" panose="020B0609070205080204" pitchFamily="49" charset="-128"/>
                        </a:rPr>
                        <a:t>１級</a:t>
                      </a:r>
                      <a:endParaRPr kumimoji="1" lang="ja-JP" altLang="en-US" dirty="0">
                        <a:latin typeface="ＭＳ ゴシック" panose="020B0609070205080204" pitchFamily="49" charset="-128"/>
                        <a:ea typeface="ＭＳ ゴシック" panose="020B0609070205080204" pitchFamily="49" charset="-128"/>
                      </a:endParaRPr>
                    </a:p>
                  </a:txBody>
                  <a:tcPr/>
                </a:tc>
                <a:tc>
                  <a:txBody>
                    <a:bodyPr/>
                    <a:lstStyle/>
                    <a:p>
                      <a:pPr algn="ctr"/>
                      <a:r>
                        <a:rPr kumimoji="1" lang="ja-JP" altLang="en-US" dirty="0" smtClean="0">
                          <a:latin typeface="ＭＳ ゴシック" panose="020B0609070205080204" pitchFamily="49" charset="-128"/>
                          <a:ea typeface="ＭＳ ゴシック" panose="020B0609070205080204" pitchFamily="49" charset="-128"/>
                        </a:rPr>
                        <a:t>専修</a:t>
                      </a:r>
                      <a:endParaRPr kumimoji="1" lang="ja-JP" altLang="en-US" dirty="0">
                        <a:latin typeface="ＭＳ ゴシック" panose="020B0609070205080204" pitchFamily="49" charset="-128"/>
                        <a:ea typeface="ＭＳ ゴシック" panose="020B0609070205080204" pitchFamily="49" charset="-128"/>
                      </a:endParaRPr>
                    </a:p>
                  </a:txBody>
                  <a:tcPr/>
                </a:tc>
              </a:tr>
              <a:tr h="370840">
                <a:tc vMerge="1">
                  <a:txBody>
                    <a:bodyPr/>
                    <a:lstStyle/>
                    <a:p>
                      <a:endParaRPr kumimoji="1" lang="ja-JP" altLang="en-US" dirty="0"/>
                    </a:p>
                  </a:txBody>
                  <a:tcPr/>
                </a:tc>
                <a:tc>
                  <a:txBody>
                    <a:bodyPr/>
                    <a:lstStyle/>
                    <a:p>
                      <a:pPr algn="ctr"/>
                      <a:r>
                        <a:rPr kumimoji="1" lang="ja-JP" altLang="en-US" dirty="0" smtClean="0">
                          <a:latin typeface="ＭＳ ゴシック" panose="020B0609070205080204" pitchFamily="49" charset="-128"/>
                          <a:ea typeface="ＭＳ ゴシック" panose="020B0609070205080204" pitchFamily="49" charset="-128"/>
                        </a:rPr>
                        <a:t>２級</a:t>
                      </a:r>
                      <a:endParaRPr kumimoji="1" lang="ja-JP" altLang="en-US" dirty="0">
                        <a:latin typeface="ＭＳ ゴシック" panose="020B0609070205080204" pitchFamily="49" charset="-128"/>
                        <a:ea typeface="ＭＳ ゴシック" panose="020B0609070205080204" pitchFamily="49" charset="-128"/>
                      </a:endParaRPr>
                    </a:p>
                  </a:txBody>
                  <a:tcPr/>
                </a:tc>
                <a:tc>
                  <a:txBody>
                    <a:bodyPr/>
                    <a:lstStyle/>
                    <a:p>
                      <a:pPr algn="ctr"/>
                      <a:r>
                        <a:rPr kumimoji="1" lang="ja-JP" altLang="en-US" dirty="0" smtClean="0">
                          <a:latin typeface="ＭＳ ゴシック" panose="020B0609070205080204" pitchFamily="49" charset="-128"/>
                          <a:ea typeface="ＭＳ ゴシック" panose="020B0609070205080204" pitchFamily="49" charset="-128"/>
                        </a:rPr>
                        <a:t>１種</a:t>
                      </a:r>
                      <a:endParaRPr kumimoji="1" lang="ja-JP" altLang="en-US" dirty="0">
                        <a:latin typeface="ＭＳ ゴシック" panose="020B0609070205080204" pitchFamily="49" charset="-128"/>
                        <a:ea typeface="ＭＳ ゴシック" panose="020B0609070205080204" pitchFamily="49" charset="-128"/>
                      </a:endParaRPr>
                    </a:p>
                  </a:txBody>
                  <a:tcPr/>
                </a:tc>
              </a:tr>
            </a:tbl>
          </a:graphicData>
        </a:graphic>
      </p:graphicFrame>
    </p:spTree>
    <p:extLst>
      <p:ext uri="{BB962C8B-B14F-4D97-AF65-F5344CB8AC3E}">
        <p14:creationId xmlns:p14="http://schemas.microsoft.com/office/powerpoint/2010/main" val="305421255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p:cNvSpPr txBox="1"/>
          <p:nvPr/>
        </p:nvSpPr>
        <p:spPr>
          <a:xfrm>
            <a:off x="348782" y="328880"/>
            <a:ext cx="7297980" cy="1015663"/>
          </a:xfrm>
          <a:prstGeom prst="rect">
            <a:avLst/>
          </a:prstGeom>
          <a:noFill/>
        </p:spPr>
        <p:txBody>
          <a:bodyPr wrap="square" rtlCol="0">
            <a:spAutoFit/>
          </a:bodyPr>
          <a:lstStyle/>
          <a:p>
            <a:r>
              <a:rPr lang="ja-JP" altLang="en-US" sz="6000" dirty="0">
                <a:latin typeface="ＭＳ ゴシック" panose="020B0609070205080204" pitchFamily="49" charset="-128"/>
                <a:ea typeface="ＭＳ ゴシック" panose="020B0609070205080204" pitchFamily="49" charset="-128"/>
              </a:rPr>
              <a:t>どこ</a:t>
            </a:r>
            <a:r>
              <a:rPr lang="ja-JP" altLang="en-US" sz="6000" dirty="0" smtClean="0">
                <a:latin typeface="ＭＳ ゴシック" panose="020B0609070205080204" pitchFamily="49" charset="-128"/>
                <a:ea typeface="ＭＳ ゴシック" panose="020B0609070205080204" pitchFamily="49" charset="-128"/>
              </a:rPr>
              <a:t>で</a:t>
            </a:r>
            <a:r>
              <a:rPr lang="ja-JP" altLang="en-US" sz="6000" dirty="0" err="1" smtClean="0">
                <a:latin typeface="ＭＳ ゴシック" panose="020B0609070205080204" pitchFamily="49" charset="-128"/>
                <a:ea typeface="ＭＳ ゴシック" panose="020B0609070205080204" pitchFamily="49" charset="-128"/>
              </a:rPr>
              <a:t>もらえるの</a:t>
            </a:r>
            <a:r>
              <a:rPr lang="ja-JP" altLang="en-US" sz="6000" dirty="0" smtClean="0">
                <a:latin typeface="ＭＳ ゴシック" panose="020B0609070205080204" pitchFamily="49" charset="-128"/>
                <a:ea typeface="ＭＳ ゴシック" panose="020B0609070205080204" pitchFamily="49" charset="-128"/>
              </a:rPr>
              <a:t>１</a:t>
            </a:r>
            <a:endParaRPr kumimoji="1" lang="ja-JP" altLang="en-US" sz="6000" dirty="0">
              <a:latin typeface="ＭＳ ゴシック" panose="020B0609070205080204" pitchFamily="49" charset="-128"/>
              <a:ea typeface="ＭＳ ゴシック" panose="020B0609070205080204" pitchFamily="49" charset="-128"/>
            </a:endParaRPr>
          </a:p>
        </p:txBody>
      </p:sp>
      <p:sp>
        <p:nvSpPr>
          <p:cNvPr id="5" name="テキスト ボックス 4"/>
          <p:cNvSpPr txBox="1"/>
          <p:nvPr/>
        </p:nvSpPr>
        <p:spPr>
          <a:xfrm>
            <a:off x="515808" y="1844824"/>
            <a:ext cx="8232656" cy="4339650"/>
          </a:xfrm>
          <a:prstGeom prst="rect">
            <a:avLst/>
          </a:prstGeom>
          <a:noFill/>
        </p:spPr>
        <p:txBody>
          <a:bodyPr wrap="square" rtlCol="0">
            <a:spAutoFit/>
          </a:bodyPr>
          <a:lstStyle/>
          <a:p>
            <a:r>
              <a:rPr lang="ja-JP" altLang="en-US" sz="2800" dirty="0" smtClean="0">
                <a:latin typeface="メイリオ" panose="020B0604030504040204" pitchFamily="50" charset="-128"/>
                <a:ea typeface="メイリオ" panose="020B0604030504040204" pitchFamily="50" charset="-128"/>
                <a:cs typeface="メイリオ" panose="020B0604030504040204" pitchFamily="50" charset="-128"/>
              </a:rPr>
              <a:t>　申請</a:t>
            </a:r>
            <a:r>
              <a:rPr lang="ja-JP" altLang="en-US" sz="2800" dirty="0">
                <a:latin typeface="メイリオ" panose="020B0604030504040204" pitchFamily="50" charset="-128"/>
                <a:ea typeface="メイリオ" panose="020B0604030504040204" pitchFamily="50" charset="-128"/>
                <a:cs typeface="メイリオ" panose="020B0604030504040204" pitchFamily="50" charset="-128"/>
              </a:rPr>
              <a:t>により、都道府県教育委員会から授与</a:t>
            </a:r>
            <a:r>
              <a:rPr lang="ja-JP" altLang="en-US" sz="2800" dirty="0" smtClean="0">
                <a:latin typeface="メイリオ" panose="020B0604030504040204" pitchFamily="50" charset="-128"/>
                <a:ea typeface="メイリオ" panose="020B0604030504040204" pitchFamily="50" charset="-128"/>
                <a:cs typeface="メイリオ" panose="020B0604030504040204" pitchFamily="50" charset="-128"/>
              </a:rPr>
              <a:t>されます。</a:t>
            </a:r>
            <a:endParaRPr lang="en-US" altLang="ja-JP" sz="2800" dirty="0" smtClean="0">
              <a:latin typeface="メイリオ" panose="020B0604030504040204" pitchFamily="50" charset="-128"/>
              <a:ea typeface="メイリオ" panose="020B0604030504040204" pitchFamily="50" charset="-128"/>
              <a:cs typeface="メイリオ" panose="020B0604030504040204" pitchFamily="50" charset="-128"/>
            </a:endParaRPr>
          </a:p>
          <a:p>
            <a:endParaRPr lang="en-US" altLang="ja-JP" sz="2800" dirty="0" smtClean="0">
              <a:latin typeface="メイリオ" panose="020B0604030504040204" pitchFamily="50" charset="-128"/>
              <a:ea typeface="メイリオ" panose="020B0604030504040204" pitchFamily="50" charset="-128"/>
              <a:cs typeface="メイリオ" panose="020B0604030504040204" pitchFamily="50" charset="-128"/>
            </a:endParaRPr>
          </a:p>
          <a:p>
            <a:pPr marL="352425" indent="-352425"/>
            <a:r>
              <a:rPr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授与</a:t>
            </a:r>
            <a:r>
              <a:rPr lang="ja-JP" altLang="en-US" sz="2400" dirty="0">
                <a:latin typeface="メイリオ" panose="020B0604030504040204" pitchFamily="50" charset="-128"/>
                <a:ea typeface="メイリオ" panose="020B0604030504040204" pitchFamily="50" charset="-128"/>
                <a:cs typeface="メイリオ" panose="020B0604030504040204" pitchFamily="50" charset="-128"/>
              </a:rPr>
              <a:t>を受けるために</a:t>
            </a:r>
            <a:r>
              <a:rPr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は</a:t>
            </a:r>
            <a:r>
              <a:rPr lang="en-US" altLang="ja-JP" sz="2400" dirty="0">
                <a:latin typeface="メイリオ" panose="020B0604030504040204" pitchFamily="50" charset="-128"/>
                <a:ea typeface="メイリオ" panose="020B0604030504040204" pitchFamily="50" charset="-128"/>
                <a:cs typeface="メイリオ" panose="020B0604030504040204" pitchFamily="50" charset="-128"/>
              </a:rPr>
              <a:t>…</a:t>
            </a:r>
            <a:endParaRPr lang="en-US" altLang="ja-JP" sz="2400" dirty="0" smtClean="0">
              <a:latin typeface="メイリオ" panose="020B0604030504040204" pitchFamily="50" charset="-128"/>
              <a:ea typeface="メイリオ" panose="020B0604030504040204" pitchFamily="50" charset="-128"/>
              <a:cs typeface="メイリオ" panose="020B0604030504040204" pitchFamily="50" charset="-128"/>
            </a:endParaRPr>
          </a:p>
          <a:p>
            <a:pPr marL="352425" indent="-352425"/>
            <a:endParaRPr lang="ja-JP" altLang="en-US" sz="2400" dirty="0">
              <a:latin typeface="メイリオ" panose="020B0604030504040204" pitchFamily="50" charset="-128"/>
              <a:ea typeface="メイリオ" panose="020B0604030504040204" pitchFamily="50" charset="-128"/>
              <a:cs typeface="メイリオ" panose="020B0604030504040204" pitchFamily="50" charset="-128"/>
            </a:endParaRPr>
          </a:p>
          <a:p>
            <a:pPr marL="627063" indent="-627063">
              <a:buAutoNum type="arabicDbPlain"/>
            </a:pPr>
            <a:r>
              <a:rPr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所要</a:t>
            </a:r>
            <a:r>
              <a:rPr lang="ja-JP" altLang="en-US" sz="2400" dirty="0">
                <a:latin typeface="メイリオ" panose="020B0604030504040204" pitchFamily="50" charset="-128"/>
                <a:ea typeface="メイリオ" panose="020B0604030504040204" pitchFamily="50" charset="-128"/>
                <a:cs typeface="メイリオ" panose="020B0604030504040204" pitchFamily="50" charset="-128"/>
              </a:rPr>
              <a:t>資格（学位と教職課程等での単位修得、又は</a:t>
            </a:r>
            <a:r>
              <a:rPr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教員資格</a:t>
            </a:r>
            <a:r>
              <a:rPr lang="ja-JP" altLang="en-US" sz="2400" dirty="0">
                <a:latin typeface="メイリオ" panose="020B0604030504040204" pitchFamily="50" charset="-128"/>
                <a:ea typeface="メイリオ" panose="020B0604030504040204" pitchFamily="50" charset="-128"/>
                <a:cs typeface="メイリオ" panose="020B0604030504040204" pitchFamily="50" charset="-128"/>
              </a:rPr>
              <a:t>認定</a:t>
            </a:r>
            <a:r>
              <a:rPr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試験の</a:t>
            </a:r>
            <a:r>
              <a:rPr lang="ja-JP" altLang="en-US" sz="2400" dirty="0">
                <a:latin typeface="メイリオ" panose="020B0604030504040204" pitchFamily="50" charset="-128"/>
                <a:ea typeface="メイリオ" panose="020B0604030504040204" pitchFamily="50" charset="-128"/>
                <a:cs typeface="メイリオ" panose="020B0604030504040204" pitchFamily="50" charset="-128"/>
              </a:rPr>
              <a:t>合格</a:t>
            </a:r>
            <a:r>
              <a:rPr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）を得る。</a:t>
            </a:r>
            <a:endParaRPr lang="en-US" altLang="ja-JP" sz="2400" dirty="0" smtClean="0">
              <a:latin typeface="メイリオ" panose="020B0604030504040204" pitchFamily="50" charset="-128"/>
              <a:ea typeface="メイリオ" panose="020B0604030504040204" pitchFamily="50" charset="-128"/>
              <a:cs typeface="メイリオ" panose="020B0604030504040204" pitchFamily="50" charset="-128"/>
            </a:endParaRPr>
          </a:p>
          <a:p>
            <a:pPr marL="627063" indent="-627063">
              <a:buAutoNum type="arabicDbPlain"/>
            </a:pPr>
            <a:endParaRPr lang="en-US" altLang="ja-JP" sz="2400" dirty="0">
              <a:latin typeface="メイリオ" panose="020B0604030504040204" pitchFamily="50" charset="-128"/>
              <a:ea typeface="メイリオ" panose="020B0604030504040204" pitchFamily="50" charset="-128"/>
              <a:cs typeface="メイリオ" panose="020B0604030504040204" pitchFamily="50" charset="-128"/>
            </a:endParaRPr>
          </a:p>
          <a:p>
            <a:pPr marL="352425" indent="-352425"/>
            <a:r>
              <a:rPr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２　都道府県</a:t>
            </a:r>
            <a:r>
              <a:rPr lang="ja-JP" altLang="en-US" sz="2400" dirty="0">
                <a:latin typeface="メイリオ" panose="020B0604030504040204" pitchFamily="50" charset="-128"/>
                <a:ea typeface="メイリオ" panose="020B0604030504040204" pitchFamily="50" charset="-128"/>
                <a:cs typeface="メイリオ" panose="020B0604030504040204" pitchFamily="50" charset="-128"/>
              </a:rPr>
              <a:t>教育委員会が行う教育職員検定（人物・学力・実務・身体面）</a:t>
            </a:r>
            <a:r>
              <a:rPr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を経る。</a:t>
            </a:r>
            <a:endParaRPr lang="en-US" altLang="ja-JP" sz="2400" dirty="0" smtClean="0">
              <a:latin typeface="メイリオ" panose="020B0604030504040204" pitchFamily="50" charset="-128"/>
              <a:ea typeface="メイリオ" panose="020B0604030504040204" pitchFamily="50" charset="-128"/>
              <a:cs typeface="メイリオ" panose="020B0604030504040204" pitchFamily="50" charset="-128"/>
            </a:endParaRPr>
          </a:p>
          <a:p>
            <a:pPr marL="352425" indent="-352425"/>
            <a:r>
              <a:rPr lang="ja-JP" altLang="en-US" sz="2400" dirty="0">
                <a:latin typeface="メイリオ" panose="020B0604030504040204" pitchFamily="50" charset="-128"/>
                <a:ea typeface="メイリオ" panose="020B0604030504040204" pitchFamily="50" charset="-128"/>
                <a:cs typeface="メイリオ" panose="020B0604030504040204" pitchFamily="50" charset="-128"/>
              </a:rPr>
              <a:t>　</a:t>
            </a:r>
            <a:r>
              <a:rPr lang="en-US" altLang="ja-JP" sz="2000" dirty="0" smtClean="0">
                <a:latin typeface="メイリオ" panose="020B0604030504040204" pitchFamily="50" charset="-128"/>
                <a:ea typeface="メイリオ" panose="020B0604030504040204" pitchFamily="50" charset="-128"/>
                <a:cs typeface="メイリオ" panose="020B0604030504040204" pitchFamily="50" charset="-128"/>
              </a:rPr>
              <a:t>※</a:t>
            </a:r>
            <a:r>
              <a:rPr lang="ja-JP" altLang="en-US" sz="2000" dirty="0" smtClean="0">
                <a:latin typeface="メイリオ" panose="020B0604030504040204" pitchFamily="50" charset="-128"/>
                <a:ea typeface="メイリオ" panose="020B0604030504040204" pitchFamily="50" charset="-128"/>
                <a:cs typeface="メイリオ" panose="020B0604030504040204" pitchFamily="50" charset="-128"/>
              </a:rPr>
              <a:t>具体的</a:t>
            </a:r>
            <a:r>
              <a:rPr lang="ja-JP" altLang="en-US" sz="2000" dirty="0">
                <a:latin typeface="メイリオ" panose="020B0604030504040204" pitchFamily="50" charset="-128"/>
                <a:ea typeface="メイリオ" panose="020B0604030504040204" pitchFamily="50" charset="-128"/>
                <a:cs typeface="メイリオ" panose="020B0604030504040204" pitchFamily="50" charset="-128"/>
              </a:rPr>
              <a:t>な授与基準等の細則は、都道府県ごとに定められています。</a:t>
            </a:r>
            <a:endParaRPr kumimoji="1" lang="ja-JP" altLang="en-US" sz="2000" dirty="0">
              <a:latin typeface="メイリオ" panose="020B0604030504040204" pitchFamily="50" charset="-128"/>
              <a:ea typeface="メイリオ" panose="020B0604030504040204" pitchFamily="50" charset="-128"/>
              <a:cs typeface="メイリオ" panose="020B0604030504040204" pitchFamily="50" charset="-128"/>
            </a:endParaRPr>
          </a:p>
        </p:txBody>
      </p:sp>
      <p:pic>
        <p:nvPicPr>
          <p:cNvPr id="2" name="図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rot="2964655">
            <a:off x="7646761" y="328880"/>
            <a:ext cx="723711" cy="1015663"/>
          </a:xfrm>
          <a:prstGeom prst="rect">
            <a:avLst/>
          </a:prstGeom>
        </p:spPr>
      </p:pic>
    </p:spTree>
    <p:extLst>
      <p:ext uri="{BB962C8B-B14F-4D97-AF65-F5344CB8AC3E}">
        <p14:creationId xmlns:p14="http://schemas.microsoft.com/office/powerpoint/2010/main" val="1639137255"/>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リゾート">
  <a:themeElements>
    <a:clrScheme name="リゾート">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リゾート">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リゾート">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scene3d>
            <a:camera prst="orthographicFront">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884</TotalTime>
  <Words>700</Words>
  <Application>Microsoft Office PowerPoint</Application>
  <PresentationFormat>画面に合わせる (4:3)</PresentationFormat>
  <Paragraphs>226</Paragraphs>
  <Slides>21</Slides>
  <Notes>1</Notes>
  <HiddenSlides>0</HiddenSlides>
  <MMClips>0</MMClips>
  <ScaleCrop>false</ScaleCrop>
  <HeadingPairs>
    <vt:vector size="4" baseType="variant">
      <vt:variant>
        <vt:lpstr>テーマ</vt:lpstr>
      </vt:variant>
      <vt:variant>
        <vt:i4>1</vt:i4>
      </vt:variant>
      <vt:variant>
        <vt:lpstr>スライド タイトル</vt:lpstr>
      </vt:variant>
      <vt:variant>
        <vt:i4>21</vt:i4>
      </vt:variant>
    </vt:vector>
  </HeadingPairs>
  <TitlesOfParts>
    <vt:vector size="22" baseType="lpstr">
      <vt:lpstr>リゾート</vt:lpstr>
      <vt:lpstr>教員免許制度</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Company>Hewlett-Packard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転出入</dc:title>
  <dc:creator>RC-T008</dc:creator>
  <cp:lastModifiedBy> </cp:lastModifiedBy>
  <cp:revision>54</cp:revision>
  <cp:lastPrinted>2015-05-13T08:46:17Z</cp:lastPrinted>
  <dcterms:created xsi:type="dcterms:W3CDTF">2014-09-09T08:49:14Z</dcterms:created>
  <dcterms:modified xsi:type="dcterms:W3CDTF">2015-05-13T08:56:43Z</dcterms:modified>
</cp:coreProperties>
</file>