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8"/>
  </p:notesMasterIdLst>
  <p:handoutMasterIdLst>
    <p:handoutMasterId r:id="rId39"/>
  </p:handoutMasterIdLst>
  <p:sldIdLst>
    <p:sldId id="256" r:id="rId2"/>
    <p:sldId id="269" r:id="rId3"/>
    <p:sldId id="259" r:id="rId4"/>
    <p:sldId id="286" r:id="rId5"/>
    <p:sldId id="258" r:id="rId6"/>
    <p:sldId id="261" r:id="rId7"/>
    <p:sldId id="260" r:id="rId8"/>
    <p:sldId id="262" r:id="rId9"/>
    <p:sldId id="263" r:id="rId10"/>
    <p:sldId id="257" r:id="rId11"/>
    <p:sldId id="264" r:id="rId12"/>
    <p:sldId id="265" r:id="rId13"/>
    <p:sldId id="266" r:id="rId14"/>
    <p:sldId id="267" r:id="rId15"/>
    <p:sldId id="268" r:id="rId16"/>
    <p:sldId id="285" r:id="rId17"/>
    <p:sldId id="270" r:id="rId18"/>
    <p:sldId id="271" r:id="rId19"/>
    <p:sldId id="272" r:id="rId20"/>
    <p:sldId id="273" r:id="rId21"/>
    <p:sldId id="275" r:id="rId22"/>
    <p:sldId id="274" r:id="rId23"/>
    <p:sldId id="276" r:id="rId24"/>
    <p:sldId id="277" r:id="rId25"/>
    <p:sldId id="290" r:id="rId26"/>
    <p:sldId id="278" r:id="rId27"/>
    <p:sldId id="279" r:id="rId28"/>
    <p:sldId id="280" r:id="rId29"/>
    <p:sldId id="281" r:id="rId30"/>
    <p:sldId id="282" r:id="rId31"/>
    <p:sldId id="287" r:id="rId32"/>
    <p:sldId id="283" r:id="rId33"/>
    <p:sldId id="288" r:id="rId34"/>
    <p:sldId id="284" r:id="rId35"/>
    <p:sldId id="289" r:id="rId36"/>
    <p:sldId id="291" r:id="rId37"/>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515" autoAdjust="0"/>
    <p:restoredTop sz="94660"/>
  </p:normalViewPr>
  <p:slideViewPr>
    <p:cSldViewPr>
      <p:cViewPr>
        <p:scale>
          <a:sx n="60" d="100"/>
          <a:sy n="60" d="100"/>
        </p:scale>
        <p:origin x="-1578" y="-20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0DC9AB-AEF2-4399-9890-E884422D42A2}" type="doc">
      <dgm:prSet loTypeId="urn:microsoft.com/office/officeart/2005/8/layout/hierarchy5" loCatId="hierarchy" qsTypeId="urn:microsoft.com/office/officeart/2005/8/quickstyle/simple1" qsCatId="simple" csTypeId="urn:microsoft.com/office/officeart/2005/8/colors/accent1_2" csCatId="accent1" phldr="1"/>
      <dgm:spPr/>
      <dgm:t>
        <a:bodyPr/>
        <a:lstStyle/>
        <a:p>
          <a:endParaRPr kumimoji="1" lang="ja-JP" altLang="en-US"/>
        </a:p>
      </dgm:t>
    </dgm:pt>
    <dgm:pt modelId="{48F38325-3754-4C47-B5A2-D19F3809CA6C}">
      <dgm:prSet phldrT="[テキスト]"/>
      <dgm:spPr/>
      <dgm:t>
        <a:bodyPr/>
        <a:lstStyle/>
        <a:p>
          <a:r>
            <a:rPr kumimoji="1" lang="ja-JP" altLang="en-US" dirty="0" smtClean="0">
              <a:latin typeface="+mj-ea"/>
              <a:ea typeface="+mj-ea"/>
            </a:rPr>
            <a:t>款</a:t>
          </a:r>
          <a:endParaRPr kumimoji="1" lang="ja-JP" altLang="en-US" dirty="0">
            <a:latin typeface="+mj-ea"/>
            <a:ea typeface="+mj-ea"/>
          </a:endParaRPr>
        </a:p>
      </dgm:t>
    </dgm:pt>
    <dgm:pt modelId="{B9C3DA23-8365-4936-ADC9-010A2F8C608A}" type="parTrans" cxnId="{BCD101A7-91BE-4E6D-B414-A355FEFDFE3A}">
      <dgm:prSet/>
      <dgm:spPr/>
      <dgm:t>
        <a:bodyPr/>
        <a:lstStyle/>
        <a:p>
          <a:endParaRPr kumimoji="1" lang="ja-JP" altLang="en-US">
            <a:latin typeface="+mj-ea"/>
            <a:ea typeface="+mj-ea"/>
          </a:endParaRPr>
        </a:p>
      </dgm:t>
    </dgm:pt>
    <dgm:pt modelId="{4A4EABAD-933D-4EDC-8676-244F145CB754}" type="sibTrans" cxnId="{BCD101A7-91BE-4E6D-B414-A355FEFDFE3A}">
      <dgm:prSet/>
      <dgm:spPr/>
      <dgm:t>
        <a:bodyPr/>
        <a:lstStyle/>
        <a:p>
          <a:endParaRPr kumimoji="1" lang="ja-JP" altLang="en-US">
            <a:latin typeface="+mj-ea"/>
            <a:ea typeface="+mj-ea"/>
          </a:endParaRPr>
        </a:p>
      </dgm:t>
    </dgm:pt>
    <dgm:pt modelId="{9B3AD0F8-8497-40B1-B0C6-AAE1D94C6A21}">
      <dgm:prSet phldrT="[テキスト]"/>
      <dgm:spPr/>
      <dgm:t>
        <a:bodyPr/>
        <a:lstStyle/>
        <a:p>
          <a:r>
            <a:rPr kumimoji="1" lang="ja-JP" altLang="en-US" dirty="0" smtClean="0">
              <a:latin typeface="+mj-ea"/>
              <a:ea typeface="+mj-ea"/>
            </a:rPr>
            <a:t>項</a:t>
          </a:r>
          <a:endParaRPr kumimoji="1" lang="ja-JP" altLang="en-US" dirty="0">
            <a:latin typeface="+mj-ea"/>
            <a:ea typeface="+mj-ea"/>
          </a:endParaRPr>
        </a:p>
      </dgm:t>
    </dgm:pt>
    <dgm:pt modelId="{730DF76A-1888-48E4-A285-EA32EFB86EDA}" type="parTrans" cxnId="{30F9A67F-E27D-46B1-8C69-81C7ACC75AAF}">
      <dgm:prSet/>
      <dgm:spPr/>
      <dgm:t>
        <a:bodyPr/>
        <a:lstStyle/>
        <a:p>
          <a:endParaRPr kumimoji="1" lang="ja-JP" altLang="en-US" dirty="0">
            <a:latin typeface="+mj-ea"/>
            <a:ea typeface="+mj-ea"/>
          </a:endParaRPr>
        </a:p>
      </dgm:t>
    </dgm:pt>
    <dgm:pt modelId="{6BD3DB07-197B-49FE-9B7D-38D8AAB1A18F}" type="sibTrans" cxnId="{30F9A67F-E27D-46B1-8C69-81C7ACC75AAF}">
      <dgm:prSet/>
      <dgm:spPr/>
      <dgm:t>
        <a:bodyPr/>
        <a:lstStyle/>
        <a:p>
          <a:endParaRPr kumimoji="1" lang="ja-JP" altLang="en-US">
            <a:latin typeface="+mj-ea"/>
            <a:ea typeface="+mj-ea"/>
          </a:endParaRPr>
        </a:p>
      </dgm:t>
    </dgm:pt>
    <dgm:pt modelId="{24E148D7-DFD0-4AAA-9C15-E26B1E94678B}">
      <dgm:prSet phldrT="[テキスト]"/>
      <dgm:spPr/>
      <dgm:t>
        <a:bodyPr/>
        <a:lstStyle/>
        <a:p>
          <a:r>
            <a:rPr kumimoji="1" lang="ja-JP" altLang="en-US" dirty="0" smtClean="0">
              <a:latin typeface="+mj-ea"/>
              <a:ea typeface="+mj-ea"/>
            </a:rPr>
            <a:t>節</a:t>
          </a:r>
          <a:endParaRPr kumimoji="1" lang="ja-JP" altLang="en-US" dirty="0">
            <a:latin typeface="+mj-ea"/>
            <a:ea typeface="+mj-ea"/>
          </a:endParaRPr>
        </a:p>
      </dgm:t>
    </dgm:pt>
    <dgm:pt modelId="{586B171E-C86F-41B5-914D-6C9FD6D99AB7}" type="parTrans" cxnId="{5C0BAB23-F9FC-42A6-840B-2EB9269F0875}">
      <dgm:prSet/>
      <dgm:spPr/>
      <dgm:t>
        <a:bodyPr/>
        <a:lstStyle/>
        <a:p>
          <a:endParaRPr kumimoji="1" lang="ja-JP" altLang="en-US" dirty="0">
            <a:latin typeface="+mj-ea"/>
            <a:ea typeface="+mj-ea"/>
          </a:endParaRPr>
        </a:p>
      </dgm:t>
    </dgm:pt>
    <dgm:pt modelId="{14B2A599-7912-4E65-A0B5-1F82A2F2C802}" type="sibTrans" cxnId="{5C0BAB23-F9FC-42A6-840B-2EB9269F0875}">
      <dgm:prSet/>
      <dgm:spPr/>
      <dgm:t>
        <a:bodyPr/>
        <a:lstStyle/>
        <a:p>
          <a:endParaRPr kumimoji="1" lang="ja-JP" altLang="en-US">
            <a:latin typeface="+mj-ea"/>
            <a:ea typeface="+mj-ea"/>
          </a:endParaRPr>
        </a:p>
      </dgm:t>
    </dgm:pt>
    <dgm:pt modelId="{0C82BE9F-59B7-41E0-B273-908C9DDE6921}">
      <dgm:prSet phldrT="[テキスト]"/>
      <dgm:spPr/>
      <dgm:t>
        <a:bodyPr/>
        <a:lstStyle/>
        <a:p>
          <a:r>
            <a:rPr kumimoji="1" lang="ja-JP" altLang="en-US" dirty="0" smtClean="0">
              <a:latin typeface="+mj-ea"/>
              <a:ea typeface="+mj-ea"/>
            </a:rPr>
            <a:t>節</a:t>
          </a:r>
          <a:endParaRPr kumimoji="1" lang="ja-JP" altLang="en-US" dirty="0">
            <a:latin typeface="+mj-ea"/>
            <a:ea typeface="+mj-ea"/>
          </a:endParaRPr>
        </a:p>
      </dgm:t>
    </dgm:pt>
    <dgm:pt modelId="{00715624-9BEC-414E-BCE4-6BB9A31E3276}" type="parTrans" cxnId="{B8224BDE-7FA0-4193-B342-4C55DE2BFC60}">
      <dgm:prSet/>
      <dgm:spPr/>
      <dgm:t>
        <a:bodyPr/>
        <a:lstStyle/>
        <a:p>
          <a:endParaRPr kumimoji="1" lang="ja-JP" altLang="en-US" dirty="0">
            <a:latin typeface="+mj-ea"/>
            <a:ea typeface="+mj-ea"/>
          </a:endParaRPr>
        </a:p>
      </dgm:t>
    </dgm:pt>
    <dgm:pt modelId="{A53624AD-1F57-4C41-8B68-795DD76FAC55}" type="sibTrans" cxnId="{B8224BDE-7FA0-4193-B342-4C55DE2BFC60}">
      <dgm:prSet/>
      <dgm:spPr/>
      <dgm:t>
        <a:bodyPr/>
        <a:lstStyle/>
        <a:p>
          <a:endParaRPr kumimoji="1" lang="ja-JP" altLang="en-US">
            <a:latin typeface="+mj-ea"/>
            <a:ea typeface="+mj-ea"/>
          </a:endParaRPr>
        </a:p>
      </dgm:t>
    </dgm:pt>
    <dgm:pt modelId="{1710A576-E5D0-4BEE-9D9A-60668F7A435F}">
      <dgm:prSet phldrT="[テキスト]"/>
      <dgm:spPr/>
      <dgm:t>
        <a:bodyPr/>
        <a:lstStyle/>
        <a:p>
          <a:r>
            <a:rPr kumimoji="1" lang="ja-JP" altLang="en-US" dirty="0" smtClean="0">
              <a:latin typeface="+mj-ea"/>
              <a:ea typeface="+mj-ea"/>
            </a:rPr>
            <a:t>項</a:t>
          </a:r>
          <a:endParaRPr kumimoji="1" lang="ja-JP" altLang="en-US" dirty="0">
            <a:latin typeface="+mj-ea"/>
            <a:ea typeface="+mj-ea"/>
          </a:endParaRPr>
        </a:p>
      </dgm:t>
    </dgm:pt>
    <dgm:pt modelId="{57EA2BE5-FCA3-4ACA-8EC4-C16CF9FA175D}" type="parTrans" cxnId="{DE85EBD1-34C5-4A9C-9BEC-BC618FBDA8C4}">
      <dgm:prSet/>
      <dgm:spPr/>
      <dgm:t>
        <a:bodyPr/>
        <a:lstStyle/>
        <a:p>
          <a:endParaRPr kumimoji="1" lang="ja-JP" altLang="en-US" dirty="0">
            <a:latin typeface="+mj-ea"/>
            <a:ea typeface="+mj-ea"/>
          </a:endParaRPr>
        </a:p>
      </dgm:t>
    </dgm:pt>
    <dgm:pt modelId="{26741495-D641-4855-942D-A868038CA4CF}" type="sibTrans" cxnId="{DE85EBD1-34C5-4A9C-9BEC-BC618FBDA8C4}">
      <dgm:prSet/>
      <dgm:spPr/>
      <dgm:t>
        <a:bodyPr/>
        <a:lstStyle/>
        <a:p>
          <a:endParaRPr kumimoji="1" lang="ja-JP" altLang="en-US">
            <a:latin typeface="+mj-ea"/>
            <a:ea typeface="+mj-ea"/>
          </a:endParaRPr>
        </a:p>
      </dgm:t>
    </dgm:pt>
    <dgm:pt modelId="{6FC85047-550F-492A-B1EE-C1DA5324A016}">
      <dgm:prSet phldrT="[テキスト]"/>
      <dgm:spPr/>
      <dgm:t>
        <a:bodyPr/>
        <a:lstStyle/>
        <a:p>
          <a:r>
            <a:rPr kumimoji="1" lang="ja-JP" altLang="en-US" dirty="0" smtClean="0">
              <a:latin typeface="+mj-ea"/>
              <a:ea typeface="+mj-ea"/>
            </a:rPr>
            <a:t>節</a:t>
          </a:r>
          <a:endParaRPr kumimoji="1" lang="ja-JP" altLang="en-US" dirty="0">
            <a:latin typeface="+mj-ea"/>
            <a:ea typeface="+mj-ea"/>
          </a:endParaRPr>
        </a:p>
      </dgm:t>
    </dgm:pt>
    <dgm:pt modelId="{CD97AB29-1272-437F-A858-5DE6CC76C1F4}" type="parTrans" cxnId="{F9D3614F-6DC3-4A0D-800E-1CC36EC65889}">
      <dgm:prSet/>
      <dgm:spPr/>
      <dgm:t>
        <a:bodyPr/>
        <a:lstStyle/>
        <a:p>
          <a:endParaRPr kumimoji="1" lang="ja-JP" altLang="en-US" dirty="0">
            <a:latin typeface="+mj-ea"/>
            <a:ea typeface="+mj-ea"/>
          </a:endParaRPr>
        </a:p>
      </dgm:t>
    </dgm:pt>
    <dgm:pt modelId="{B8A63316-26A7-4E04-AF0C-17244CBBDF28}" type="sibTrans" cxnId="{F9D3614F-6DC3-4A0D-800E-1CC36EC65889}">
      <dgm:prSet/>
      <dgm:spPr/>
      <dgm:t>
        <a:bodyPr/>
        <a:lstStyle/>
        <a:p>
          <a:endParaRPr kumimoji="1" lang="ja-JP" altLang="en-US">
            <a:latin typeface="+mj-ea"/>
            <a:ea typeface="+mj-ea"/>
          </a:endParaRPr>
        </a:p>
      </dgm:t>
    </dgm:pt>
    <dgm:pt modelId="{F9C193A7-47A3-49E4-A58F-E060D8A2BC7F}">
      <dgm:prSet/>
      <dgm:spPr/>
      <dgm:t>
        <a:bodyPr/>
        <a:lstStyle/>
        <a:p>
          <a:r>
            <a:rPr kumimoji="1" lang="ja-JP" altLang="en-US" dirty="0" smtClean="0">
              <a:latin typeface="+mj-ea"/>
              <a:ea typeface="+mj-ea"/>
            </a:rPr>
            <a:t>目</a:t>
          </a:r>
          <a:endParaRPr kumimoji="1" lang="ja-JP" altLang="en-US" dirty="0">
            <a:latin typeface="+mj-ea"/>
            <a:ea typeface="+mj-ea"/>
          </a:endParaRPr>
        </a:p>
      </dgm:t>
    </dgm:pt>
    <dgm:pt modelId="{61FC4C3D-219E-4BCC-8200-CD1CB0AAFAAF}" type="parTrans" cxnId="{DFC08EA8-3F21-4E20-B666-B9FFD0C8E5CE}">
      <dgm:prSet/>
      <dgm:spPr/>
      <dgm:t>
        <a:bodyPr/>
        <a:lstStyle/>
        <a:p>
          <a:endParaRPr kumimoji="1" lang="ja-JP" altLang="en-US" dirty="0">
            <a:latin typeface="+mj-ea"/>
            <a:ea typeface="+mj-ea"/>
          </a:endParaRPr>
        </a:p>
      </dgm:t>
    </dgm:pt>
    <dgm:pt modelId="{F8109F1B-6161-4786-8454-1D06ECE7812B}" type="sibTrans" cxnId="{DFC08EA8-3F21-4E20-B666-B9FFD0C8E5CE}">
      <dgm:prSet/>
      <dgm:spPr/>
      <dgm:t>
        <a:bodyPr/>
        <a:lstStyle/>
        <a:p>
          <a:endParaRPr kumimoji="1" lang="ja-JP" altLang="en-US">
            <a:latin typeface="+mj-ea"/>
            <a:ea typeface="+mj-ea"/>
          </a:endParaRPr>
        </a:p>
      </dgm:t>
    </dgm:pt>
    <dgm:pt modelId="{297FFD05-1BDB-41F5-A44B-4F4D2BC3D237}">
      <dgm:prSet phldrT="[テキスト]"/>
      <dgm:spPr/>
      <dgm:t>
        <a:bodyPr/>
        <a:lstStyle/>
        <a:p>
          <a:r>
            <a:rPr kumimoji="1" lang="ja-JP" altLang="en-US" dirty="0" smtClean="0">
              <a:latin typeface="+mj-ea"/>
              <a:ea typeface="+mj-ea"/>
            </a:rPr>
            <a:t>節</a:t>
          </a:r>
          <a:endParaRPr kumimoji="1" lang="ja-JP" altLang="en-US" dirty="0">
            <a:latin typeface="+mj-ea"/>
            <a:ea typeface="+mj-ea"/>
          </a:endParaRPr>
        </a:p>
      </dgm:t>
    </dgm:pt>
    <dgm:pt modelId="{8F3D2872-E20A-4AFF-A368-679B0A4F8D8E}" type="parTrans" cxnId="{21699264-D9AB-40CC-909A-E0246A595E01}">
      <dgm:prSet/>
      <dgm:spPr/>
      <dgm:t>
        <a:bodyPr/>
        <a:lstStyle/>
        <a:p>
          <a:endParaRPr kumimoji="1" lang="ja-JP" altLang="en-US" dirty="0">
            <a:latin typeface="+mj-ea"/>
            <a:ea typeface="+mj-ea"/>
          </a:endParaRPr>
        </a:p>
      </dgm:t>
    </dgm:pt>
    <dgm:pt modelId="{74896B7C-B763-4F07-BD45-17D33CF11BE0}" type="sibTrans" cxnId="{21699264-D9AB-40CC-909A-E0246A595E01}">
      <dgm:prSet/>
      <dgm:spPr/>
      <dgm:t>
        <a:bodyPr/>
        <a:lstStyle/>
        <a:p>
          <a:endParaRPr kumimoji="1" lang="ja-JP" altLang="en-US">
            <a:latin typeface="+mj-ea"/>
            <a:ea typeface="+mj-ea"/>
          </a:endParaRPr>
        </a:p>
      </dgm:t>
    </dgm:pt>
    <dgm:pt modelId="{FC44908F-7B88-47CC-A99F-DABEB26B8B85}">
      <dgm:prSet phldrT="[テキスト]"/>
      <dgm:spPr/>
      <dgm:t>
        <a:bodyPr/>
        <a:lstStyle/>
        <a:p>
          <a:r>
            <a:rPr kumimoji="1" lang="ja-JP" altLang="en-US" dirty="0" smtClean="0">
              <a:latin typeface="+mj-ea"/>
              <a:ea typeface="+mj-ea"/>
            </a:rPr>
            <a:t>節</a:t>
          </a:r>
          <a:endParaRPr kumimoji="1" lang="ja-JP" altLang="en-US" dirty="0">
            <a:latin typeface="+mj-ea"/>
            <a:ea typeface="+mj-ea"/>
          </a:endParaRPr>
        </a:p>
      </dgm:t>
    </dgm:pt>
    <dgm:pt modelId="{6ABA08A8-FEC2-46D3-87D1-1CC5E0EEBE1D}" type="parTrans" cxnId="{A5A27392-8B80-44E1-A704-3738482C1892}">
      <dgm:prSet/>
      <dgm:spPr/>
      <dgm:t>
        <a:bodyPr/>
        <a:lstStyle/>
        <a:p>
          <a:endParaRPr kumimoji="1" lang="ja-JP" altLang="en-US" dirty="0">
            <a:latin typeface="+mj-ea"/>
            <a:ea typeface="+mj-ea"/>
          </a:endParaRPr>
        </a:p>
      </dgm:t>
    </dgm:pt>
    <dgm:pt modelId="{09DA5454-9384-44DD-B673-CFEA9AB75447}" type="sibTrans" cxnId="{A5A27392-8B80-44E1-A704-3738482C1892}">
      <dgm:prSet/>
      <dgm:spPr/>
      <dgm:t>
        <a:bodyPr/>
        <a:lstStyle/>
        <a:p>
          <a:endParaRPr kumimoji="1" lang="ja-JP" altLang="en-US">
            <a:latin typeface="+mj-ea"/>
            <a:ea typeface="+mj-ea"/>
          </a:endParaRPr>
        </a:p>
      </dgm:t>
    </dgm:pt>
    <dgm:pt modelId="{C126BEC9-262A-4712-9942-D651B211DCE8}">
      <dgm:prSet/>
      <dgm:spPr/>
      <dgm:t>
        <a:bodyPr/>
        <a:lstStyle/>
        <a:p>
          <a:r>
            <a:rPr kumimoji="1" lang="ja-JP" altLang="en-US" dirty="0" smtClean="0">
              <a:latin typeface="+mj-ea"/>
              <a:ea typeface="+mj-ea"/>
            </a:rPr>
            <a:t>目</a:t>
          </a:r>
          <a:endParaRPr kumimoji="1" lang="ja-JP" altLang="en-US" dirty="0">
            <a:latin typeface="+mj-ea"/>
            <a:ea typeface="+mj-ea"/>
          </a:endParaRPr>
        </a:p>
      </dgm:t>
    </dgm:pt>
    <dgm:pt modelId="{99E6FCEC-8495-4EE5-983E-528B95734B96}" type="parTrans" cxnId="{C9F15A76-A763-400E-BB58-3F0733CD89F4}">
      <dgm:prSet/>
      <dgm:spPr/>
      <dgm:t>
        <a:bodyPr/>
        <a:lstStyle/>
        <a:p>
          <a:endParaRPr kumimoji="1" lang="ja-JP" altLang="en-US" dirty="0">
            <a:latin typeface="+mj-ea"/>
            <a:ea typeface="+mj-ea"/>
          </a:endParaRPr>
        </a:p>
      </dgm:t>
    </dgm:pt>
    <dgm:pt modelId="{36E541C7-EA29-4D40-A04F-A47DF31BAC8C}" type="sibTrans" cxnId="{C9F15A76-A763-400E-BB58-3F0733CD89F4}">
      <dgm:prSet/>
      <dgm:spPr/>
      <dgm:t>
        <a:bodyPr/>
        <a:lstStyle/>
        <a:p>
          <a:endParaRPr kumimoji="1" lang="ja-JP" altLang="en-US">
            <a:latin typeface="+mj-ea"/>
            <a:ea typeface="+mj-ea"/>
          </a:endParaRPr>
        </a:p>
      </dgm:t>
    </dgm:pt>
    <dgm:pt modelId="{41ABC41F-7905-4D29-B7D5-F17E93813503}">
      <dgm:prSet phldrT="[テキスト]"/>
      <dgm:spPr/>
      <dgm:t>
        <a:bodyPr/>
        <a:lstStyle/>
        <a:p>
          <a:r>
            <a:rPr kumimoji="1" lang="ja-JP" altLang="en-US" dirty="0" smtClean="0">
              <a:latin typeface="+mj-ea"/>
              <a:ea typeface="+mj-ea"/>
            </a:rPr>
            <a:t>節</a:t>
          </a:r>
          <a:endParaRPr kumimoji="1" lang="ja-JP" altLang="en-US" dirty="0">
            <a:latin typeface="+mj-ea"/>
            <a:ea typeface="+mj-ea"/>
          </a:endParaRPr>
        </a:p>
      </dgm:t>
    </dgm:pt>
    <dgm:pt modelId="{A26BEA95-3FB0-4C5A-B9F9-2B7E746C88F8}" type="parTrans" cxnId="{46D87FD2-3EEE-46B8-BBE8-B39D4E54E127}">
      <dgm:prSet/>
      <dgm:spPr/>
      <dgm:t>
        <a:bodyPr/>
        <a:lstStyle/>
        <a:p>
          <a:endParaRPr kumimoji="1" lang="ja-JP" altLang="en-US" dirty="0">
            <a:latin typeface="+mj-ea"/>
            <a:ea typeface="+mj-ea"/>
          </a:endParaRPr>
        </a:p>
      </dgm:t>
    </dgm:pt>
    <dgm:pt modelId="{B4616957-3382-4880-9204-28E5AA23EDE5}" type="sibTrans" cxnId="{46D87FD2-3EEE-46B8-BBE8-B39D4E54E127}">
      <dgm:prSet/>
      <dgm:spPr/>
      <dgm:t>
        <a:bodyPr/>
        <a:lstStyle/>
        <a:p>
          <a:endParaRPr kumimoji="1" lang="ja-JP" altLang="en-US">
            <a:latin typeface="+mj-ea"/>
            <a:ea typeface="+mj-ea"/>
          </a:endParaRPr>
        </a:p>
      </dgm:t>
    </dgm:pt>
    <dgm:pt modelId="{C63932C4-C2F9-49F0-8A63-A8074392C344}">
      <dgm:prSet/>
      <dgm:spPr/>
      <dgm:t>
        <a:bodyPr/>
        <a:lstStyle/>
        <a:p>
          <a:r>
            <a:rPr kumimoji="1" lang="ja-JP" altLang="en-US" dirty="0" smtClean="0">
              <a:latin typeface="+mj-ea"/>
              <a:ea typeface="+mj-ea"/>
            </a:rPr>
            <a:t>目</a:t>
          </a:r>
          <a:endParaRPr kumimoji="1" lang="ja-JP" altLang="en-US" dirty="0">
            <a:latin typeface="+mj-ea"/>
            <a:ea typeface="+mj-ea"/>
          </a:endParaRPr>
        </a:p>
      </dgm:t>
    </dgm:pt>
    <dgm:pt modelId="{B086B903-FFA2-4626-B096-C8F7F37F966F}" type="parTrans" cxnId="{CFDEFA76-4BD4-478F-AF4B-E75D2F55A46B}">
      <dgm:prSet/>
      <dgm:spPr/>
      <dgm:t>
        <a:bodyPr/>
        <a:lstStyle/>
        <a:p>
          <a:endParaRPr kumimoji="1" lang="ja-JP" altLang="en-US" dirty="0">
            <a:latin typeface="+mj-ea"/>
            <a:ea typeface="+mj-ea"/>
          </a:endParaRPr>
        </a:p>
      </dgm:t>
    </dgm:pt>
    <dgm:pt modelId="{993DDA2B-F790-4616-B377-8479760FC012}" type="sibTrans" cxnId="{CFDEFA76-4BD4-478F-AF4B-E75D2F55A46B}">
      <dgm:prSet/>
      <dgm:spPr/>
      <dgm:t>
        <a:bodyPr/>
        <a:lstStyle/>
        <a:p>
          <a:endParaRPr kumimoji="1" lang="ja-JP" altLang="en-US">
            <a:latin typeface="+mj-ea"/>
            <a:ea typeface="+mj-ea"/>
          </a:endParaRPr>
        </a:p>
      </dgm:t>
    </dgm:pt>
    <dgm:pt modelId="{088E9E1D-1910-42EE-ABC2-0A5BBC2240B3}" type="pres">
      <dgm:prSet presAssocID="{870DC9AB-AEF2-4399-9890-E884422D42A2}" presName="mainComposite" presStyleCnt="0">
        <dgm:presLayoutVars>
          <dgm:chPref val="1"/>
          <dgm:dir/>
          <dgm:animOne val="branch"/>
          <dgm:animLvl val="lvl"/>
          <dgm:resizeHandles val="exact"/>
        </dgm:presLayoutVars>
      </dgm:prSet>
      <dgm:spPr/>
      <dgm:t>
        <a:bodyPr/>
        <a:lstStyle/>
        <a:p>
          <a:endParaRPr kumimoji="1" lang="ja-JP" altLang="en-US"/>
        </a:p>
      </dgm:t>
    </dgm:pt>
    <dgm:pt modelId="{D3CCBFD8-B8D4-487C-A969-836467E1D7A0}" type="pres">
      <dgm:prSet presAssocID="{870DC9AB-AEF2-4399-9890-E884422D42A2}" presName="hierFlow" presStyleCnt="0"/>
      <dgm:spPr/>
    </dgm:pt>
    <dgm:pt modelId="{90C478AD-49DE-4A32-A732-BF82E9DD20A6}" type="pres">
      <dgm:prSet presAssocID="{870DC9AB-AEF2-4399-9890-E884422D42A2}" presName="hierChild1" presStyleCnt="0">
        <dgm:presLayoutVars>
          <dgm:chPref val="1"/>
          <dgm:animOne val="branch"/>
          <dgm:animLvl val="lvl"/>
        </dgm:presLayoutVars>
      </dgm:prSet>
      <dgm:spPr/>
    </dgm:pt>
    <dgm:pt modelId="{5C4D7527-1FC7-4AB6-96FB-FC8291C1F358}" type="pres">
      <dgm:prSet presAssocID="{48F38325-3754-4C47-B5A2-D19F3809CA6C}" presName="Name17" presStyleCnt="0"/>
      <dgm:spPr/>
    </dgm:pt>
    <dgm:pt modelId="{47B8F348-EC9D-4EF6-8243-2C7FBC6ADB5E}" type="pres">
      <dgm:prSet presAssocID="{48F38325-3754-4C47-B5A2-D19F3809CA6C}" presName="level1Shape" presStyleLbl="node0" presStyleIdx="0" presStyleCnt="1">
        <dgm:presLayoutVars>
          <dgm:chPref val="3"/>
        </dgm:presLayoutVars>
      </dgm:prSet>
      <dgm:spPr/>
      <dgm:t>
        <a:bodyPr/>
        <a:lstStyle/>
        <a:p>
          <a:endParaRPr kumimoji="1" lang="ja-JP" altLang="en-US"/>
        </a:p>
      </dgm:t>
    </dgm:pt>
    <dgm:pt modelId="{1397D529-EA5C-4A1A-988A-0F178E761282}" type="pres">
      <dgm:prSet presAssocID="{48F38325-3754-4C47-B5A2-D19F3809CA6C}" presName="hierChild2" presStyleCnt="0"/>
      <dgm:spPr/>
    </dgm:pt>
    <dgm:pt modelId="{2EEF6148-E2A1-48F3-9F1C-5EAA53041CAE}" type="pres">
      <dgm:prSet presAssocID="{730DF76A-1888-48E4-A285-EA32EFB86EDA}" presName="Name25" presStyleLbl="parChTrans1D2" presStyleIdx="0" presStyleCnt="2"/>
      <dgm:spPr/>
      <dgm:t>
        <a:bodyPr/>
        <a:lstStyle/>
        <a:p>
          <a:endParaRPr kumimoji="1" lang="ja-JP" altLang="en-US"/>
        </a:p>
      </dgm:t>
    </dgm:pt>
    <dgm:pt modelId="{48627E65-4E98-433F-B9FB-F79A02938C27}" type="pres">
      <dgm:prSet presAssocID="{730DF76A-1888-48E4-A285-EA32EFB86EDA}" presName="connTx" presStyleLbl="parChTrans1D2" presStyleIdx="0" presStyleCnt="2"/>
      <dgm:spPr/>
      <dgm:t>
        <a:bodyPr/>
        <a:lstStyle/>
        <a:p>
          <a:endParaRPr kumimoji="1" lang="ja-JP" altLang="en-US"/>
        </a:p>
      </dgm:t>
    </dgm:pt>
    <dgm:pt modelId="{AD80550B-65E5-4A2A-9F97-AA30FBEF1117}" type="pres">
      <dgm:prSet presAssocID="{9B3AD0F8-8497-40B1-B0C6-AAE1D94C6A21}" presName="Name30" presStyleCnt="0"/>
      <dgm:spPr/>
    </dgm:pt>
    <dgm:pt modelId="{95AD9C68-1F1E-4BC6-9613-84490F8EF0C1}" type="pres">
      <dgm:prSet presAssocID="{9B3AD0F8-8497-40B1-B0C6-AAE1D94C6A21}" presName="level2Shape" presStyleLbl="node2" presStyleIdx="0" presStyleCnt="2"/>
      <dgm:spPr/>
      <dgm:t>
        <a:bodyPr/>
        <a:lstStyle/>
        <a:p>
          <a:endParaRPr kumimoji="1" lang="ja-JP" altLang="en-US"/>
        </a:p>
      </dgm:t>
    </dgm:pt>
    <dgm:pt modelId="{97576ACC-ABC1-42BB-ADB8-A2295BFF0F41}" type="pres">
      <dgm:prSet presAssocID="{9B3AD0F8-8497-40B1-B0C6-AAE1D94C6A21}" presName="hierChild3" presStyleCnt="0"/>
      <dgm:spPr/>
    </dgm:pt>
    <dgm:pt modelId="{5B7C64A0-5885-41A4-8636-54AC74414777}" type="pres">
      <dgm:prSet presAssocID="{61FC4C3D-219E-4BCC-8200-CD1CB0AAFAAF}" presName="Name25" presStyleLbl="parChTrans1D3" presStyleIdx="0" presStyleCnt="3"/>
      <dgm:spPr/>
      <dgm:t>
        <a:bodyPr/>
        <a:lstStyle/>
        <a:p>
          <a:endParaRPr kumimoji="1" lang="ja-JP" altLang="en-US"/>
        </a:p>
      </dgm:t>
    </dgm:pt>
    <dgm:pt modelId="{080147E1-7FAA-424D-A4AC-1F8FEBC828F3}" type="pres">
      <dgm:prSet presAssocID="{61FC4C3D-219E-4BCC-8200-CD1CB0AAFAAF}" presName="connTx" presStyleLbl="parChTrans1D3" presStyleIdx="0" presStyleCnt="3"/>
      <dgm:spPr/>
      <dgm:t>
        <a:bodyPr/>
        <a:lstStyle/>
        <a:p>
          <a:endParaRPr kumimoji="1" lang="ja-JP" altLang="en-US"/>
        </a:p>
      </dgm:t>
    </dgm:pt>
    <dgm:pt modelId="{68FE5EBB-F82C-48CF-B8DD-A91EAED9F94E}" type="pres">
      <dgm:prSet presAssocID="{F9C193A7-47A3-49E4-A58F-E060D8A2BC7F}" presName="Name30" presStyleCnt="0"/>
      <dgm:spPr/>
    </dgm:pt>
    <dgm:pt modelId="{584F4060-C775-4C80-9AEC-5AD2346182ED}" type="pres">
      <dgm:prSet presAssocID="{F9C193A7-47A3-49E4-A58F-E060D8A2BC7F}" presName="level2Shape" presStyleLbl="node3" presStyleIdx="0" presStyleCnt="3" custLinFactNeighborX="1139" custLinFactNeighborY="1783"/>
      <dgm:spPr/>
      <dgm:t>
        <a:bodyPr/>
        <a:lstStyle/>
        <a:p>
          <a:endParaRPr kumimoji="1" lang="ja-JP" altLang="en-US"/>
        </a:p>
      </dgm:t>
    </dgm:pt>
    <dgm:pt modelId="{1545BA70-DBDC-41D7-9BC9-D90364783708}" type="pres">
      <dgm:prSet presAssocID="{F9C193A7-47A3-49E4-A58F-E060D8A2BC7F}" presName="hierChild3" presStyleCnt="0"/>
      <dgm:spPr/>
    </dgm:pt>
    <dgm:pt modelId="{03C9F2AE-EEB4-4AED-B3DC-C99C7C5D94EE}" type="pres">
      <dgm:prSet presAssocID="{00715624-9BEC-414E-BCE4-6BB9A31E3276}" presName="Name25" presStyleLbl="parChTrans1D4" presStyleIdx="0" presStyleCnt="6"/>
      <dgm:spPr/>
      <dgm:t>
        <a:bodyPr/>
        <a:lstStyle/>
        <a:p>
          <a:endParaRPr kumimoji="1" lang="ja-JP" altLang="en-US"/>
        </a:p>
      </dgm:t>
    </dgm:pt>
    <dgm:pt modelId="{08A9B3F9-7114-4A60-9B73-F0988D96C910}" type="pres">
      <dgm:prSet presAssocID="{00715624-9BEC-414E-BCE4-6BB9A31E3276}" presName="connTx" presStyleLbl="parChTrans1D4" presStyleIdx="0" presStyleCnt="6"/>
      <dgm:spPr/>
      <dgm:t>
        <a:bodyPr/>
        <a:lstStyle/>
        <a:p>
          <a:endParaRPr kumimoji="1" lang="ja-JP" altLang="en-US"/>
        </a:p>
      </dgm:t>
    </dgm:pt>
    <dgm:pt modelId="{68CCA83C-B762-437A-982E-3A9FF19B2F33}" type="pres">
      <dgm:prSet presAssocID="{0C82BE9F-59B7-41E0-B273-908C9DDE6921}" presName="Name30" presStyleCnt="0"/>
      <dgm:spPr/>
    </dgm:pt>
    <dgm:pt modelId="{94489457-DECE-42DF-A9CF-50F7882F44B6}" type="pres">
      <dgm:prSet presAssocID="{0C82BE9F-59B7-41E0-B273-908C9DDE6921}" presName="level2Shape" presStyleLbl="node4" presStyleIdx="0" presStyleCnt="6" custLinFactNeighborX="2836" custLinFactNeighborY="1717"/>
      <dgm:spPr/>
      <dgm:t>
        <a:bodyPr/>
        <a:lstStyle/>
        <a:p>
          <a:endParaRPr kumimoji="1" lang="ja-JP" altLang="en-US"/>
        </a:p>
      </dgm:t>
    </dgm:pt>
    <dgm:pt modelId="{2AF61988-F222-4811-ADB3-A674E7E4C715}" type="pres">
      <dgm:prSet presAssocID="{0C82BE9F-59B7-41E0-B273-908C9DDE6921}" presName="hierChild3" presStyleCnt="0"/>
      <dgm:spPr/>
    </dgm:pt>
    <dgm:pt modelId="{B82C68C2-31E5-4B7F-A475-0A368DA93DB9}" type="pres">
      <dgm:prSet presAssocID="{8F3D2872-E20A-4AFF-A368-679B0A4F8D8E}" presName="Name25" presStyleLbl="parChTrans1D4" presStyleIdx="1" presStyleCnt="6"/>
      <dgm:spPr/>
      <dgm:t>
        <a:bodyPr/>
        <a:lstStyle/>
        <a:p>
          <a:endParaRPr kumimoji="1" lang="ja-JP" altLang="en-US"/>
        </a:p>
      </dgm:t>
    </dgm:pt>
    <dgm:pt modelId="{3498A58D-3FDF-4F21-A287-E017E78F15FD}" type="pres">
      <dgm:prSet presAssocID="{8F3D2872-E20A-4AFF-A368-679B0A4F8D8E}" presName="connTx" presStyleLbl="parChTrans1D4" presStyleIdx="1" presStyleCnt="6"/>
      <dgm:spPr/>
      <dgm:t>
        <a:bodyPr/>
        <a:lstStyle/>
        <a:p>
          <a:endParaRPr kumimoji="1" lang="ja-JP" altLang="en-US"/>
        </a:p>
      </dgm:t>
    </dgm:pt>
    <dgm:pt modelId="{C2A08F95-5E44-4B7D-9659-A01CC8DCA847}" type="pres">
      <dgm:prSet presAssocID="{297FFD05-1BDB-41F5-A44B-4F4D2BC3D237}" presName="Name30" presStyleCnt="0"/>
      <dgm:spPr/>
    </dgm:pt>
    <dgm:pt modelId="{EF7C32CE-59B1-414C-BD68-3C4005D2E508}" type="pres">
      <dgm:prSet presAssocID="{297FFD05-1BDB-41F5-A44B-4F4D2BC3D237}" presName="level2Shape" presStyleLbl="node4" presStyleIdx="1" presStyleCnt="6"/>
      <dgm:spPr/>
      <dgm:t>
        <a:bodyPr/>
        <a:lstStyle/>
        <a:p>
          <a:endParaRPr kumimoji="1" lang="ja-JP" altLang="en-US"/>
        </a:p>
      </dgm:t>
    </dgm:pt>
    <dgm:pt modelId="{B8C4BE2B-0454-4348-B245-323FA8DCF1CD}" type="pres">
      <dgm:prSet presAssocID="{297FFD05-1BDB-41F5-A44B-4F4D2BC3D237}" presName="hierChild3" presStyleCnt="0"/>
      <dgm:spPr/>
    </dgm:pt>
    <dgm:pt modelId="{E44B84DC-56B9-4BED-8FC0-DC764BB9E58C}" type="pres">
      <dgm:prSet presAssocID="{6ABA08A8-FEC2-46D3-87D1-1CC5E0EEBE1D}" presName="Name25" presStyleLbl="parChTrans1D4" presStyleIdx="2" presStyleCnt="6"/>
      <dgm:spPr/>
      <dgm:t>
        <a:bodyPr/>
        <a:lstStyle/>
        <a:p>
          <a:endParaRPr kumimoji="1" lang="ja-JP" altLang="en-US"/>
        </a:p>
      </dgm:t>
    </dgm:pt>
    <dgm:pt modelId="{D1EFB24B-0D46-493E-AA5B-5E23F2C478FE}" type="pres">
      <dgm:prSet presAssocID="{6ABA08A8-FEC2-46D3-87D1-1CC5E0EEBE1D}" presName="connTx" presStyleLbl="parChTrans1D4" presStyleIdx="2" presStyleCnt="6"/>
      <dgm:spPr/>
      <dgm:t>
        <a:bodyPr/>
        <a:lstStyle/>
        <a:p>
          <a:endParaRPr kumimoji="1" lang="ja-JP" altLang="en-US"/>
        </a:p>
      </dgm:t>
    </dgm:pt>
    <dgm:pt modelId="{76D33E03-74DF-402F-A331-954E9EB3E241}" type="pres">
      <dgm:prSet presAssocID="{FC44908F-7B88-47CC-A99F-DABEB26B8B85}" presName="Name30" presStyleCnt="0"/>
      <dgm:spPr/>
    </dgm:pt>
    <dgm:pt modelId="{FFDA653D-4231-412D-A9DE-A9654CF58DE6}" type="pres">
      <dgm:prSet presAssocID="{FC44908F-7B88-47CC-A99F-DABEB26B8B85}" presName="level2Shape" presStyleLbl="node4" presStyleIdx="2" presStyleCnt="6"/>
      <dgm:spPr/>
      <dgm:t>
        <a:bodyPr/>
        <a:lstStyle/>
        <a:p>
          <a:endParaRPr kumimoji="1" lang="ja-JP" altLang="en-US"/>
        </a:p>
      </dgm:t>
    </dgm:pt>
    <dgm:pt modelId="{49296561-BBC8-4662-955B-5053EF74A520}" type="pres">
      <dgm:prSet presAssocID="{FC44908F-7B88-47CC-A99F-DABEB26B8B85}" presName="hierChild3" presStyleCnt="0"/>
      <dgm:spPr/>
    </dgm:pt>
    <dgm:pt modelId="{57E3C21D-6624-43B3-AC94-BA48316948CE}" type="pres">
      <dgm:prSet presAssocID="{99E6FCEC-8495-4EE5-983E-528B95734B96}" presName="Name25" presStyleLbl="parChTrans1D3" presStyleIdx="1" presStyleCnt="3"/>
      <dgm:spPr/>
      <dgm:t>
        <a:bodyPr/>
        <a:lstStyle/>
        <a:p>
          <a:endParaRPr kumimoji="1" lang="ja-JP" altLang="en-US"/>
        </a:p>
      </dgm:t>
    </dgm:pt>
    <dgm:pt modelId="{52E3C9CF-B42D-41D4-8D01-5FDEF3857FD6}" type="pres">
      <dgm:prSet presAssocID="{99E6FCEC-8495-4EE5-983E-528B95734B96}" presName="connTx" presStyleLbl="parChTrans1D3" presStyleIdx="1" presStyleCnt="3"/>
      <dgm:spPr/>
      <dgm:t>
        <a:bodyPr/>
        <a:lstStyle/>
        <a:p>
          <a:endParaRPr kumimoji="1" lang="ja-JP" altLang="en-US"/>
        </a:p>
      </dgm:t>
    </dgm:pt>
    <dgm:pt modelId="{FB584183-D78B-471B-B82B-F2EB367EC516}" type="pres">
      <dgm:prSet presAssocID="{C126BEC9-262A-4712-9942-D651B211DCE8}" presName="Name30" presStyleCnt="0"/>
      <dgm:spPr/>
    </dgm:pt>
    <dgm:pt modelId="{CC6A2CAB-B0EB-4637-8F4C-52BF49942397}" type="pres">
      <dgm:prSet presAssocID="{C126BEC9-262A-4712-9942-D651B211DCE8}" presName="level2Shape" presStyleLbl="node3" presStyleIdx="1" presStyleCnt="3"/>
      <dgm:spPr/>
      <dgm:t>
        <a:bodyPr/>
        <a:lstStyle/>
        <a:p>
          <a:endParaRPr kumimoji="1" lang="ja-JP" altLang="en-US"/>
        </a:p>
      </dgm:t>
    </dgm:pt>
    <dgm:pt modelId="{C240DDC7-C808-4CCC-BFC4-388E4D2AAD40}" type="pres">
      <dgm:prSet presAssocID="{C126BEC9-262A-4712-9942-D651B211DCE8}" presName="hierChild3" presStyleCnt="0"/>
      <dgm:spPr/>
    </dgm:pt>
    <dgm:pt modelId="{A692DC70-AEE0-4171-9A44-54F5FA26E76D}" type="pres">
      <dgm:prSet presAssocID="{586B171E-C86F-41B5-914D-6C9FD6D99AB7}" presName="Name25" presStyleLbl="parChTrans1D4" presStyleIdx="3" presStyleCnt="6"/>
      <dgm:spPr/>
      <dgm:t>
        <a:bodyPr/>
        <a:lstStyle/>
        <a:p>
          <a:endParaRPr kumimoji="1" lang="ja-JP" altLang="en-US"/>
        </a:p>
      </dgm:t>
    </dgm:pt>
    <dgm:pt modelId="{B59567A1-E77E-4204-9E96-D289406D3DEB}" type="pres">
      <dgm:prSet presAssocID="{586B171E-C86F-41B5-914D-6C9FD6D99AB7}" presName="connTx" presStyleLbl="parChTrans1D4" presStyleIdx="3" presStyleCnt="6"/>
      <dgm:spPr/>
      <dgm:t>
        <a:bodyPr/>
        <a:lstStyle/>
        <a:p>
          <a:endParaRPr kumimoji="1" lang="ja-JP" altLang="en-US"/>
        </a:p>
      </dgm:t>
    </dgm:pt>
    <dgm:pt modelId="{2C601BAB-62A8-41AB-B6BB-494A809104DC}" type="pres">
      <dgm:prSet presAssocID="{24E148D7-DFD0-4AAA-9C15-E26B1E94678B}" presName="Name30" presStyleCnt="0"/>
      <dgm:spPr/>
    </dgm:pt>
    <dgm:pt modelId="{E2EC1249-2402-493E-A72E-50C06E21FF8B}" type="pres">
      <dgm:prSet presAssocID="{24E148D7-DFD0-4AAA-9C15-E26B1E94678B}" presName="level2Shape" presStyleLbl="node4" presStyleIdx="3" presStyleCnt="6"/>
      <dgm:spPr/>
      <dgm:t>
        <a:bodyPr/>
        <a:lstStyle/>
        <a:p>
          <a:endParaRPr kumimoji="1" lang="ja-JP" altLang="en-US"/>
        </a:p>
      </dgm:t>
    </dgm:pt>
    <dgm:pt modelId="{8185C79F-3CB2-4A3E-84A7-14CF2A46FC52}" type="pres">
      <dgm:prSet presAssocID="{24E148D7-DFD0-4AAA-9C15-E26B1E94678B}" presName="hierChild3" presStyleCnt="0"/>
      <dgm:spPr/>
    </dgm:pt>
    <dgm:pt modelId="{D9C19160-0AD9-40EE-B7FF-75D18D1F6FF7}" type="pres">
      <dgm:prSet presAssocID="{A26BEA95-3FB0-4C5A-B9F9-2B7E746C88F8}" presName="Name25" presStyleLbl="parChTrans1D4" presStyleIdx="4" presStyleCnt="6"/>
      <dgm:spPr/>
      <dgm:t>
        <a:bodyPr/>
        <a:lstStyle/>
        <a:p>
          <a:endParaRPr kumimoji="1" lang="ja-JP" altLang="en-US"/>
        </a:p>
      </dgm:t>
    </dgm:pt>
    <dgm:pt modelId="{2CA2A665-989B-4512-B321-1CEE46DA75B7}" type="pres">
      <dgm:prSet presAssocID="{A26BEA95-3FB0-4C5A-B9F9-2B7E746C88F8}" presName="connTx" presStyleLbl="parChTrans1D4" presStyleIdx="4" presStyleCnt="6"/>
      <dgm:spPr/>
      <dgm:t>
        <a:bodyPr/>
        <a:lstStyle/>
        <a:p>
          <a:endParaRPr kumimoji="1" lang="ja-JP" altLang="en-US"/>
        </a:p>
      </dgm:t>
    </dgm:pt>
    <dgm:pt modelId="{D0F23103-769E-4D63-B950-50217B1CB30F}" type="pres">
      <dgm:prSet presAssocID="{41ABC41F-7905-4D29-B7D5-F17E93813503}" presName="Name30" presStyleCnt="0"/>
      <dgm:spPr/>
    </dgm:pt>
    <dgm:pt modelId="{AC9CB558-81FA-4DB4-99C6-EBA32FD65B71}" type="pres">
      <dgm:prSet presAssocID="{41ABC41F-7905-4D29-B7D5-F17E93813503}" presName="level2Shape" presStyleLbl="node4" presStyleIdx="4" presStyleCnt="6"/>
      <dgm:spPr/>
      <dgm:t>
        <a:bodyPr/>
        <a:lstStyle/>
        <a:p>
          <a:endParaRPr kumimoji="1" lang="ja-JP" altLang="en-US"/>
        </a:p>
      </dgm:t>
    </dgm:pt>
    <dgm:pt modelId="{A228E8F5-B99C-482B-92F7-703D1E5DA0B0}" type="pres">
      <dgm:prSet presAssocID="{41ABC41F-7905-4D29-B7D5-F17E93813503}" presName="hierChild3" presStyleCnt="0"/>
      <dgm:spPr/>
    </dgm:pt>
    <dgm:pt modelId="{F69EFD59-DD3C-4AA5-A01E-AD76B3986E90}" type="pres">
      <dgm:prSet presAssocID="{57EA2BE5-FCA3-4ACA-8EC4-C16CF9FA175D}" presName="Name25" presStyleLbl="parChTrans1D2" presStyleIdx="1" presStyleCnt="2"/>
      <dgm:spPr/>
      <dgm:t>
        <a:bodyPr/>
        <a:lstStyle/>
        <a:p>
          <a:endParaRPr kumimoji="1" lang="ja-JP" altLang="en-US"/>
        </a:p>
      </dgm:t>
    </dgm:pt>
    <dgm:pt modelId="{E85C53BA-6D0A-48C7-A591-6728B64A8829}" type="pres">
      <dgm:prSet presAssocID="{57EA2BE5-FCA3-4ACA-8EC4-C16CF9FA175D}" presName="connTx" presStyleLbl="parChTrans1D2" presStyleIdx="1" presStyleCnt="2"/>
      <dgm:spPr/>
      <dgm:t>
        <a:bodyPr/>
        <a:lstStyle/>
        <a:p>
          <a:endParaRPr kumimoji="1" lang="ja-JP" altLang="en-US"/>
        </a:p>
      </dgm:t>
    </dgm:pt>
    <dgm:pt modelId="{DB9A821E-DD83-4738-B495-CF306CECA1DC}" type="pres">
      <dgm:prSet presAssocID="{1710A576-E5D0-4BEE-9D9A-60668F7A435F}" presName="Name30" presStyleCnt="0"/>
      <dgm:spPr/>
    </dgm:pt>
    <dgm:pt modelId="{A2977ED2-0F20-4E3F-A61B-6FFD0CE1B299}" type="pres">
      <dgm:prSet presAssocID="{1710A576-E5D0-4BEE-9D9A-60668F7A435F}" presName="level2Shape" presStyleLbl="node2" presStyleIdx="1" presStyleCnt="2"/>
      <dgm:spPr/>
      <dgm:t>
        <a:bodyPr/>
        <a:lstStyle/>
        <a:p>
          <a:endParaRPr kumimoji="1" lang="ja-JP" altLang="en-US"/>
        </a:p>
      </dgm:t>
    </dgm:pt>
    <dgm:pt modelId="{0DCD3C9D-4AAB-4100-A8B5-70D809E90283}" type="pres">
      <dgm:prSet presAssocID="{1710A576-E5D0-4BEE-9D9A-60668F7A435F}" presName="hierChild3" presStyleCnt="0"/>
      <dgm:spPr/>
    </dgm:pt>
    <dgm:pt modelId="{E15E77A4-6823-48AA-A856-DCDBF9B3549D}" type="pres">
      <dgm:prSet presAssocID="{B086B903-FFA2-4626-B096-C8F7F37F966F}" presName="Name25" presStyleLbl="parChTrans1D3" presStyleIdx="2" presStyleCnt="3"/>
      <dgm:spPr/>
      <dgm:t>
        <a:bodyPr/>
        <a:lstStyle/>
        <a:p>
          <a:endParaRPr kumimoji="1" lang="ja-JP" altLang="en-US"/>
        </a:p>
      </dgm:t>
    </dgm:pt>
    <dgm:pt modelId="{1108C2FE-4F84-429A-BC66-12AD54A3580E}" type="pres">
      <dgm:prSet presAssocID="{B086B903-FFA2-4626-B096-C8F7F37F966F}" presName="connTx" presStyleLbl="parChTrans1D3" presStyleIdx="2" presStyleCnt="3"/>
      <dgm:spPr/>
      <dgm:t>
        <a:bodyPr/>
        <a:lstStyle/>
        <a:p>
          <a:endParaRPr kumimoji="1" lang="ja-JP" altLang="en-US"/>
        </a:p>
      </dgm:t>
    </dgm:pt>
    <dgm:pt modelId="{D6FFE62E-CB58-4893-8135-5E0B4F6AFD7D}" type="pres">
      <dgm:prSet presAssocID="{C63932C4-C2F9-49F0-8A63-A8074392C344}" presName="Name30" presStyleCnt="0"/>
      <dgm:spPr/>
    </dgm:pt>
    <dgm:pt modelId="{79CF5766-9ACC-4BE4-A337-163A91972ECB}" type="pres">
      <dgm:prSet presAssocID="{C63932C4-C2F9-49F0-8A63-A8074392C344}" presName="level2Shape" presStyleLbl="node3" presStyleIdx="2" presStyleCnt="3"/>
      <dgm:spPr/>
      <dgm:t>
        <a:bodyPr/>
        <a:lstStyle/>
        <a:p>
          <a:endParaRPr kumimoji="1" lang="ja-JP" altLang="en-US"/>
        </a:p>
      </dgm:t>
    </dgm:pt>
    <dgm:pt modelId="{7661827F-83EA-41F0-B421-D6B384F5EC3C}" type="pres">
      <dgm:prSet presAssocID="{C63932C4-C2F9-49F0-8A63-A8074392C344}" presName="hierChild3" presStyleCnt="0"/>
      <dgm:spPr/>
    </dgm:pt>
    <dgm:pt modelId="{E607AE09-FEA4-4973-AD3E-06690657425B}" type="pres">
      <dgm:prSet presAssocID="{CD97AB29-1272-437F-A858-5DE6CC76C1F4}" presName="Name25" presStyleLbl="parChTrans1D4" presStyleIdx="5" presStyleCnt="6"/>
      <dgm:spPr/>
      <dgm:t>
        <a:bodyPr/>
        <a:lstStyle/>
        <a:p>
          <a:endParaRPr kumimoji="1" lang="ja-JP" altLang="en-US"/>
        </a:p>
      </dgm:t>
    </dgm:pt>
    <dgm:pt modelId="{7B895EB1-092D-406F-984C-983114EF26EA}" type="pres">
      <dgm:prSet presAssocID="{CD97AB29-1272-437F-A858-5DE6CC76C1F4}" presName="connTx" presStyleLbl="parChTrans1D4" presStyleIdx="5" presStyleCnt="6"/>
      <dgm:spPr/>
      <dgm:t>
        <a:bodyPr/>
        <a:lstStyle/>
        <a:p>
          <a:endParaRPr kumimoji="1" lang="ja-JP" altLang="en-US"/>
        </a:p>
      </dgm:t>
    </dgm:pt>
    <dgm:pt modelId="{C186B474-EC69-485F-95FA-83FB7F677768}" type="pres">
      <dgm:prSet presAssocID="{6FC85047-550F-492A-B1EE-C1DA5324A016}" presName="Name30" presStyleCnt="0"/>
      <dgm:spPr/>
    </dgm:pt>
    <dgm:pt modelId="{EE412C0B-0167-441A-9E6C-EA36B4E890B7}" type="pres">
      <dgm:prSet presAssocID="{6FC85047-550F-492A-B1EE-C1DA5324A016}" presName="level2Shape" presStyleLbl="node4" presStyleIdx="5" presStyleCnt="6"/>
      <dgm:spPr/>
      <dgm:t>
        <a:bodyPr/>
        <a:lstStyle/>
        <a:p>
          <a:endParaRPr kumimoji="1" lang="ja-JP" altLang="en-US"/>
        </a:p>
      </dgm:t>
    </dgm:pt>
    <dgm:pt modelId="{544CCB98-DCB9-4D07-8532-2D0A4B9B4CFB}" type="pres">
      <dgm:prSet presAssocID="{6FC85047-550F-492A-B1EE-C1DA5324A016}" presName="hierChild3" presStyleCnt="0"/>
      <dgm:spPr/>
    </dgm:pt>
    <dgm:pt modelId="{CC9AB0A6-DDA5-45B8-8055-A128682B2BD7}" type="pres">
      <dgm:prSet presAssocID="{870DC9AB-AEF2-4399-9890-E884422D42A2}" presName="bgShapesFlow" presStyleCnt="0"/>
      <dgm:spPr/>
    </dgm:pt>
  </dgm:ptLst>
  <dgm:cxnLst>
    <dgm:cxn modelId="{BC819522-5288-4BC2-B420-C5F2E3F4B30B}" type="presOf" srcId="{CD97AB29-1272-437F-A858-5DE6CC76C1F4}" destId="{7B895EB1-092D-406F-984C-983114EF26EA}" srcOrd="1" destOrd="0" presId="urn:microsoft.com/office/officeart/2005/8/layout/hierarchy5"/>
    <dgm:cxn modelId="{0AD9F875-EBF6-4C8E-8D33-6F48B9C8CD4E}" type="presOf" srcId="{730DF76A-1888-48E4-A285-EA32EFB86EDA}" destId="{48627E65-4E98-433F-B9FB-F79A02938C27}" srcOrd="1" destOrd="0" presId="urn:microsoft.com/office/officeart/2005/8/layout/hierarchy5"/>
    <dgm:cxn modelId="{7DA04052-A046-437B-B82F-17406EEB87FA}" type="presOf" srcId="{8F3D2872-E20A-4AFF-A368-679B0A4F8D8E}" destId="{B82C68C2-31E5-4B7F-A475-0A368DA93DB9}" srcOrd="0" destOrd="0" presId="urn:microsoft.com/office/officeart/2005/8/layout/hierarchy5"/>
    <dgm:cxn modelId="{BCD101A7-91BE-4E6D-B414-A355FEFDFE3A}" srcId="{870DC9AB-AEF2-4399-9890-E884422D42A2}" destId="{48F38325-3754-4C47-B5A2-D19F3809CA6C}" srcOrd="0" destOrd="0" parTransId="{B9C3DA23-8365-4936-ADC9-010A2F8C608A}" sibTransId="{4A4EABAD-933D-4EDC-8676-244F145CB754}"/>
    <dgm:cxn modelId="{F9D3614F-6DC3-4A0D-800E-1CC36EC65889}" srcId="{C63932C4-C2F9-49F0-8A63-A8074392C344}" destId="{6FC85047-550F-492A-B1EE-C1DA5324A016}" srcOrd="0" destOrd="0" parTransId="{CD97AB29-1272-437F-A858-5DE6CC76C1F4}" sibTransId="{B8A63316-26A7-4E04-AF0C-17244CBBDF28}"/>
    <dgm:cxn modelId="{C9F15A76-A763-400E-BB58-3F0733CD89F4}" srcId="{9B3AD0F8-8497-40B1-B0C6-AAE1D94C6A21}" destId="{C126BEC9-262A-4712-9942-D651B211DCE8}" srcOrd="1" destOrd="0" parTransId="{99E6FCEC-8495-4EE5-983E-528B95734B96}" sibTransId="{36E541C7-EA29-4D40-A04F-A47DF31BAC8C}"/>
    <dgm:cxn modelId="{7C23521A-19FC-494F-BD10-D8E197FC0756}" type="presOf" srcId="{A26BEA95-3FB0-4C5A-B9F9-2B7E746C88F8}" destId="{2CA2A665-989B-4512-B321-1CEE46DA75B7}" srcOrd="1" destOrd="0" presId="urn:microsoft.com/office/officeart/2005/8/layout/hierarchy5"/>
    <dgm:cxn modelId="{5825382D-3383-4FE4-8ADE-4605668B8A2C}" type="presOf" srcId="{8F3D2872-E20A-4AFF-A368-679B0A4F8D8E}" destId="{3498A58D-3FDF-4F21-A287-E017E78F15FD}" srcOrd="1" destOrd="0" presId="urn:microsoft.com/office/officeart/2005/8/layout/hierarchy5"/>
    <dgm:cxn modelId="{1F6B2F89-2B1D-4032-9E22-11820D6EC034}" type="presOf" srcId="{1710A576-E5D0-4BEE-9D9A-60668F7A435F}" destId="{A2977ED2-0F20-4E3F-A61B-6FFD0CE1B299}" srcOrd="0" destOrd="0" presId="urn:microsoft.com/office/officeart/2005/8/layout/hierarchy5"/>
    <dgm:cxn modelId="{3FB85E6D-717D-4712-93F8-8245A6F5BC7D}" type="presOf" srcId="{F9C193A7-47A3-49E4-A58F-E060D8A2BC7F}" destId="{584F4060-C775-4C80-9AEC-5AD2346182ED}" srcOrd="0" destOrd="0" presId="urn:microsoft.com/office/officeart/2005/8/layout/hierarchy5"/>
    <dgm:cxn modelId="{A9F2C922-C23B-472D-A070-7A1F3E73D4EE}" type="presOf" srcId="{B086B903-FFA2-4626-B096-C8F7F37F966F}" destId="{E15E77A4-6823-48AA-A856-DCDBF9B3549D}" srcOrd="0" destOrd="0" presId="urn:microsoft.com/office/officeart/2005/8/layout/hierarchy5"/>
    <dgm:cxn modelId="{5C0BAB23-F9FC-42A6-840B-2EB9269F0875}" srcId="{C126BEC9-262A-4712-9942-D651B211DCE8}" destId="{24E148D7-DFD0-4AAA-9C15-E26B1E94678B}" srcOrd="0" destOrd="0" parTransId="{586B171E-C86F-41B5-914D-6C9FD6D99AB7}" sibTransId="{14B2A599-7912-4E65-A0B5-1F82A2F2C802}"/>
    <dgm:cxn modelId="{F3D2E65F-FA57-47B7-8654-2421D7579B21}" type="presOf" srcId="{41ABC41F-7905-4D29-B7D5-F17E93813503}" destId="{AC9CB558-81FA-4DB4-99C6-EBA32FD65B71}" srcOrd="0" destOrd="0" presId="urn:microsoft.com/office/officeart/2005/8/layout/hierarchy5"/>
    <dgm:cxn modelId="{DE85EBD1-34C5-4A9C-9BEC-BC618FBDA8C4}" srcId="{48F38325-3754-4C47-B5A2-D19F3809CA6C}" destId="{1710A576-E5D0-4BEE-9D9A-60668F7A435F}" srcOrd="1" destOrd="0" parTransId="{57EA2BE5-FCA3-4ACA-8EC4-C16CF9FA175D}" sibTransId="{26741495-D641-4855-942D-A868038CA4CF}"/>
    <dgm:cxn modelId="{BE1364C0-315E-45BC-ACD2-B63F486D8DCF}" type="presOf" srcId="{0C82BE9F-59B7-41E0-B273-908C9DDE6921}" destId="{94489457-DECE-42DF-A9CF-50F7882F44B6}" srcOrd="0" destOrd="0" presId="urn:microsoft.com/office/officeart/2005/8/layout/hierarchy5"/>
    <dgm:cxn modelId="{30F9A67F-E27D-46B1-8C69-81C7ACC75AAF}" srcId="{48F38325-3754-4C47-B5A2-D19F3809CA6C}" destId="{9B3AD0F8-8497-40B1-B0C6-AAE1D94C6A21}" srcOrd="0" destOrd="0" parTransId="{730DF76A-1888-48E4-A285-EA32EFB86EDA}" sibTransId="{6BD3DB07-197B-49FE-9B7D-38D8AAB1A18F}"/>
    <dgm:cxn modelId="{CE1B974D-59F4-4DFB-8E9D-6CB64AD2B50E}" type="presOf" srcId="{6FC85047-550F-492A-B1EE-C1DA5324A016}" destId="{EE412C0B-0167-441A-9E6C-EA36B4E890B7}" srcOrd="0" destOrd="0" presId="urn:microsoft.com/office/officeart/2005/8/layout/hierarchy5"/>
    <dgm:cxn modelId="{6B53075B-7760-41F0-9559-E31D06EFD27A}" type="presOf" srcId="{C63932C4-C2F9-49F0-8A63-A8074392C344}" destId="{79CF5766-9ACC-4BE4-A337-163A91972ECB}" srcOrd="0" destOrd="0" presId="urn:microsoft.com/office/officeart/2005/8/layout/hierarchy5"/>
    <dgm:cxn modelId="{99428DFF-560A-49A9-A189-0A33CDD86CB1}" type="presOf" srcId="{297FFD05-1BDB-41F5-A44B-4F4D2BC3D237}" destId="{EF7C32CE-59B1-414C-BD68-3C4005D2E508}" srcOrd="0" destOrd="0" presId="urn:microsoft.com/office/officeart/2005/8/layout/hierarchy5"/>
    <dgm:cxn modelId="{9D7B3264-DE2E-4EF4-8789-35AC1C8AC502}" type="presOf" srcId="{61FC4C3D-219E-4BCC-8200-CD1CB0AAFAAF}" destId="{5B7C64A0-5885-41A4-8636-54AC74414777}" srcOrd="0" destOrd="0" presId="urn:microsoft.com/office/officeart/2005/8/layout/hierarchy5"/>
    <dgm:cxn modelId="{82E27E04-0811-4E49-BFA1-A5746278B99C}" type="presOf" srcId="{6ABA08A8-FEC2-46D3-87D1-1CC5E0EEBE1D}" destId="{E44B84DC-56B9-4BED-8FC0-DC764BB9E58C}" srcOrd="0" destOrd="0" presId="urn:microsoft.com/office/officeart/2005/8/layout/hierarchy5"/>
    <dgm:cxn modelId="{CFDEFA76-4BD4-478F-AF4B-E75D2F55A46B}" srcId="{1710A576-E5D0-4BEE-9D9A-60668F7A435F}" destId="{C63932C4-C2F9-49F0-8A63-A8074392C344}" srcOrd="0" destOrd="0" parTransId="{B086B903-FFA2-4626-B096-C8F7F37F966F}" sibTransId="{993DDA2B-F790-4616-B377-8479760FC012}"/>
    <dgm:cxn modelId="{EC4E0733-F8B2-4346-AFDD-88F374952E81}" type="presOf" srcId="{586B171E-C86F-41B5-914D-6C9FD6D99AB7}" destId="{A692DC70-AEE0-4171-9A44-54F5FA26E76D}" srcOrd="0" destOrd="0" presId="urn:microsoft.com/office/officeart/2005/8/layout/hierarchy5"/>
    <dgm:cxn modelId="{5E2181F1-5AD4-49A9-B6FA-CCB18395F303}" type="presOf" srcId="{A26BEA95-3FB0-4C5A-B9F9-2B7E746C88F8}" destId="{D9C19160-0AD9-40EE-B7FF-75D18D1F6FF7}" srcOrd="0" destOrd="0" presId="urn:microsoft.com/office/officeart/2005/8/layout/hierarchy5"/>
    <dgm:cxn modelId="{4DD700E8-28D1-4624-9088-7799F0AA7B25}" type="presOf" srcId="{24E148D7-DFD0-4AAA-9C15-E26B1E94678B}" destId="{E2EC1249-2402-493E-A72E-50C06E21FF8B}" srcOrd="0" destOrd="0" presId="urn:microsoft.com/office/officeart/2005/8/layout/hierarchy5"/>
    <dgm:cxn modelId="{21699264-D9AB-40CC-909A-E0246A595E01}" srcId="{F9C193A7-47A3-49E4-A58F-E060D8A2BC7F}" destId="{297FFD05-1BDB-41F5-A44B-4F4D2BC3D237}" srcOrd="1" destOrd="0" parTransId="{8F3D2872-E20A-4AFF-A368-679B0A4F8D8E}" sibTransId="{74896B7C-B763-4F07-BD45-17D33CF11BE0}"/>
    <dgm:cxn modelId="{90253A3C-15A0-49A0-8325-A4DF406A06A2}" type="presOf" srcId="{CD97AB29-1272-437F-A858-5DE6CC76C1F4}" destId="{E607AE09-FEA4-4973-AD3E-06690657425B}" srcOrd="0" destOrd="0" presId="urn:microsoft.com/office/officeart/2005/8/layout/hierarchy5"/>
    <dgm:cxn modelId="{DFC08EA8-3F21-4E20-B666-B9FFD0C8E5CE}" srcId="{9B3AD0F8-8497-40B1-B0C6-AAE1D94C6A21}" destId="{F9C193A7-47A3-49E4-A58F-E060D8A2BC7F}" srcOrd="0" destOrd="0" parTransId="{61FC4C3D-219E-4BCC-8200-CD1CB0AAFAAF}" sibTransId="{F8109F1B-6161-4786-8454-1D06ECE7812B}"/>
    <dgm:cxn modelId="{A5A27392-8B80-44E1-A704-3738482C1892}" srcId="{F9C193A7-47A3-49E4-A58F-E060D8A2BC7F}" destId="{FC44908F-7B88-47CC-A99F-DABEB26B8B85}" srcOrd="2" destOrd="0" parTransId="{6ABA08A8-FEC2-46D3-87D1-1CC5E0EEBE1D}" sibTransId="{09DA5454-9384-44DD-B673-CFEA9AB75447}"/>
    <dgm:cxn modelId="{D45D00E0-599F-449A-A604-5FD758658420}" type="presOf" srcId="{870DC9AB-AEF2-4399-9890-E884422D42A2}" destId="{088E9E1D-1910-42EE-ABC2-0A5BBC2240B3}" srcOrd="0" destOrd="0" presId="urn:microsoft.com/office/officeart/2005/8/layout/hierarchy5"/>
    <dgm:cxn modelId="{732ACA5C-0294-4EE5-ACED-274EB840AB8B}" type="presOf" srcId="{99E6FCEC-8495-4EE5-983E-528B95734B96}" destId="{52E3C9CF-B42D-41D4-8D01-5FDEF3857FD6}" srcOrd="1" destOrd="0" presId="urn:microsoft.com/office/officeart/2005/8/layout/hierarchy5"/>
    <dgm:cxn modelId="{7CC34BD4-DD39-4F0C-9872-E603E231CFF1}" type="presOf" srcId="{B086B903-FFA2-4626-B096-C8F7F37F966F}" destId="{1108C2FE-4F84-429A-BC66-12AD54A3580E}" srcOrd="1" destOrd="0" presId="urn:microsoft.com/office/officeart/2005/8/layout/hierarchy5"/>
    <dgm:cxn modelId="{211D4C47-2AAB-4B17-8E1C-4EC2643D6891}" type="presOf" srcId="{586B171E-C86F-41B5-914D-6C9FD6D99AB7}" destId="{B59567A1-E77E-4204-9E96-D289406D3DEB}" srcOrd="1" destOrd="0" presId="urn:microsoft.com/office/officeart/2005/8/layout/hierarchy5"/>
    <dgm:cxn modelId="{35FB9CAF-0DC0-40C7-A427-4861521EBCCE}" type="presOf" srcId="{57EA2BE5-FCA3-4ACA-8EC4-C16CF9FA175D}" destId="{E85C53BA-6D0A-48C7-A591-6728B64A8829}" srcOrd="1" destOrd="0" presId="urn:microsoft.com/office/officeart/2005/8/layout/hierarchy5"/>
    <dgm:cxn modelId="{735C3DAD-066E-4FE1-B951-A0F904B38CB0}" type="presOf" srcId="{730DF76A-1888-48E4-A285-EA32EFB86EDA}" destId="{2EEF6148-E2A1-48F3-9F1C-5EAA53041CAE}" srcOrd="0" destOrd="0" presId="urn:microsoft.com/office/officeart/2005/8/layout/hierarchy5"/>
    <dgm:cxn modelId="{2410227B-5499-48C5-924E-C3C8C6832818}" type="presOf" srcId="{61FC4C3D-219E-4BCC-8200-CD1CB0AAFAAF}" destId="{080147E1-7FAA-424D-A4AC-1F8FEBC828F3}" srcOrd="1" destOrd="0" presId="urn:microsoft.com/office/officeart/2005/8/layout/hierarchy5"/>
    <dgm:cxn modelId="{5B82ED6D-1272-422C-B214-ABF5C1139A07}" type="presOf" srcId="{00715624-9BEC-414E-BCE4-6BB9A31E3276}" destId="{03C9F2AE-EEB4-4AED-B3DC-C99C7C5D94EE}" srcOrd="0" destOrd="0" presId="urn:microsoft.com/office/officeart/2005/8/layout/hierarchy5"/>
    <dgm:cxn modelId="{1D39D5F7-CF4B-49F5-984E-718E08BD9FFA}" type="presOf" srcId="{C126BEC9-262A-4712-9942-D651B211DCE8}" destId="{CC6A2CAB-B0EB-4637-8F4C-52BF49942397}" srcOrd="0" destOrd="0" presId="urn:microsoft.com/office/officeart/2005/8/layout/hierarchy5"/>
    <dgm:cxn modelId="{7FAE6275-59AB-4495-9894-22ABA11DD38F}" type="presOf" srcId="{9B3AD0F8-8497-40B1-B0C6-AAE1D94C6A21}" destId="{95AD9C68-1F1E-4BC6-9613-84490F8EF0C1}" srcOrd="0" destOrd="0" presId="urn:microsoft.com/office/officeart/2005/8/layout/hierarchy5"/>
    <dgm:cxn modelId="{198BB95F-64E0-49CC-8030-346DEE1B6895}" type="presOf" srcId="{48F38325-3754-4C47-B5A2-D19F3809CA6C}" destId="{47B8F348-EC9D-4EF6-8243-2C7FBC6ADB5E}" srcOrd="0" destOrd="0" presId="urn:microsoft.com/office/officeart/2005/8/layout/hierarchy5"/>
    <dgm:cxn modelId="{46D87FD2-3EEE-46B8-BBE8-B39D4E54E127}" srcId="{C126BEC9-262A-4712-9942-D651B211DCE8}" destId="{41ABC41F-7905-4D29-B7D5-F17E93813503}" srcOrd="1" destOrd="0" parTransId="{A26BEA95-3FB0-4C5A-B9F9-2B7E746C88F8}" sibTransId="{B4616957-3382-4880-9204-28E5AA23EDE5}"/>
    <dgm:cxn modelId="{4B15DB0C-F73A-4F1F-889B-962888E3296D}" type="presOf" srcId="{6ABA08A8-FEC2-46D3-87D1-1CC5E0EEBE1D}" destId="{D1EFB24B-0D46-493E-AA5B-5E23F2C478FE}" srcOrd="1" destOrd="0" presId="urn:microsoft.com/office/officeart/2005/8/layout/hierarchy5"/>
    <dgm:cxn modelId="{2E0D2CB7-D74C-46C4-B531-02C4962927C6}" type="presOf" srcId="{99E6FCEC-8495-4EE5-983E-528B95734B96}" destId="{57E3C21D-6624-43B3-AC94-BA48316948CE}" srcOrd="0" destOrd="0" presId="urn:microsoft.com/office/officeart/2005/8/layout/hierarchy5"/>
    <dgm:cxn modelId="{BF9A8AC9-E9BC-48FF-9084-7B611964A7B7}" type="presOf" srcId="{00715624-9BEC-414E-BCE4-6BB9A31E3276}" destId="{08A9B3F9-7114-4A60-9B73-F0988D96C910}" srcOrd="1" destOrd="0" presId="urn:microsoft.com/office/officeart/2005/8/layout/hierarchy5"/>
    <dgm:cxn modelId="{6C3161FC-D081-4893-AF94-3D0B0D3E5604}" type="presOf" srcId="{57EA2BE5-FCA3-4ACA-8EC4-C16CF9FA175D}" destId="{F69EFD59-DD3C-4AA5-A01E-AD76B3986E90}" srcOrd="0" destOrd="0" presId="urn:microsoft.com/office/officeart/2005/8/layout/hierarchy5"/>
    <dgm:cxn modelId="{B8224BDE-7FA0-4193-B342-4C55DE2BFC60}" srcId="{F9C193A7-47A3-49E4-A58F-E060D8A2BC7F}" destId="{0C82BE9F-59B7-41E0-B273-908C9DDE6921}" srcOrd="0" destOrd="0" parTransId="{00715624-9BEC-414E-BCE4-6BB9A31E3276}" sibTransId="{A53624AD-1F57-4C41-8B68-795DD76FAC55}"/>
    <dgm:cxn modelId="{4D999948-DD2E-497F-949D-3B8304AC126B}" type="presOf" srcId="{FC44908F-7B88-47CC-A99F-DABEB26B8B85}" destId="{FFDA653D-4231-412D-A9DE-A9654CF58DE6}" srcOrd="0" destOrd="0" presId="urn:microsoft.com/office/officeart/2005/8/layout/hierarchy5"/>
    <dgm:cxn modelId="{034A4D37-905E-4A41-985E-4461AAF857C8}" type="presParOf" srcId="{088E9E1D-1910-42EE-ABC2-0A5BBC2240B3}" destId="{D3CCBFD8-B8D4-487C-A969-836467E1D7A0}" srcOrd="0" destOrd="0" presId="urn:microsoft.com/office/officeart/2005/8/layout/hierarchy5"/>
    <dgm:cxn modelId="{5B6E4D7C-6A84-4579-AA28-BE92EC47A466}" type="presParOf" srcId="{D3CCBFD8-B8D4-487C-A969-836467E1D7A0}" destId="{90C478AD-49DE-4A32-A732-BF82E9DD20A6}" srcOrd="0" destOrd="0" presId="urn:microsoft.com/office/officeart/2005/8/layout/hierarchy5"/>
    <dgm:cxn modelId="{AF351D78-7F73-4F33-A6B8-FA78CB83A68A}" type="presParOf" srcId="{90C478AD-49DE-4A32-A732-BF82E9DD20A6}" destId="{5C4D7527-1FC7-4AB6-96FB-FC8291C1F358}" srcOrd="0" destOrd="0" presId="urn:microsoft.com/office/officeart/2005/8/layout/hierarchy5"/>
    <dgm:cxn modelId="{429D4117-C262-4243-9D14-12E85BAB8789}" type="presParOf" srcId="{5C4D7527-1FC7-4AB6-96FB-FC8291C1F358}" destId="{47B8F348-EC9D-4EF6-8243-2C7FBC6ADB5E}" srcOrd="0" destOrd="0" presId="urn:microsoft.com/office/officeart/2005/8/layout/hierarchy5"/>
    <dgm:cxn modelId="{1B696D9F-D118-4060-9038-150D9C47C6AD}" type="presParOf" srcId="{5C4D7527-1FC7-4AB6-96FB-FC8291C1F358}" destId="{1397D529-EA5C-4A1A-988A-0F178E761282}" srcOrd="1" destOrd="0" presId="urn:microsoft.com/office/officeart/2005/8/layout/hierarchy5"/>
    <dgm:cxn modelId="{7CD18458-C453-4601-BC28-54D574F2D1C3}" type="presParOf" srcId="{1397D529-EA5C-4A1A-988A-0F178E761282}" destId="{2EEF6148-E2A1-48F3-9F1C-5EAA53041CAE}" srcOrd="0" destOrd="0" presId="urn:microsoft.com/office/officeart/2005/8/layout/hierarchy5"/>
    <dgm:cxn modelId="{B1899AD7-2B5C-44B5-98C4-CCA5B860C066}" type="presParOf" srcId="{2EEF6148-E2A1-48F3-9F1C-5EAA53041CAE}" destId="{48627E65-4E98-433F-B9FB-F79A02938C27}" srcOrd="0" destOrd="0" presId="urn:microsoft.com/office/officeart/2005/8/layout/hierarchy5"/>
    <dgm:cxn modelId="{7BF7DF96-D50D-4DB5-82EA-4010CDA32CA2}" type="presParOf" srcId="{1397D529-EA5C-4A1A-988A-0F178E761282}" destId="{AD80550B-65E5-4A2A-9F97-AA30FBEF1117}" srcOrd="1" destOrd="0" presId="urn:microsoft.com/office/officeart/2005/8/layout/hierarchy5"/>
    <dgm:cxn modelId="{01E36378-1DD8-4AE2-8914-EF821B6A2FF3}" type="presParOf" srcId="{AD80550B-65E5-4A2A-9F97-AA30FBEF1117}" destId="{95AD9C68-1F1E-4BC6-9613-84490F8EF0C1}" srcOrd="0" destOrd="0" presId="urn:microsoft.com/office/officeart/2005/8/layout/hierarchy5"/>
    <dgm:cxn modelId="{EF5142FF-64F3-4AAD-8F16-573896BB5ECA}" type="presParOf" srcId="{AD80550B-65E5-4A2A-9F97-AA30FBEF1117}" destId="{97576ACC-ABC1-42BB-ADB8-A2295BFF0F41}" srcOrd="1" destOrd="0" presId="urn:microsoft.com/office/officeart/2005/8/layout/hierarchy5"/>
    <dgm:cxn modelId="{2CE134F2-A004-4505-9375-4D052DED1390}" type="presParOf" srcId="{97576ACC-ABC1-42BB-ADB8-A2295BFF0F41}" destId="{5B7C64A0-5885-41A4-8636-54AC74414777}" srcOrd="0" destOrd="0" presId="urn:microsoft.com/office/officeart/2005/8/layout/hierarchy5"/>
    <dgm:cxn modelId="{B64120F6-24F9-4ED4-A255-E2410984C0F9}" type="presParOf" srcId="{5B7C64A0-5885-41A4-8636-54AC74414777}" destId="{080147E1-7FAA-424D-A4AC-1F8FEBC828F3}" srcOrd="0" destOrd="0" presId="urn:microsoft.com/office/officeart/2005/8/layout/hierarchy5"/>
    <dgm:cxn modelId="{44D4CBDF-654C-4CC1-8DF5-67A410DB153E}" type="presParOf" srcId="{97576ACC-ABC1-42BB-ADB8-A2295BFF0F41}" destId="{68FE5EBB-F82C-48CF-B8DD-A91EAED9F94E}" srcOrd="1" destOrd="0" presId="urn:microsoft.com/office/officeart/2005/8/layout/hierarchy5"/>
    <dgm:cxn modelId="{0CF78259-052C-474B-8CB5-4594CBEFE88F}" type="presParOf" srcId="{68FE5EBB-F82C-48CF-B8DD-A91EAED9F94E}" destId="{584F4060-C775-4C80-9AEC-5AD2346182ED}" srcOrd="0" destOrd="0" presId="urn:microsoft.com/office/officeart/2005/8/layout/hierarchy5"/>
    <dgm:cxn modelId="{5D891057-3EE7-403E-A334-CCD547DA164B}" type="presParOf" srcId="{68FE5EBB-F82C-48CF-B8DD-A91EAED9F94E}" destId="{1545BA70-DBDC-41D7-9BC9-D90364783708}" srcOrd="1" destOrd="0" presId="urn:microsoft.com/office/officeart/2005/8/layout/hierarchy5"/>
    <dgm:cxn modelId="{544B3EF6-944E-4390-B9C7-5A659F81C50C}" type="presParOf" srcId="{1545BA70-DBDC-41D7-9BC9-D90364783708}" destId="{03C9F2AE-EEB4-4AED-B3DC-C99C7C5D94EE}" srcOrd="0" destOrd="0" presId="urn:microsoft.com/office/officeart/2005/8/layout/hierarchy5"/>
    <dgm:cxn modelId="{2197EEB5-F89B-4144-96F0-E3CD4148A004}" type="presParOf" srcId="{03C9F2AE-EEB4-4AED-B3DC-C99C7C5D94EE}" destId="{08A9B3F9-7114-4A60-9B73-F0988D96C910}" srcOrd="0" destOrd="0" presId="urn:microsoft.com/office/officeart/2005/8/layout/hierarchy5"/>
    <dgm:cxn modelId="{9E622E55-FF3F-4D02-BFBE-D076D8DFE415}" type="presParOf" srcId="{1545BA70-DBDC-41D7-9BC9-D90364783708}" destId="{68CCA83C-B762-437A-982E-3A9FF19B2F33}" srcOrd="1" destOrd="0" presId="urn:microsoft.com/office/officeart/2005/8/layout/hierarchy5"/>
    <dgm:cxn modelId="{96E421BF-B4E1-45A5-BC62-A23817D6C85A}" type="presParOf" srcId="{68CCA83C-B762-437A-982E-3A9FF19B2F33}" destId="{94489457-DECE-42DF-A9CF-50F7882F44B6}" srcOrd="0" destOrd="0" presId="urn:microsoft.com/office/officeart/2005/8/layout/hierarchy5"/>
    <dgm:cxn modelId="{A606E7C0-0C56-453C-BF4C-3C55F3052B77}" type="presParOf" srcId="{68CCA83C-B762-437A-982E-3A9FF19B2F33}" destId="{2AF61988-F222-4811-ADB3-A674E7E4C715}" srcOrd="1" destOrd="0" presId="urn:microsoft.com/office/officeart/2005/8/layout/hierarchy5"/>
    <dgm:cxn modelId="{9AA13B4B-F5D9-4728-909D-8A214BC63081}" type="presParOf" srcId="{1545BA70-DBDC-41D7-9BC9-D90364783708}" destId="{B82C68C2-31E5-4B7F-A475-0A368DA93DB9}" srcOrd="2" destOrd="0" presId="urn:microsoft.com/office/officeart/2005/8/layout/hierarchy5"/>
    <dgm:cxn modelId="{B82C8406-EB7C-4AE3-900F-465FBD1390EE}" type="presParOf" srcId="{B82C68C2-31E5-4B7F-A475-0A368DA93DB9}" destId="{3498A58D-3FDF-4F21-A287-E017E78F15FD}" srcOrd="0" destOrd="0" presId="urn:microsoft.com/office/officeart/2005/8/layout/hierarchy5"/>
    <dgm:cxn modelId="{3ACEE159-AC76-4D41-A22B-B5B1D26D76DB}" type="presParOf" srcId="{1545BA70-DBDC-41D7-9BC9-D90364783708}" destId="{C2A08F95-5E44-4B7D-9659-A01CC8DCA847}" srcOrd="3" destOrd="0" presId="urn:microsoft.com/office/officeart/2005/8/layout/hierarchy5"/>
    <dgm:cxn modelId="{BC2B0BED-C2A9-4BF8-9D57-4A1152A6F559}" type="presParOf" srcId="{C2A08F95-5E44-4B7D-9659-A01CC8DCA847}" destId="{EF7C32CE-59B1-414C-BD68-3C4005D2E508}" srcOrd="0" destOrd="0" presId="urn:microsoft.com/office/officeart/2005/8/layout/hierarchy5"/>
    <dgm:cxn modelId="{5D1C25A1-4731-49EF-B58C-9F777FA9157A}" type="presParOf" srcId="{C2A08F95-5E44-4B7D-9659-A01CC8DCA847}" destId="{B8C4BE2B-0454-4348-B245-323FA8DCF1CD}" srcOrd="1" destOrd="0" presId="urn:microsoft.com/office/officeart/2005/8/layout/hierarchy5"/>
    <dgm:cxn modelId="{63EE3880-4FFC-4C54-A883-0830F3CFD6D5}" type="presParOf" srcId="{1545BA70-DBDC-41D7-9BC9-D90364783708}" destId="{E44B84DC-56B9-4BED-8FC0-DC764BB9E58C}" srcOrd="4" destOrd="0" presId="urn:microsoft.com/office/officeart/2005/8/layout/hierarchy5"/>
    <dgm:cxn modelId="{31028F49-6886-406A-AC7C-179E561C0AF3}" type="presParOf" srcId="{E44B84DC-56B9-4BED-8FC0-DC764BB9E58C}" destId="{D1EFB24B-0D46-493E-AA5B-5E23F2C478FE}" srcOrd="0" destOrd="0" presId="urn:microsoft.com/office/officeart/2005/8/layout/hierarchy5"/>
    <dgm:cxn modelId="{C554B2E7-848D-49FC-96ED-3313AE6CEBE6}" type="presParOf" srcId="{1545BA70-DBDC-41D7-9BC9-D90364783708}" destId="{76D33E03-74DF-402F-A331-954E9EB3E241}" srcOrd="5" destOrd="0" presId="urn:microsoft.com/office/officeart/2005/8/layout/hierarchy5"/>
    <dgm:cxn modelId="{458AF735-3334-43C3-9C14-E7061023070D}" type="presParOf" srcId="{76D33E03-74DF-402F-A331-954E9EB3E241}" destId="{FFDA653D-4231-412D-A9DE-A9654CF58DE6}" srcOrd="0" destOrd="0" presId="urn:microsoft.com/office/officeart/2005/8/layout/hierarchy5"/>
    <dgm:cxn modelId="{BF268080-EC71-4391-8703-3B697BD76123}" type="presParOf" srcId="{76D33E03-74DF-402F-A331-954E9EB3E241}" destId="{49296561-BBC8-4662-955B-5053EF74A520}" srcOrd="1" destOrd="0" presId="urn:microsoft.com/office/officeart/2005/8/layout/hierarchy5"/>
    <dgm:cxn modelId="{EDD3344E-4484-4F20-8158-3BFE14D9017E}" type="presParOf" srcId="{97576ACC-ABC1-42BB-ADB8-A2295BFF0F41}" destId="{57E3C21D-6624-43B3-AC94-BA48316948CE}" srcOrd="2" destOrd="0" presId="urn:microsoft.com/office/officeart/2005/8/layout/hierarchy5"/>
    <dgm:cxn modelId="{F76CCACC-4039-439D-8E9D-AA86B48D546A}" type="presParOf" srcId="{57E3C21D-6624-43B3-AC94-BA48316948CE}" destId="{52E3C9CF-B42D-41D4-8D01-5FDEF3857FD6}" srcOrd="0" destOrd="0" presId="urn:microsoft.com/office/officeart/2005/8/layout/hierarchy5"/>
    <dgm:cxn modelId="{CBBC38CD-711D-4ED8-839C-43862749D793}" type="presParOf" srcId="{97576ACC-ABC1-42BB-ADB8-A2295BFF0F41}" destId="{FB584183-D78B-471B-B82B-F2EB367EC516}" srcOrd="3" destOrd="0" presId="urn:microsoft.com/office/officeart/2005/8/layout/hierarchy5"/>
    <dgm:cxn modelId="{3C3BBBE1-54DB-4303-8945-37758E343FB2}" type="presParOf" srcId="{FB584183-D78B-471B-B82B-F2EB367EC516}" destId="{CC6A2CAB-B0EB-4637-8F4C-52BF49942397}" srcOrd="0" destOrd="0" presId="urn:microsoft.com/office/officeart/2005/8/layout/hierarchy5"/>
    <dgm:cxn modelId="{E4D0AE17-B898-4D99-A947-B07F2AB0AB7B}" type="presParOf" srcId="{FB584183-D78B-471B-B82B-F2EB367EC516}" destId="{C240DDC7-C808-4CCC-BFC4-388E4D2AAD40}" srcOrd="1" destOrd="0" presId="urn:microsoft.com/office/officeart/2005/8/layout/hierarchy5"/>
    <dgm:cxn modelId="{F214C343-3687-40C8-90BF-777DE58BA5F5}" type="presParOf" srcId="{C240DDC7-C808-4CCC-BFC4-388E4D2AAD40}" destId="{A692DC70-AEE0-4171-9A44-54F5FA26E76D}" srcOrd="0" destOrd="0" presId="urn:microsoft.com/office/officeart/2005/8/layout/hierarchy5"/>
    <dgm:cxn modelId="{5BFC9A1A-C5E7-4E9C-8F82-DA3E33F1A399}" type="presParOf" srcId="{A692DC70-AEE0-4171-9A44-54F5FA26E76D}" destId="{B59567A1-E77E-4204-9E96-D289406D3DEB}" srcOrd="0" destOrd="0" presId="urn:microsoft.com/office/officeart/2005/8/layout/hierarchy5"/>
    <dgm:cxn modelId="{0B03F416-9575-459D-8F34-2897BD7FA36B}" type="presParOf" srcId="{C240DDC7-C808-4CCC-BFC4-388E4D2AAD40}" destId="{2C601BAB-62A8-41AB-B6BB-494A809104DC}" srcOrd="1" destOrd="0" presId="urn:microsoft.com/office/officeart/2005/8/layout/hierarchy5"/>
    <dgm:cxn modelId="{2782B6D8-0140-4F7A-B3F9-956F0C9CF1FA}" type="presParOf" srcId="{2C601BAB-62A8-41AB-B6BB-494A809104DC}" destId="{E2EC1249-2402-493E-A72E-50C06E21FF8B}" srcOrd="0" destOrd="0" presId="urn:microsoft.com/office/officeart/2005/8/layout/hierarchy5"/>
    <dgm:cxn modelId="{07C78D16-0DFE-446F-B464-B84C28E28A0A}" type="presParOf" srcId="{2C601BAB-62A8-41AB-B6BB-494A809104DC}" destId="{8185C79F-3CB2-4A3E-84A7-14CF2A46FC52}" srcOrd="1" destOrd="0" presId="urn:microsoft.com/office/officeart/2005/8/layout/hierarchy5"/>
    <dgm:cxn modelId="{C6340982-489F-4148-AA90-CE49D764C70C}" type="presParOf" srcId="{C240DDC7-C808-4CCC-BFC4-388E4D2AAD40}" destId="{D9C19160-0AD9-40EE-B7FF-75D18D1F6FF7}" srcOrd="2" destOrd="0" presId="urn:microsoft.com/office/officeart/2005/8/layout/hierarchy5"/>
    <dgm:cxn modelId="{8B8A7130-3198-48BA-AA51-529030EF610F}" type="presParOf" srcId="{D9C19160-0AD9-40EE-B7FF-75D18D1F6FF7}" destId="{2CA2A665-989B-4512-B321-1CEE46DA75B7}" srcOrd="0" destOrd="0" presId="urn:microsoft.com/office/officeart/2005/8/layout/hierarchy5"/>
    <dgm:cxn modelId="{A004B0B1-D267-435C-9558-613ADD95F8C5}" type="presParOf" srcId="{C240DDC7-C808-4CCC-BFC4-388E4D2AAD40}" destId="{D0F23103-769E-4D63-B950-50217B1CB30F}" srcOrd="3" destOrd="0" presId="urn:microsoft.com/office/officeart/2005/8/layout/hierarchy5"/>
    <dgm:cxn modelId="{4ED2D2DA-09B3-4693-B9F8-7643E545FEFB}" type="presParOf" srcId="{D0F23103-769E-4D63-B950-50217B1CB30F}" destId="{AC9CB558-81FA-4DB4-99C6-EBA32FD65B71}" srcOrd="0" destOrd="0" presId="urn:microsoft.com/office/officeart/2005/8/layout/hierarchy5"/>
    <dgm:cxn modelId="{60B08DC3-8503-4BCC-BB09-5E2B2073507D}" type="presParOf" srcId="{D0F23103-769E-4D63-B950-50217B1CB30F}" destId="{A228E8F5-B99C-482B-92F7-703D1E5DA0B0}" srcOrd="1" destOrd="0" presId="urn:microsoft.com/office/officeart/2005/8/layout/hierarchy5"/>
    <dgm:cxn modelId="{AB166D4D-9E97-476A-9910-B4B384DA669E}" type="presParOf" srcId="{1397D529-EA5C-4A1A-988A-0F178E761282}" destId="{F69EFD59-DD3C-4AA5-A01E-AD76B3986E90}" srcOrd="2" destOrd="0" presId="urn:microsoft.com/office/officeart/2005/8/layout/hierarchy5"/>
    <dgm:cxn modelId="{73CC08DA-4C00-45F4-B86B-F295BD0C2AD9}" type="presParOf" srcId="{F69EFD59-DD3C-4AA5-A01E-AD76B3986E90}" destId="{E85C53BA-6D0A-48C7-A591-6728B64A8829}" srcOrd="0" destOrd="0" presId="urn:microsoft.com/office/officeart/2005/8/layout/hierarchy5"/>
    <dgm:cxn modelId="{9298323B-7FE0-4BA0-AF0D-A0DDF99DB93A}" type="presParOf" srcId="{1397D529-EA5C-4A1A-988A-0F178E761282}" destId="{DB9A821E-DD83-4738-B495-CF306CECA1DC}" srcOrd="3" destOrd="0" presId="urn:microsoft.com/office/officeart/2005/8/layout/hierarchy5"/>
    <dgm:cxn modelId="{3F2FA769-0585-4E64-A150-5D99C2C0CECA}" type="presParOf" srcId="{DB9A821E-DD83-4738-B495-CF306CECA1DC}" destId="{A2977ED2-0F20-4E3F-A61B-6FFD0CE1B299}" srcOrd="0" destOrd="0" presId="urn:microsoft.com/office/officeart/2005/8/layout/hierarchy5"/>
    <dgm:cxn modelId="{D162B9C0-0579-4C30-BF0E-1A6AA85DA287}" type="presParOf" srcId="{DB9A821E-DD83-4738-B495-CF306CECA1DC}" destId="{0DCD3C9D-4AAB-4100-A8B5-70D809E90283}" srcOrd="1" destOrd="0" presId="urn:microsoft.com/office/officeart/2005/8/layout/hierarchy5"/>
    <dgm:cxn modelId="{4FE7B22C-0052-42FC-A6C8-1989A91ED8B7}" type="presParOf" srcId="{0DCD3C9D-4AAB-4100-A8B5-70D809E90283}" destId="{E15E77A4-6823-48AA-A856-DCDBF9B3549D}" srcOrd="0" destOrd="0" presId="urn:microsoft.com/office/officeart/2005/8/layout/hierarchy5"/>
    <dgm:cxn modelId="{DC086BF6-E026-4906-8152-9EFBD09DA546}" type="presParOf" srcId="{E15E77A4-6823-48AA-A856-DCDBF9B3549D}" destId="{1108C2FE-4F84-429A-BC66-12AD54A3580E}" srcOrd="0" destOrd="0" presId="urn:microsoft.com/office/officeart/2005/8/layout/hierarchy5"/>
    <dgm:cxn modelId="{8B7761CD-096B-4A0D-BD1C-0992F613AFCE}" type="presParOf" srcId="{0DCD3C9D-4AAB-4100-A8B5-70D809E90283}" destId="{D6FFE62E-CB58-4893-8135-5E0B4F6AFD7D}" srcOrd="1" destOrd="0" presId="urn:microsoft.com/office/officeart/2005/8/layout/hierarchy5"/>
    <dgm:cxn modelId="{879B51CC-CE55-46E6-91C3-9A266274FC6B}" type="presParOf" srcId="{D6FFE62E-CB58-4893-8135-5E0B4F6AFD7D}" destId="{79CF5766-9ACC-4BE4-A337-163A91972ECB}" srcOrd="0" destOrd="0" presId="urn:microsoft.com/office/officeart/2005/8/layout/hierarchy5"/>
    <dgm:cxn modelId="{1F31966D-50E0-4466-B40F-7FBF598AD266}" type="presParOf" srcId="{D6FFE62E-CB58-4893-8135-5E0B4F6AFD7D}" destId="{7661827F-83EA-41F0-B421-D6B384F5EC3C}" srcOrd="1" destOrd="0" presId="urn:microsoft.com/office/officeart/2005/8/layout/hierarchy5"/>
    <dgm:cxn modelId="{C9AFC3B5-994E-4CB5-B1B7-9CD183930AC7}" type="presParOf" srcId="{7661827F-83EA-41F0-B421-D6B384F5EC3C}" destId="{E607AE09-FEA4-4973-AD3E-06690657425B}" srcOrd="0" destOrd="0" presId="urn:microsoft.com/office/officeart/2005/8/layout/hierarchy5"/>
    <dgm:cxn modelId="{9F4220A1-A4CC-4972-A377-F6BC76D1528C}" type="presParOf" srcId="{E607AE09-FEA4-4973-AD3E-06690657425B}" destId="{7B895EB1-092D-406F-984C-983114EF26EA}" srcOrd="0" destOrd="0" presId="urn:microsoft.com/office/officeart/2005/8/layout/hierarchy5"/>
    <dgm:cxn modelId="{9FDFCDE2-B99F-4CC7-ADD1-E3BE0CD50B58}" type="presParOf" srcId="{7661827F-83EA-41F0-B421-D6B384F5EC3C}" destId="{C186B474-EC69-485F-95FA-83FB7F677768}" srcOrd="1" destOrd="0" presId="urn:microsoft.com/office/officeart/2005/8/layout/hierarchy5"/>
    <dgm:cxn modelId="{FCA19855-0CE0-42AD-8896-8D70AE1560DD}" type="presParOf" srcId="{C186B474-EC69-485F-95FA-83FB7F677768}" destId="{EE412C0B-0167-441A-9E6C-EA36B4E890B7}" srcOrd="0" destOrd="0" presId="urn:microsoft.com/office/officeart/2005/8/layout/hierarchy5"/>
    <dgm:cxn modelId="{0F06595D-297D-486E-A5BE-C87BC5E1ED84}" type="presParOf" srcId="{C186B474-EC69-485F-95FA-83FB7F677768}" destId="{544CCB98-DCB9-4D07-8532-2D0A4B9B4CFB}" srcOrd="1" destOrd="0" presId="urn:microsoft.com/office/officeart/2005/8/layout/hierarchy5"/>
    <dgm:cxn modelId="{1DF1F650-0116-4F35-B25C-6AE3EF624C2D}" type="presParOf" srcId="{088E9E1D-1910-42EE-ABC2-0A5BBC2240B3}" destId="{CC9AB0A6-DDA5-45B8-8055-A128682B2BD7}" srcOrd="1" destOrd="0" presId="urn:microsoft.com/office/officeart/2005/8/layout/hierarchy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B8F348-EC9D-4EF6-8243-2C7FBC6ADB5E}">
      <dsp:nvSpPr>
        <dsp:cNvPr id="0" name=""/>
        <dsp:cNvSpPr/>
      </dsp:nvSpPr>
      <dsp:spPr>
        <a:xfrm>
          <a:off x="930278" y="2374082"/>
          <a:ext cx="1137751" cy="56887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kumimoji="1" lang="ja-JP" altLang="en-US" sz="3300" kern="1200" dirty="0" smtClean="0">
              <a:latin typeface="+mj-ea"/>
              <a:ea typeface="+mj-ea"/>
            </a:rPr>
            <a:t>款</a:t>
          </a:r>
          <a:endParaRPr kumimoji="1" lang="ja-JP" altLang="en-US" sz="3300" kern="1200" dirty="0">
            <a:latin typeface="+mj-ea"/>
            <a:ea typeface="+mj-ea"/>
          </a:endParaRPr>
        </a:p>
      </dsp:txBody>
      <dsp:txXfrm>
        <a:off x="946940" y="2390744"/>
        <a:ext cx="1104427" cy="535551"/>
      </dsp:txXfrm>
    </dsp:sp>
    <dsp:sp modelId="{2EEF6148-E2A1-48F3-9F1C-5EAA53041CAE}">
      <dsp:nvSpPr>
        <dsp:cNvPr id="0" name=""/>
        <dsp:cNvSpPr/>
      </dsp:nvSpPr>
      <dsp:spPr>
        <a:xfrm rot="17810170">
          <a:off x="1791526" y="2195437"/>
          <a:ext cx="1008106" cy="26630"/>
        </a:xfrm>
        <a:custGeom>
          <a:avLst/>
          <a:gdLst/>
          <a:ahLst/>
          <a:cxnLst/>
          <a:rect l="0" t="0" r="0" b="0"/>
          <a:pathLst>
            <a:path>
              <a:moveTo>
                <a:pt x="0" y="13315"/>
              </a:moveTo>
              <a:lnTo>
                <a:pt x="1008106" y="133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dirty="0">
            <a:latin typeface="+mj-ea"/>
            <a:ea typeface="+mj-ea"/>
          </a:endParaRPr>
        </a:p>
      </dsp:txBody>
      <dsp:txXfrm>
        <a:off x="2270377" y="2183549"/>
        <a:ext cx="50405" cy="50405"/>
      </dsp:txXfrm>
    </dsp:sp>
    <dsp:sp modelId="{95AD9C68-1F1E-4BC6-9613-84490F8EF0C1}">
      <dsp:nvSpPr>
        <dsp:cNvPr id="0" name=""/>
        <dsp:cNvSpPr/>
      </dsp:nvSpPr>
      <dsp:spPr>
        <a:xfrm>
          <a:off x="2523130" y="1474547"/>
          <a:ext cx="1137751" cy="56887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kumimoji="1" lang="ja-JP" altLang="en-US" sz="3300" kern="1200" dirty="0" smtClean="0">
              <a:latin typeface="+mj-ea"/>
              <a:ea typeface="+mj-ea"/>
            </a:rPr>
            <a:t>項</a:t>
          </a:r>
          <a:endParaRPr kumimoji="1" lang="ja-JP" altLang="en-US" sz="3300" kern="1200" dirty="0">
            <a:latin typeface="+mj-ea"/>
            <a:ea typeface="+mj-ea"/>
          </a:endParaRPr>
        </a:p>
      </dsp:txBody>
      <dsp:txXfrm>
        <a:off x="2539792" y="1491209"/>
        <a:ext cx="1104427" cy="535551"/>
      </dsp:txXfrm>
    </dsp:sp>
    <dsp:sp modelId="{5B7C64A0-5885-41A4-8636-54AC74414777}">
      <dsp:nvSpPr>
        <dsp:cNvPr id="0" name=""/>
        <dsp:cNvSpPr/>
      </dsp:nvSpPr>
      <dsp:spPr>
        <a:xfrm rot="18005685">
          <a:off x="3428188" y="1341861"/>
          <a:ext cx="933446" cy="26630"/>
        </a:xfrm>
        <a:custGeom>
          <a:avLst/>
          <a:gdLst/>
          <a:ahLst/>
          <a:cxnLst/>
          <a:rect l="0" t="0" r="0" b="0"/>
          <a:pathLst>
            <a:path>
              <a:moveTo>
                <a:pt x="0" y="13315"/>
              </a:moveTo>
              <a:lnTo>
                <a:pt x="933446" y="133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dirty="0">
            <a:latin typeface="+mj-ea"/>
            <a:ea typeface="+mj-ea"/>
          </a:endParaRPr>
        </a:p>
      </dsp:txBody>
      <dsp:txXfrm>
        <a:off x="3871575" y="1331841"/>
        <a:ext cx="46672" cy="46672"/>
      </dsp:txXfrm>
    </dsp:sp>
    <dsp:sp modelId="{584F4060-C775-4C80-9AEC-5AD2346182ED}">
      <dsp:nvSpPr>
        <dsp:cNvPr id="0" name=""/>
        <dsp:cNvSpPr/>
      </dsp:nvSpPr>
      <dsp:spPr>
        <a:xfrm>
          <a:off x="4128941" y="666931"/>
          <a:ext cx="1137751" cy="56887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kumimoji="1" lang="ja-JP" altLang="en-US" sz="3300" kern="1200" dirty="0" smtClean="0">
              <a:latin typeface="+mj-ea"/>
              <a:ea typeface="+mj-ea"/>
            </a:rPr>
            <a:t>目</a:t>
          </a:r>
          <a:endParaRPr kumimoji="1" lang="ja-JP" altLang="en-US" sz="3300" kern="1200" dirty="0">
            <a:latin typeface="+mj-ea"/>
            <a:ea typeface="+mj-ea"/>
          </a:endParaRPr>
        </a:p>
      </dsp:txBody>
      <dsp:txXfrm>
        <a:off x="4145603" y="683593"/>
        <a:ext cx="1104427" cy="535551"/>
      </dsp:txXfrm>
    </dsp:sp>
    <dsp:sp modelId="{03C9F2AE-EEB4-4AED-B3DC-C99C7C5D94EE}">
      <dsp:nvSpPr>
        <dsp:cNvPr id="0" name=""/>
        <dsp:cNvSpPr/>
      </dsp:nvSpPr>
      <dsp:spPr>
        <a:xfrm rot="18355962">
          <a:off x="5099687" y="610762"/>
          <a:ext cx="808419" cy="26630"/>
        </a:xfrm>
        <a:custGeom>
          <a:avLst/>
          <a:gdLst/>
          <a:ahLst/>
          <a:cxnLst/>
          <a:rect l="0" t="0" r="0" b="0"/>
          <a:pathLst>
            <a:path>
              <a:moveTo>
                <a:pt x="0" y="13315"/>
              </a:moveTo>
              <a:lnTo>
                <a:pt x="808419" y="133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dirty="0">
            <a:latin typeface="+mj-ea"/>
            <a:ea typeface="+mj-ea"/>
          </a:endParaRPr>
        </a:p>
      </dsp:txBody>
      <dsp:txXfrm>
        <a:off x="5483686" y="603867"/>
        <a:ext cx="40420" cy="40420"/>
      </dsp:txXfrm>
    </dsp:sp>
    <dsp:sp modelId="{94489457-DECE-42DF-A9CF-50F7882F44B6}">
      <dsp:nvSpPr>
        <dsp:cNvPr id="0" name=""/>
        <dsp:cNvSpPr/>
      </dsp:nvSpPr>
      <dsp:spPr>
        <a:xfrm>
          <a:off x="5741100" y="12349"/>
          <a:ext cx="1137751" cy="56887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kumimoji="1" lang="ja-JP" altLang="en-US" sz="3300" kern="1200" dirty="0" smtClean="0">
              <a:latin typeface="+mj-ea"/>
              <a:ea typeface="+mj-ea"/>
            </a:rPr>
            <a:t>節</a:t>
          </a:r>
          <a:endParaRPr kumimoji="1" lang="ja-JP" altLang="en-US" sz="3300" kern="1200" dirty="0">
            <a:latin typeface="+mj-ea"/>
            <a:ea typeface="+mj-ea"/>
          </a:endParaRPr>
        </a:p>
      </dsp:txBody>
      <dsp:txXfrm>
        <a:off x="5757762" y="29011"/>
        <a:ext cx="1104427" cy="535551"/>
      </dsp:txXfrm>
    </dsp:sp>
    <dsp:sp modelId="{B82C68C2-31E5-4B7F-A475-0A368DA93DB9}">
      <dsp:nvSpPr>
        <dsp:cNvPr id="0" name=""/>
        <dsp:cNvSpPr/>
      </dsp:nvSpPr>
      <dsp:spPr>
        <a:xfrm rot="21521149">
          <a:off x="5266634" y="932982"/>
          <a:ext cx="442257" cy="26630"/>
        </a:xfrm>
        <a:custGeom>
          <a:avLst/>
          <a:gdLst/>
          <a:ahLst/>
          <a:cxnLst/>
          <a:rect l="0" t="0" r="0" b="0"/>
          <a:pathLst>
            <a:path>
              <a:moveTo>
                <a:pt x="0" y="13315"/>
              </a:moveTo>
              <a:lnTo>
                <a:pt x="442257" y="133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dirty="0">
            <a:latin typeface="+mj-ea"/>
            <a:ea typeface="+mj-ea"/>
          </a:endParaRPr>
        </a:p>
      </dsp:txBody>
      <dsp:txXfrm>
        <a:off x="5476706" y="935241"/>
        <a:ext cx="22112" cy="22112"/>
      </dsp:txXfrm>
    </dsp:sp>
    <dsp:sp modelId="{EF7C32CE-59B1-414C-BD68-3C4005D2E508}">
      <dsp:nvSpPr>
        <dsp:cNvPr id="0" name=""/>
        <dsp:cNvSpPr/>
      </dsp:nvSpPr>
      <dsp:spPr>
        <a:xfrm>
          <a:off x="5708834" y="656788"/>
          <a:ext cx="1137751" cy="56887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kumimoji="1" lang="ja-JP" altLang="en-US" sz="3300" kern="1200" dirty="0" smtClean="0">
              <a:latin typeface="+mj-ea"/>
              <a:ea typeface="+mj-ea"/>
            </a:rPr>
            <a:t>節</a:t>
          </a:r>
          <a:endParaRPr kumimoji="1" lang="ja-JP" altLang="en-US" sz="3300" kern="1200" dirty="0">
            <a:latin typeface="+mj-ea"/>
            <a:ea typeface="+mj-ea"/>
          </a:endParaRPr>
        </a:p>
      </dsp:txBody>
      <dsp:txXfrm>
        <a:off x="5725496" y="673450"/>
        <a:ext cx="1104427" cy="535551"/>
      </dsp:txXfrm>
    </dsp:sp>
    <dsp:sp modelId="{E44B84DC-56B9-4BED-8FC0-DC764BB9E58C}">
      <dsp:nvSpPr>
        <dsp:cNvPr id="0" name=""/>
        <dsp:cNvSpPr/>
      </dsp:nvSpPr>
      <dsp:spPr>
        <a:xfrm rot="3331854">
          <a:off x="5097152" y="1260086"/>
          <a:ext cx="781221" cy="26630"/>
        </a:xfrm>
        <a:custGeom>
          <a:avLst/>
          <a:gdLst/>
          <a:ahLst/>
          <a:cxnLst/>
          <a:rect l="0" t="0" r="0" b="0"/>
          <a:pathLst>
            <a:path>
              <a:moveTo>
                <a:pt x="0" y="13315"/>
              </a:moveTo>
              <a:lnTo>
                <a:pt x="781221" y="133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dirty="0">
            <a:latin typeface="+mj-ea"/>
            <a:ea typeface="+mj-ea"/>
          </a:endParaRPr>
        </a:p>
      </dsp:txBody>
      <dsp:txXfrm>
        <a:off x="5468232" y="1253870"/>
        <a:ext cx="39061" cy="39061"/>
      </dsp:txXfrm>
    </dsp:sp>
    <dsp:sp modelId="{FFDA653D-4231-412D-A9DE-A9654CF58DE6}">
      <dsp:nvSpPr>
        <dsp:cNvPr id="0" name=""/>
        <dsp:cNvSpPr/>
      </dsp:nvSpPr>
      <dsp:spPr>
        <a:xfrm>
          <a:off x="5708834" y="1310995"/>
          <a:ext cx="1137751" cy="56887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kumimoji="1" lang="ja-JP" altLang="en-US" sz="3300" kern="1200" dirty="0" smtClean="0">
              <a:latin typeface="+mj-ea"/>
              <a:ea typeface="+mj-ea"/>
            </a:rPr>
            <a:t>節</a:t>
          </a:r>
          <a:endParaRPr kumimoji="1" lang="ja-JP" altLang="en-US" sz="3300" kern="1200" dirty="0">
            <a:latin typeface="+mj-ea"/>
            <a:ea typeface="+mj-ea"/>
          </a:endParaRPr>
        </a:p>
      </dsp:txBody>
      <dsp:txXfrm>
        <a:off x="5725496" y="1327657"/>
        <a:ext cx="1104427" cy="535551"/>
      </dsp:txXfrm>
    </dsp:sp>
    <dsp:sp modelId="{57E3C21D-6624-43B3-AC94-BA48316948CE}">
      <dsp:nvSpPr>
        <dsp:cNvPr id="0" name=""/>
        <dsp:cNvSpPr/>
      </dsp:nvSpPr>
      <dsp:spPr>
        <a:xfrm rot="3654187">
          <a:off x="3420498" y="2154549"/>
          <a:ext cx="935866" cy="26630"/>
        </a:xfrm>
        <a:custGeom>
          <a:avLst/>
          <a:gdLst/>
          <a:ahLst/>
          <a:cxnLst/>
          <a:rect l="0" t="0" r="0" b="0"/>
          <a:pathLst>
            <a:path>
              <a:moveTo>
                <a:pt x="0" y="13315"/>
              </a:moveTo>
              <a:lnTo>
                <a:pt x="935866" y="133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dirty="0">
            <a:latin typeface="+mj-ea"/>
            <a:ea typeface="+mj-ea"/>
          </a:endParaRPr>
        </a:p>
      </dsp:txBody>
      <dsp:txXfrm>
        <a:off x="3865035" y="2144467"/>
        <a:ext cx="46793" cy="46793"/>
      </dsp:txXfrm>
    </dsp:sp>
    <dsp:sp modelId="{CC6A2CAB-B0EB-4637-8F4C-52BF49942397}">
      <dsp:nvSpPr>
        <dsp:cNvPr id="0" name=""/>
        <dsp:cNvSpPr/>
      </dsp:nvSpPr>
      <dsp:spPr>
        <a:xfrm>
          <a:off x="4115982" y="2292306"/>
          <a:ext cx="1137751" cy="56887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kumimoji="1" lang="ja-JP" altLang="en-US" sz="3300" kern="1200" dirty="0" smtClean="0">
              <a:latin typeface="+mj-ea"/>
              <a:ea typeface="+mj-ea"/>
            </a:rPr>
            <a:t>目</a:t>
          </a:r>
          <a:endParaRPr kumimoji="1" lang="ja-JP" altLang="en-US" sz="3300" kern="1200" dirty="0">
            <a:latin typeface="+mj-ea"/>
            <a:ea typeface="+mj-ea"/>
          </a:endParaRPr>
        </a:p>
      </dsp:txBody>
      <dsp:txXfrm>
        <a:off x="4132644" y="2308968"/>
        <a:ext cx="1104427" cy="535551"/>
      </dsp:txXfrm>
    </dsp:sp>
    <dsp:sp modelId="{A692DC70-AEE0-4171-9A44-54F5FA26E76D}">
      <dsp:nvSpPr>
        <dsp:cNvPr id="0" name=""/>
        <dsp:cNvSpPr/>
      </dsp:nvSpPr>
      <dsp:spPr>
        <a:xfrm rot="19457599">
          <a:off x="5201054" y="2399876"/>
          <a:ext cx="560458" cy="26630"/>
        </a:xfrm>
        <a:custGeom>
          <a:avLst/>
          <a:gdLst/>
          <a:ahLst/>
          <a:cxnLst/>
          <a:rect l="0" t="0" r="0" b="0"/>
          <a:pathLst>
            <a:path>
              <a:moveTo>
                <a:pt x="0" y="13315"/>
              </a:moveTo>
              <a:lnTo>
                <a:pt x="560458" y="133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dirty="0">
            <a:latin typeface="+mj-ea"/>
            <a:ea typeface="+mj-ea"/>
          </a:endParaRPr>
        </a:p>
      </dsp:txBody>
      <dsp:txXfrm>
        <a:off x="5467272" y="2399180"/>
        <a:ext cx="28022" cy="28022"/>
      </dsp:txXfrm>
    </dsp:sp>
    <dsp:sp modelId="{E2EC1249-2402-493E-A72E-50C06E21FF8B}">
      <dsp:nvSpPr>
        <dsp:cNvPr id="0" name=""/>
        <dsp:cNvSpPr/>
      </dsp:nvSpPr>
      <dsp:spPr>
        <a:xfrm>
          <a:off x="5708834" y="1965202"/>
          <a:ext cx="1137751" cy="56887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kumimoji="1" lang="ja-JP" altLang="en-US" sz="3300" kern="1200" dirty="0" smtClean="0">
              <a:latin typeface="+mj-ea"/>
              <a:ea typeface="+mj-ea"/>
            </a:rPr>
            <a:t>節</a:t>
          </a:r>
          <a:endParaRPr kumimoji="1" lang="ja-JP" altLang="en-US" sz="3300" kern="1200" dirty="0">
            <a:latin typeface="+mj-ea"/>
            <a:ea typeface="+mj-ea"/>
          </a:endParaRPr>
        </a:p>
      </dsp:txBody>
      <dsp:txXfrm>
        <a:off x="5725496" y="1981864"/>
        <a:ext cx="1104427" cy="535551"/>
      </dsp:txXfrm>
    </dsp:sp>
    <dsp:sp modelId="{D9C19160-0AD9-40EE-B7FF-75D18D1F6FF7}">
      <dsp:nvSpPr>
        <dsp:cNvPr id="0" name=""/>
        <dsp:cNvSpPr/>
      </dsp:nvSpPr>
      <dsp:spPr>
        <a:xfrm rot="2142401">
          <a:off x="5201054" y="2726980"/>
          <a:ext cx="560458" cy="26630"/>
        </a:xfrm>
        <a:custGeom>
          <a:avLst/>
          <a:gdLst/>
          <a:ahLst/>
          <a:cxnLst/>
          <a:rect l="0" t="0" r="0" b="0"/>
          <a:pathLst>
            <a:path>
              <a:moveTo>
                <a:pt x="0" y="13315"/>
              </a:moveTo>
              <a:lnTo>
                <a:pt x="560458" y="133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dirty="0">
            <a:latin typeface="+mj-ea"/>
            <a:ea typeface="+mj-ea"/>
          </a:endParaRPr>
        </a:p>
      </dsp:txBody>
      <dsp:txXfrm>
        <a:off x="5467272" y="2726284"/>
        <a:ext cx="28022" cy="28022"/>
      </dsp:txXfrm>
    </dsp:sp>
    <dsp:sp modelId="{AC9CB558-81FA-4DB4-99C6-EBA32FD65B71}">
      <dsp:nvSpPr>
        <dsp:cNvPr id="0" name=""/>
        <dsp:cNvSpPr/>
      </dsp:nvSpPr>
      <dsp:spPr>
        <a:xfrm>
          <a:off x="5708834" y="2619409"/>
          <a:ext cx="1137751" cy="56887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kumimoji="1" lang="ja-JP" altLang="en-US" sz="3300" kern="1200" dirty="0" smtClean="0">
              <a:latin typeface="+mj-ea"/>
              <a:ea typeface="+mj-ea"/>
            </a:rPr>
            <a:t>節</a:t>
          </a:r>
          <a:endParaRPr kumimoji="1" lang="ja-JP" altLang="en-US" sz="3300" kern="1200" dirty="0">
            <a:latin typeface="+mj-ea"/>
            <a:ea typeface="+mj-ea"/>
          </a:endParaRPr>
        </a:p>
      </dsp:txBody>
      <dsp:txXfrm>
        <a:off x="5725496" y="2636071"/>
        <a:ext cx="1104427" cy="535551"/>
      </dsp:txXfrm>
    </dsp:sp>
    <dsp:sp modelId="{F69EFD59-DD3C-4AA5-A01E-AD76B3986E90}">
      <dsp:nvSpPr>
        <dsp:cNvPr id="0" name=""/>
        <dsp:cNvSpPr/>
      </dsp:nvSpPr>
      <dsp:spPr>
        <a:xfrm rot="3789830">
          <a:off x="1791526" y="3094971"/>
          <a:ext cx="1008106" cy="26630"/>
        </a:xfrm>
        <a:custGeom>
          <a:avLst/>
          <a:gdLst/>
          <a:ahLst/>
          <a:cxnLst/>
          <a:rect l="0" t="0" r="0" b="0"/>
          <a:pathLst>
            <a:path>
              <a:moveTo>
                <a:pt x="0" y="13315"/>
              </a:moveTo>
              <a:lnTo>
                <a:pt x="1008106" y="133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dirty="0">
            <a:latin typeface="+mj-ea"/>
            <a:ea typeface="+mj-ea"/>
          </a:endParaRPr>
        </a:p>
      </dsp:txBody>
      <dsp:txXfrm>
        <a:off x="2270377" y="3083084"/>
        <a:ext cx="50405" cy="50405"/>
      </dsp:txXfrm>
    </dsp:sp>
    <dsp:sp modelId="{A2977ED2-0F20-4E3F-A61B-6FFD0CE1B299}">
      <dsp:nvSpPr>
        <dsp:cNvPr id="0" name=""/>
        <dsp:cNvSpPr/>
      </dsp:nvSpPr>
      <dsp:spPr>
        <a:xfrm>
          <a:off x="2523130" y="3273616"/>
          <a:ext cx="1137751" cy="56887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kumimoji="1" lang="ja-JP" altLang="en-US" sz="3300" kern="1200" dirty="0" smtClean="0">
              <a:latin typeface="+mj-ea"/>
              <a:ea typeface="+mj-ea"/>
            </a:rPr>
            <a:t>項</a:t>
          </a:r>
          <a:endParaRPr kumimoji="1" lang="ja-JP" altLang="en-US" sz="3300" kern="1200" dirty="0">
            <a:latin typeface="+mj-ea"/>
            <a:ea typeface="+mj-ea"/>
          </a:endParaRPr>
        </a:p>
      </dsp:txBody>
      <dsp:txXfrm>
        <a:off x="2539792" y="3290278"/>
        <a:ext cx="1104427" cy="535551"/>
      </dsp:txXfrm>
    </dsp:sp>
    <dsp:sp modelId="{E15E77A4-6823-48AA-A856-DCDBF9B3549D}">
      <dsp:nvSpPr>
        <dsp:cNvPr id="0" name=""/>
        <dsp:cNvSpPr/>
      </dsp:nvSpPr>
      <dsp:spPr>
        <a:xfrm>
          <a:off x="3660881" y="3544739"/>
          <a:ext cx="455100" cy="26630"/>
        </a:xfrm>
        <a:custGeom>
          <a:avLst/>
          <a:gdLst/>
          <a:ahLst/>
          <a:cxnLst/>
          <a:rect l="0" t="0" r="0" b="0"/>
          <a:pathLst>
            <a:path>
              <a:moveTo>
                <a:pt x="0" y="13315"/>
              </a:moveTo>
              <a:lnTo>
                <a:pt x="455100" y="133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dirty="0">
            <a:latin typeface="+mj-ea"/>
            <a:ea typeface="+mj-ea"/>
          </a:endParaRPr>
        </a:p>
      </dsp:txBody>
      <dsp:txXfrm>
        <a:off x="3877054" y="3546677"/>
        <a:ext cx="22755" cy="22755"/>
      </dsp:txXfrm>
    </dsp:sp>
    <dsp:sp modelId="{79CF5766-9ACC-4BE4-A337-163A91972ECB}">
      <dsp:nvSpPr>
        <dsp:cNvPr id="0" name=""/>
        <dsp:cNvSpPr/>
      </dsp:nvSpPr>
      <dsp:spPr>
        <a:xfrm>
          <a:off x="4115982" y="3273616"/>
          <a:ext cx="1137751" cy="56887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kumimoji="1" lang="ja-JP" altLang="en-US" sz="3300" kern="1200" dirty="0" smtClean="0">
              <a:latin typeface="+mj-ea"/>
              <a:ea typeface="+mj-ea"/>
            </a:rPr>
            <a:t>目</a:t>
          </a:r>
          <a:endParaRPr kumimoji="1" lang="ja-JP" altLang="en-US" sz="3300" kern="1200" dirty="0">
            <a:latin typeface="+mj-ea"/>
            <a:ea typeface="+mj-ea"/>
          </a:endParaRPr>
        </a:p>
      </dsp:txBody>
      <dsp:txXfrm>
        <a:off x="4132644" y="3290278"/>
        <a:ext cx="1104427" cy="535551"/>
      </dsp:txXfrm>
    </dsp:sp>
    <dsp:sp modelId="{E607AE09-FEA4-4973-AD3E-06690657425B}">
      <dsp:nvSpPr>
        <dsp:cNvPr id="0" name=""/>
        <dsp:cNvSpPr/>
      </dsp:nvSpPr>
      <dsp:spPr>
        <a:xfrm>
          <a:off x="5253733" y="3544739"/>
          <a:ext cx="455100" cy="26630"/>
        </a:xfrm>
        <a:custGeom>
          <a:avLst/>
          <a:gdLst/>
          <a:ahLst/>
          <a:cxnLst/>
          <a:rect l="0" t="0" r="0" b="0"/>
          <a:pathLst>
            <a:path>
              <a:moveTo>
                <a:pt x="0" y="13315"/>
              </a:moveTo>
              <a:lnTo>
                <a:pt x="455100" y="133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dirty="0">
            <a:latin typeface="+mj-ea"/>
            <a:ea typeface="+mj-ea"/>
          </a:endParaRPr>
        </a:p>
      </dsp:txBody>
      <dsp:txXfrm>
        <a:off x="5469906" y="3546677"/>
        <a:ext cx="22755" cy="22755"/>
      </dsp:txXfrm>
    </dsp:sp>
    <dsp:sp modelId="{EE412C0B-0167-441A-9E6C-EA36B4E890B7}">
      <dsp:nvSpPr>
        <dsp:cNvPr id="0" name=""/>
        <dsp:cNvSpPr/>
      </dsp:nvSpPr>
      <dsp:spPr>
        <a:xfrm>
          <a:off x="5708834" y="3273616"/>
          <a:ext cx="1137751" cy="56887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kumimoji="1" lang="ja-JP" altLang="en-US" sz="3300" kern="1200" dirty="0" smtClean="0">
              <a:latin typeface="+mj-ea"/>
              <a:ea typeface="+mj-ea"/>
            </a:rPr>
            <a:t>節</a:t>
          </a:r>
          <a:endParaRPr kumimoji="1" lang="ja-JP" altLang="en-US" sz="3300" kern="1200" dirty="0">
            <a:latin typeface="+mj-ea"/>
            <a:ea typeface="+mj-ea"/>
          </a:endParaRPr>
        </a:p>
      </dsp:txBody>
      <dsp:txXfrm>
        <a:off x="5725496" y="3290278"/>
        <a:ext cx="1104427" cy="53555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60" cy="496332"/>
          </a:xfrm>
          <a:prstGeom prst="rect">
            <a:avLst/>
          </a:prstGeom>
        </p:spPr>
        <p:txBody>
          <a:bodyPr vert="horz" lIns="92093" tIns="46047" rIns="92093" bIns="46047"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0442" y="0"/>
            <a:ext cx="2945660" cy="496332"/>
          </a:xfrm>
          <a:prstGeom prst="rect">
            <a:avLst/>
          </a:prstGeom>
        </p:spPr>
        <p:txBody>
          <a:bodyPr vert="horz" lIns="92093" tIns="46047" rIns="92093" bIns="46047" rtlCol="0"/>
          <a:lstStyle>
            <a:lvl1pPr algn="r">
              <a:defRPr sz="1200"/>
            </a:lvl1pPr>
          </a:lstStyle>
          <a:p>
            <a:r>
              <a:rPr kumimoji="1" lang="en-US" altLang="ja-JP" smtClean="0"/>
              <a:t>2016/6/27</a:t>
            </a:r>
            <a:endParaRPr kumimoji="1" lang="ja-JP" altLang="en-US"/>
          </a:p>
        </p:txBody>
      </p:sp>
      <p:sp>
        <p:nvSpPr>
          <p:cNvPr id="4" name="フッター プレースホルダー 3"/>
          <p:cNvSpPr>
            <a:spLocks noGrp="1"/>
          </p:cNvSpPr>
          <p:nvPr>
            <p:ph type="ftr" sz="quarter" idx="2"/>
          </p:nvPr>
        </p:nvSpPr>
        <p:spPr>
          <a:xfrm>
            <a:off x="0" y="9428583"/>
            <a:ext cx="2945660" cy="496332"/>
          </a:xfrm>
          <a:prstGeom prst="rect">
            <a:avLst/>
          </a:prstGeom>
        </p:spPr>
        <p:txBody>
          <a:bodyPr vert="horz" lIns="92093" tIns="46047" rIns="92093" bIns="46047"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0442" y="9428583"/>
            <a:ext cx="2945660" cy="496332"/>
          </a:xfrm>
          <a:prstGeom prst="rect">
            <a:avLst/>
          </a:prstGeom>
        </p:spPr>
        <p:txBody>
          <a:bodyPr vert="horz" lIns="92093" tIns="46047" rIns="92093" bIns="46047" rtlCol="0" anchor="b"/>
          <a:lstStyle>
            <a:lvl1pPr algn="r">
              <a:defRPr sz="1200"/>
            </a:lvl1pPr>
          </a:lstStyle>
          <a:p>
            <a:fld id="{F0582EFA-306F-45DB-85F0-7D20228CD5A2}" type="slidenum">
              <a:rPr kumimoji="1" lang="ja-JP" altLang="en-US" smtClean="0"/>
              <a:t>‹#›</a:t>
            </a:fld>
            <a:endParaRPr kumimoji="1" lang="ja-JP" altLang="en-US"/>
          </a:p>
        </p:txBody>
      </p:sp>
    </p:spTree>
    <p:extLst>
      <p:ext uri="{BB962C8B-B14F-4D97-AF65-F5344CB8AC3E}">
        <p14:creationId xmlns:p14="http://schemas.microsoft.com/office/powerpoint/2010/main" val="1995198166"/>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60" cy="496332"/>
          </a:xfrm>
          <a:prstGeom prst="rect">
            <a:avLst/>
          </a:prstGeom>
        </p:spPr>
        <p:txBody>
          <a:bodyPr vert="horz" lIns="92093" tIns="46047" rIns="92093" bIns="46047"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2" y="0"/>
            <a:ext cx="2945660" cy="496332"/>
          </a:xfrm>
          <a:prstGeom prst="rect">
            <a:avLst/>
          </a:prstGeom>
        </p:spPr>
        <p:txBody>
          <a:bodyPr vert="horz" lIns="92093" tIns="46047" rIns="92093" bIns="46047" rtlCol="0"/>
          <a:lstStyle>
            <a:lvl1pPr algn="r">
              <a:defRPr sz="1200"/>
            </a:lvl1pPr>
          </a:lstStyle>
          <a:p>
            <a:r>
              <a:rPr kumimoji="1" lang="en-US" altLang="ja-JP" smtClean="0"/>
              <a:t>2016/6/27</a:t>
            </a:r>
            <a:endParaRPr kumimoji="1" lang="ja-JP" altLang="en-US"/>
          </a:p>
        </p:txBody>
      </p:sp>
      <p:sp>
        <p:nvSpPr>
          <p:cNvPr id="4" name="スライド イメージ プレースホルダー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2093" tIns="46047" rIns="92093" bIns="46047" rtlCol="0" anchor="ctr"/>
          <a:lstStyle/>
          <a:p>
            <a:endParaRPr lang="ja-JP" altLang="en-US"/>
          </a:p>
        </p:txBody>
      </p:sp>
      <p:sp>
        <p:nvSpPr>
          <p:cNvPr id="5" name="ノート プレースホルダー 4"/>
          <p:cNvSpPr>
            <a:spLocks noGrp="1"/>
          </p:cNvSpPr>
          <p:nvPr>
            <p:ph type="body" sz="quarter" idx="3"/>
          </p:nvPr>
        </p:nvSpPr>
        <p:spPr>
          <a:xfrm>
            <a:off x="679768" y="4715155"/>
            <a:ext cx="5438140" cy="4466987"/>
          </a:xfrm>
          <a:prstGeom prst="rect">
            <a:avLst/>
          </a:prstGeom>
        </p:spPr>
        <p:txBody>
          <a:bodyPr vert="horz" lIns="92093" tIns="46047" rIns="92093" bIns="46047"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8583"/>
            <a:ext cx="2945660" cy="496332"/>
          </a:xfrm>
          <a:prstGeom prst="rect">
            <a:avLst/>
          </a:prstGeom>
        </p:spPr>
        <p:txBody>
          <a:bodyPr vert="horz" lIns="92093" tIns="46047" rIns="92093" bIns="46047"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2" y="9428583"/>
            <a:ext cx="2945660" cy="496332"/>
          </a:xfrm>
          <a:prstGeom prst="rect">
            <a:avLst/>
          </a:prstGeom>
        </p:spPr>
        <p:txBody>
          <a:bodyPr vert="horz" lIns="92093" tIns="46047" rIns="92093" bIns="46047" rtlCol="0" anchor="b"/>
          <a:lstStyle>
            <a:lvl1pPr algn="r">
              <a:defRPr sz="1200"/>
            </a:lvl1pPr>
          </a:lstStyle>
          <a:p>
            <a:fld id="{84F7B7DC-9FA6-4AEF-A11C-7F3959FB3735}" type="slidenum">
              <a:rPr kumimoji="1" lang="ja-JP" altLang="en-US" smtClean="0"/>
              <a:t>‹#›</a:t>
            </a:fld>
            <a:endParaRPr kumimoji="1" lang="ja-JP" altLang="en-US"/>
          </a:p>
        </p:txBody>
      </p:sp>
    </p:spTree>
    <p:extLst>
      <p:ext uri="{BB962C8B-B14F-4D97-AF65-F5344CB8AC3E}">
        <p14:creationId xmlns:p14="http://schemas.microsoft.com/office/powerpoint/2010/main" val="1385096063"/>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4F7B7DC-9FA6-4AEF-A11C-7F3959FB3735}" type="slidenum">
              <a:rPr kumimoji="1" lang="ja-JP" altLang="en-US" smtClean="0"/>
              <a:t>1</a:t>
            </a:fld>
            <a:endParaRPr kumimoji="1" lang="ja-JP" altLang="en-US"/>
          </a:p>
        </p:txBody>
      </p:sp>
      <p:sp>
        <p:nvSpPr>
          <p:cNvPr id="5" name="日付プレースホルダー 4"/>
          <p:cNvSpPr>
            <a:spLocks noGrp="1"/>
          </p:cNvSpPr>
          <p:nvPr>
            <p:ph type="dt" idx="11"/>
          </p:nvPr>
        </p:nvSpPr>
        <p:spPr/>
        <p:txBody>
          <a:bodyPr/>
          <a:lstStyle/>
          <a:p>
            <a:r>
              <a:rPr kumimoji="1" lang="en-US" altLang="ja-JP" smtClean="0"/>
              <a:t>2016/6/27</a:t>
            </a:r>
            <a:endParaRPr kumimoji="1" lang="ja-JP" altLang="en-US"/>
          </a:p>
        </p:txBody>
      </p:sp>
    </p:spTree>
    <p:extLst>
      <p:ext uri="{BB962C8B-B14F-4D97-AF65-F5344CB8AC3E}">
        <p14:creationId xmlns:p14="http://schemas.microsoft.com/office/powerpoint/2010/main" val="39759689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r>
              <a:rPr kumimoji="1" lang="en-US" altLang="ja-JP" smtClean="0"/>
              <a:t>2016/6/27</a:t>
            </a:r>
            <a:endParaRPr kumimoji="1" lang="ja-JP" altLang="en-US"/>
          </a:p>
        </p:txBody>
      </p:sp>
      <p:sp>
        <p:nvSpPr>
          <p:cNvPr id="5" name="スライド番号プレースホルダー 4"/>
          <p:cNvSpPr>
            <a:spLocks noGrp="1"/>
          </p:cNvSpPr>
          <p:nvPr>
            <p:ph type="sldNum" sz="quarter" idx="11"/>
          </p:nvPr>
        </p:nvSpPr>
        <p:spPr/>
        <p:txBody>
          <a:bodyPr/>
          <a:lstStyle/>
          <a:p>
            <a:fld id="{84F7B7DC-9FA6-4AEF-A11C-7F3959FB3735}" type="slidenum">
              <a:rPr kumimoji="1" lang="ja-JP" altLang="en-US" smtClean="0"/>
              <a:t>26</a:t>
            </a:fld>
            <a:endParaRPr kumimoji="1" lang="ja-JP" altLang="en-US"/>
          </a:p>
        </p:txBody>
      </p:sp>
    </p:spTree>
    <p:extLst>
      <p:ext uri="{BB962C8B-B14F-4D97-AF65-F5344CB8AC3E}">
        <p14:creationId xmlns:p14="http://schemas.microsoft.com/office/powerpoint/2010/main" val="38119285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ja-JP" altLang="en-US" smtClean="0"/>
              <a:t>マスター タイトルの書式設定</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マスター サブタイトルの書式設定</a:t>
            </a:r>
            <a:endParaRPr kumimoji="0" lang="en-US"/>
          </a:p>
        </p:txBody>
      </p:sp>
      <p:sp>
        <p:nvSpPr>
          <p:cNvPr id="30" name="Date Placeholder 29"/>
          <p:cNvSpPr>
            <a:spLocks noGrp="1"/>
          </p:cNvSpPr>
          <p:nvPr>
            <p:ph type="dt" sz="half" idx="10"/>
          </p:nvPr>
        </p:nvSpPr>
        <p:spPr/>
        <p:txBody>
          <a:bodyPr/>
          <a:lstStyle/>
          <a:p>
            <a:fld id="{4774CAA5-CD70-4529-A677-DF3641FB108C}" type="datetimeFigureOut">
              <a:rPr kumimoji="1" lang="ja-JP" altLang="en-US" smtClean="0"/>
              <a:t>2016/7/19</a:t>
            </a:fld>
            <a:endParaRPr kumimoji="1" lang="ja-JP" altLang="en-US" dirty="0"/>
          </a:p>
        </p:txBody>
      </p:sp>
      <p:sp>
        <p:nvSpPr>
          <p:cNvPr id="19" name="Footer Placeholder 18"/>
          <p:cNvSpPr>
            <a:spLocks noGrp="1"/>
          </p:cNvSpPr>
          <p:nvPr>
            <p:ph type="ftr" sz="quarter" idx="11"/>
          </p:nvPr>
        </p:nvSpPr>
        <p:spPr/>
        <p:txBody>
          <a:bodyPr/>
          <a:lstStyle/>
          <a:p>
            <a:endParaRPr kumimoji="1" lang="ja-JP" altLang="en-US" dirty="0"/>
          </a:p>
        </p:txBody>
      </p:sp>
      <p:sp>
        <p:nvSpPr>
          <p:cNvPr id="27" name="Slide Number Placeholder 26"/>
          <p:cNvSpPr>
            <a:spLocks noGrp="1"/>
          </p:cNvSpPr>
          <p:nvPr>
            <p:ph type="sldNum" sz="quarter" idx="12"/>
          </p:nvPr>
        </p:nvSpPr>
        <p:spPr/>
        <p:txBody>
          <a:bodyPr/>
          <a:lstStyle/>
          <a:p>
            <a:fld id="{79EEB4F9-9DD4-4467-90CB-D5569AB1E9A1}" type="slidenum">
              <a:rPr kumimoji="1" lang="ja-JP" altLang="en-US" smtClean="0"/>
              <a:t>‹#›</a:t>
            </a:fld>
            <a:endParaRPr kumimoji="1" lang="ja-JP" alt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ja-JP" altLang="en-US" smtClean="0"/>
              <a:t>マスター タイトルの書式設定</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Date Placeholder 3"/>
          <p:cNvSpPr>
            <a:spLocks noGrp="1"/>
          </p:cNvSpPr>
          <p:nvPr>
            <p:ph type="dt" sz="half" idx="10"/>
          </p:nvPr>
        </p:nvSpPr>
        <p:spPr/>
        <p:txBody>
          <a:bodyPr/>
          <a:lstStyle/>
          <a:p>
            <a:fld id="{4774CAA5-CD70-4529-A677-DF3641FB108C}" type="datetimeFigureOut">
              <a:rPr kumimoji="1" lang="ja-JP" altLang="en-US" smtClean="0"/>
              <a:t>2016/7/19</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79EEB4F9-9DD4-4467-90CB-D5569AB1E9A1}" type="slidenum">
              <a:rPr kumimoji="1" lang="ja-JP" altLang="en-US" smtClean="0"/>
              <a: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ja-JP" altLang="en-US" smtClean="0"/>
              <a:t>マスター タイトルの書式設定</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Date Placeholder 3"/>
          <p:cNvSpPr>
            <a:spLocks noGrp="1"/>
          </p:cNvSpPr>
          <p:nvPr>
            <p:ph type="dt" sz="half" idx="10"/>
          </p:nvPr>
        </p:nvSpPr>
        <p:spPr/>
        <p:txBody>
          <a:bodyPr/>
          <a:lstStyle/>
          <a:p>
            <a:fld id="{4774CAA5-CD70-4529-A677-DF3641FB108C}" type="datetimeFigureOut">
              <a:rPr kumimoji="1" lang="ja-JP" altLang="en-US" smtClean="0"/>
              <a:t>2016/7/19</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79EEB4F9-9DD4-4467-90CB-D5569AB1E9A1}" type="slidenum">
              <a:rPr kumimoji="1" lang="ja-JP" altLang="en-US" smtClean="0"/>
              <a:t>‹#›</a:t>
            </a:fld>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ja-JP" altLang="en-US" smtClean="0"/>
              <a:t>マスター タイトルの書式設定</a:t>
            </a:r>
            <a:endParaRPr kumimoji="0" lang="en-US"/>
          </a:p>
        </p:txBody>
      </p:sp>
      <p:sp>
        <p:nvSpPr>
          <p:cNvPr id="3" name="Content Placeholder 2"/>
          <p:cNvSpPr>
            <a:spLocks noGrp="1"/>
          </p:cNvSpPr>
          <p:nvPr>
            <p:ph idx="1"/>
          </p:nvPr>
        </p:nvSpPr>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Date Placeholder 3"/>
          <p:cNvSpPr>
            <a:spLocks noGrp="1"/>
          </p:cNvSpPr>
          <p:nvPr>
            <p:ph type="dt" sz="half" idx="10"/>
          </p:nvPr>
        </p:nvSpPr>
        <p:spPr/>
        <p:txBody>
          <a:bodyPr/>
          <a:lstStyle/>
          <a:p>
            <a:fld id="{4774CAA5-CD70-4529-A677-DF3641FB108C}" type="datetimeFigureOut">
              <a:rPr kumimoji="1" lang="ja-JP" altLang="en-US" smtClean="0"/>
              <a:t>2016/7/19</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79EEB4F9-9DD4-4467-90CB-D5569AB1E9A1}" type="slidenum">
              <a:rPr kumimoji="1" lang="ja-JP" altLang="en-US" smtClean="0"/>
              <a:t>‹#›</a:t>
            </a:fld>
            <a:endParaRPr kumimoji="1"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ja-JP" altLang="en-US" smtClean="0"/>
              <a:t>マスター タイトルの書式設定</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マスター テキストの書式設定</a:t>
            </a:r>
          </a:p>
        </p:txBody>
      </p:sp>
      <p:sp>
        <p:nvSpPr>
          <p:cNvPr id="4" name="Date Placeholder 3"/>
          <p:cNvSpPr>
            <a:spLocks noGrp="1"/>
          </p:cNvSpPr>
          <p:nvPr>
            <p:ph type="dt" sz="half" idx="10"/>
          </p:nvPr>
        </p:nvSpPr>
        <p:spPr/>
        <p:txBody>
          <a:bodyPr/>
          <a:lstStyle/>
          <a:p>
            <a:fld id="{4774CAA5-CD70-4529-A677-DF3641FB108C}" type="datetimeFigureOut">
              <a:rPr kumimoji="1" lang="ja-JP" altLang="en-US" smtClean="0"/>
              <a:t>2016/7/19</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79EEB4F9-9DD4-4467-90CB-D5569AB1E9A1}" type="slidenum">
              <a:rPr kumimoji="1" lang="ja-JP" altLang="en-US" smtClean="0"/>
              <a:t>‹#›</a:t>
            </a:fld>
            <a:endParaRPr kumimoji="1" lang="ja-JP" alt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ja-JP" altLang="en-US" smtClean="0"/>
              <a:t>マスター タイトルの書式設定</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Date Placeholder 4"/>
          <p:cNvSpPr>
            <a:spLocks noGrp="1"/>
          </p:cNvSpPr>
          <p:nvPr>
            <p:ph type="dt" sz="half" idx="10"/>
          </p:nvPr>
        </p:nvSpPr>
        <p:spPr/>
        <p:txBody>
          <a:bodyPr/>
          <a:lstStyle/>
          <a:p>
            <a:fld id="{4774CAA5-CD70-4529-A677-DF3641FB108C}" type="datetimeFigureOut">
              <a:rPr kumimoji="1" lang="ja-JP" altLang="en-US" smtClean="0"/>
              <a:t>2016/7/19</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79EEB4F9-9DD4-4467-90CB-D5569AB1E9A1}" type="slidenum">
              <a:rPr kumimoji="1" lang="ja-JP" altLang="en-US" smtClean="0"/>
              <a:t>‹#›</a:t>
            </a:fld>
            <a:endParaRPr kumimoji="1" lang="ja-JP"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ja-JP" altLang="en-US" smtClean="0"/>
              <a:t>マスター タイトルの書式設定</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Date Placeholder 6"/>
          <p:cNvSpPr>
            <a:spLocks noGrp="1"/>
          </p:cNvSpPr>
          <p:nvPr>
            <p:ph type="dt" sz="half" idx="10"/>
          </p:nvPr>
        </p:nvSpPr>
        <p:spPr/>
        <p:txBody>
          <a:bodyPr/>
          <a:lstStyle/>
          <a:p>
            <a:fld id="{4774CAA5-CD70-4529-A677-DF3641FB108C}" type="datetimeFigureOut">
              <a:rPr kumimoji="1" lang="ja-JP" altLang="en-US" smtClean="0"/>
              <a:t>2016/7/19</a:t>
            </a:fld>
            <a:endParaRPr kumimoji="1" lang="ja-JP" altLang="en-US" dirty="0"/>
          </a:p>
        </p:txBody>
      </p:sp>
      <p:sp>
        <p:nvSpPr>
          <p:cNvPr id="8" name="Footer Placeholder 7"/>
          <p:cNvSpPr>
            <a:spLocks noGrp="1"/>
          </p:cNvSpPr>
          <p:nvPr>
            <p:ph type="ftr" sz="quarter" idx="11"/>
          </p:nvPr>
        </p:nvSpPr>
        <p:spPr/>
        <p:txBody>
          <a:bodyPr/>
          <a:lstStyle/>
          <a:p>
            <a:endParaRPr kumimoji="1" lang="ja-JP" altLang="en-US" dirty="0"/>
          </a:p>
        </p:txBody>
      </p:sp>
      <p:sp>
        <p:nvSpPr>
          <p:cNvPr id="9" name="Slide Number Placeholder 8"/>
          <p:cNvSpPr>
            <a:spLocks noGrp="1"/>
          </p:cNvSpPr>
          <p:nvPr>
            <p:ph type="sldNum" sz="quarter" idx="12"/>
          </p:nvPr>
        </p:nvSpPr>
        <p:spPr/>
        <p:txBody>
          <a:bodyPr/>
          <a:lstStyle/>
          <a:p>
            <a:fld id="{79EEB4F9-9DD4-4467-90CB-D5569AB1E9A1}" type="slidenum">
              <a:rPr kumimoji="1" lang="ja-JP" altLang="en-US" smtClean="0"/>
              <a:t>‹#›</a:t>
            </a:fld>
            <a:endParaRPr kumimoji="1" lang="ja-JP"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ja-JP" altLang="en-US" smtClean="0"/>
              <a:t>マスター タイトルの書式設定</a:t>
            </a:r>
            <a:endParaRPr kumimoji="0" lang="en-US"/>
          </a:p>
        </p:txBody>
      </p:sp>
      <p:sp>
        <p:nvSpPr>
          <p:cNvPr id="3" name="Date Placeholder 2"/>
          <p:cNvSpPr>
            <a:spLocks noGrp="1"/>
          </p:cNvSpPr>
          <p:nvPr>
            <p:ph type="dt" sz="half" idx="10"/>
          </p:nvPr>
        </p:nvSpPr>
        <p:spPr/>
        <p:txBody>
          <a:bodyPr/>
          <a:lstStyle/>
          <a:p>
            <a:fld id="{4774CAA5-CD70-4529-A677-DF3641FB108C}" type="datetimeFigureOut">
              <a:rPr kumimoji="1" lang="ja-JP" altLang="en-US" smtClean="0"/>
              <a:t>2016/7/19</a:t>
            </a:fld>
            <a:endParaRPr kumimoji="1" lang="ja-JP" altLang="en-US" dirty="0"/>
          </a:p>
        </p:txBody>
      </p:sp>
      <p:sp>
        <p:nvSpPr>
          <p:cNvPr id="4" name="Footer Placeholder 3"/>
          <p:cNvSpPr>
            <a:spLocks noGrp="1"/>
          </p:cNvSpPr>
          <p:nvPr>
            <p:ph type="ftr" sz="quarter" idx="11"/>
          </p:nvPr>
        </p:nvSpPr>
        <p:spPr/>
        <p:txBody>
          <a:bodyPr/>
          <a:lstStyle/>
          <a:p>
            <a:endParaRPr kumimoji="1" lang="ja-JP" altLang="en-US" dirty="0"/>
          </a:p>
        </p:txBody>
      </p:sp>
      <p:sp>
        <p:nvSpPr>
          <p:cNvPr id="5" name="Slide Number Placeholder 4"/>
          <p:cNvSpPr>
            <a:spLocks noGrp="1"/>
          </p:cNvSpPr>
          <p:nvPr>
            <p:ph type="sldNum" sz="quarter" idx="12"/>
          </p:nvPr>
        </p:nvSpPr>
        <p:spPr/>
        <p:txBody>
          <a:bodyPr/>
          <a:lstStyle/>
          <a:p>
            <a:fld id="{79EEB4F9-9DD4-4467-90CB-D5569AB1E9A1}" type="slidenum">
              <a:rPr kumimoji="1" lang="ja-JP" altLang="en-US" smtClean="0"/>
              <a:t>‹#›</a:t>
            </a:fld>
            <a:endParaRPr kumimoji="1" lang="ja-JP"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74CAA5-CD70-4529-A677-DF3641FB108C}" type="datetimeFigureOut">
              <a:rPr kumimoji="1" lang="ja-JP" altLang="en-US" smtClean="0"/>
              <a:t>2016/7/19</a:t>
            </a:fld>
            <a:endParaRPr kumimoji="1" lang="ja-JP" altLang="en-US" dirty="0"/>
          </a:p>
        </p:txBody>
      </p:sp>
      <p:sp>
        <p:nvSpPr>
          <p:cNvPr id="3" name="Footer Placeholder 2"/>
          <p:cNvSpPr>
            <a:spLocks noGrp="1"/>
          </p:cNvSpPr>
          <p:nvPr>
            <p:ph type="ftr" sz="quarter" idx="11"/>
          </p:nvPr>
        </p:nvSpPr>
        <p:spPr/>
        <p:txBody>
          <a:bodyPr/>
          <a:lstStyle/>
          <a:p>
            <a:endParaRPr kumimoji="1" lang="ja-JP" altLang="en-US" dirty="0"/>
          </a:p>
        </p:txBody>
      </p:sp>
      <p:sp>
        <p:nvSpPr>
          <p:cNvPr id="4" name="Slide Number Placeholder 3"/>
          <p:cNvSpPr>
            <a:spLocks noGrp="1"/>
          </p:cNvSpPr>
          <p:nvPr>
            <p:ph type="sldNum" sz="quarter" idx="12"/>
          </p:nvPr>
        </p:nvSpPr>
        <p:spPr/>
        <p:txBody>
          <a:bodyPr/>
          <a:lstStyle/>
          <a:p>
            <a:fld id="{79EEB4F9-9DD4-4467-90CB-D5569AB1E9A1}" type="slidenum">
              <a:rPr kumimoji="1" lang="ja-JP" altLang="en-US" smtClean="0"/>
              <a: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ja-JP" altLang="en-US" smtClean="0"/>
              <a:t>マスター タイトルの書式設定</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ja-JP" altLang="en-US" smtClean="0"/>
              <a:t>マスター テキストの書式設定</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Date Placeholder 4"/>
          <p:cNvSpPr>
            <a:spLocks noGrp="1"/>
          </p:cNvSpPr>
          <p:nvPr>
            <p:ph type="dt" sz="half" idx="10"/>
          </p:nvPr>
        </p:nvSpPr>
        <p:spPr/>
        <p:txBody>
          <a:bodyPr/>
          <a:lstStyle/>
          <a:p>
            <a:fld id="{4774CAA5-CD70-4529-A677-DF3641FB108C}" type="datetimeFigureOut">
              <a:rPr kumimoji="1" lang="ja-JP" altLang="en-US" smtClean="0"/>
              <a:t>2016/7/19</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79EEB4F9-9DD4-4467-90CB-D5569AB1E9A1}" type="slidenum">
              <a:rPr kumimoji="1" lang="ja-JP" altLang="en-US" smtClean="0"/>
              <a:t>‹#›</a:t>
            </a:fld>
            <a:endParaRPr kumimoji="1" lang="ja-JP"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ja-JP" altLang="en-US" smtClean="0"/>
              <a:t>マスター タイトルの書式設定</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ja-JP" altLang="en-US" smtClean="0"/>
              <a:t>マスター テキストの書式設定</a:t>
            </a:r>
          </a:p>
        </p:txBody>
      </p:sp>
      <p:sp>
        <p:nvSpPr>
          <p:cNvPr id="5" name="Date Placeholder 4"/>
          <p:cNvSpPr>
            <a:spLocks noGrp="1"/>
          </p:cNvSpPr>
          <p:nvPr>
            <p:ph type="dt" sz="half" idx="10"/>
          </p:nvPr>
        </p:nvSpPr>
        <p:spPr/>
        <p:txBody>
          <a:bodyPr/>
          <a:lstStyle/>
          <a:p>
            <a:fld id="{4774CAA5-CD70-4529-A677-DF3641FB108C}" type="datetimeFigureOut">
              <a:rPr kumimoji="1" lang="ja-JP" altLang="en-US" smtClean="0"/>
              <a:t>2016/7/19</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a:xfrm>
            <a:off x="8077200" y="6356350"/>
            <a:ext cx="609600" cy="365125"/>
          </a:xfrm>
        </p:spPr>
        <p:txBody>
          <a:bodyPr/>
          <a:lstStyle/>
          <a:p>
            <a:fld id="{79EEB4F9-9DD4-4467-90CB-D5569AB1E9A1}" type="slidenum">
              <a:rPr kumimoji="1" lang="ja-JP" altLang="en-US" smtClean="0"/>
              <a:t>‹#›</a:t>
            </a:fld>
            <a:endParaRPr kumimoji="1" lang="ja-JP" alt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ja-JP" altLang="en-US" dirty="0" smtClean="0"/>
              <a:t>アイコンをクリックして図を追加</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ja-JP" altLang="en-US" smtClean="0"/>
              <a:t>マスター タイトルの書式設定</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774CAA5-CD70-4529-A677-DF3641FB108C}" type="datetimeFigureOut">
              <a:rPr kumimoji="1" lang="ja-JP" altLang="en-US" smtClean="0"/>
              <a:t>2016/7/19</a:t>
            </a:fld>
            <a:endParaRPr kumimoji="1" lang="ja-JP" alt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kumimoji="1" lang="ja-JP" alt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9EEB4F9-9DD4-4467-90CB-D5569AB1E9A1}" type="slidenum">
              <a:rPr kumimoji="1" lang="ja-JP" altLang="en-US" smtClean="0"/>
              <a:t>‹#›</a:t>
            </a:fld>
            <a:endParaRPr kumimoji="1" lang="ja-JP" alt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1"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1"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1"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1"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1"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1"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1"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1"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1"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1" sz="1400" kern="1200" baseline="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w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539552" y="2564904"/>
            <a:ext cx="7851648" cy="1283568"/>
          </a:xfrm>
        </p:spPr>
        <p:txBody>
          <a:bodyPr anchor="ctr"/>
          <a:lstStyle/>
          <a:p>
            <a:pPr algn="ctr"/>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財務について</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サブタイトル 2"/>
          <p:cNvSpPr>
            <a:spLocks noGrp="1"/>
          </p:cNvSpPr>
          <p:nvPr>
            <p:ph type="subTitle" idx="1"/>
          </p:nvPr>
        </p:nvSpPr>
        <p:spPr>
          <a:xfrm>
            <a:off x="611560" y="404664"/>
            <a:ext cx="7854696" cy="1520093"/>
          </a:xfrm>
        </p:spPr>
        <p:txBody>
          <a:bodyPr>
            <a:normAutofit/>
          </a:bodyPr>
          <a:lstStyle/>
          <a:p>
            <a:pPr algn="ct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平成２８年度</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嶺北事務職員会実務研修</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2587278" y="5445224"/>
            <a:ext cx="3640906" cy="646331"/>
          </a:xfrm>
          <a:prstGeom prst="rect">
            <a:avLst/>
          </a:prstGeom>
          <a:noFill/>
        </p:spPr>
        <p:txBody>
          <a:bodyPr wrap="square" rtlCol="0">
            <a:spAutoFit/>
          </a:bodyPr>
          <a:lstStyle/>
          <a:p>
            <a:pPr algn="ctr"/>
            <a:r>
              <a:rPr lang="ja-JP" altLang="en-US" dirty="0">
                <a:latin typeface="メイリオ" panose="020B0604030504040204" pitchFamily="50" charset="-128"/>
                <a:ea typeface="メイリオ" panose="020B0604030504040204" pitchFamily="50" charset="-128"/>
                <a:cs typeface="メイリオ" panose="020B0604030504040204" pitchFamily="50" charset="-128"/>
              </a:rPr>
              <a:t>平成</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28</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7</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21</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日（木）</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担当：土佐町・大川村</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76056" y="4005064"/>
            <a:ext cx="1257372" cy="1012701"/>
          </a:xfrm>
          <a:prstGeom prst="rect">
            <a:avLst/>
          </a:prstGeom>
        </p:spPr>
      </p:pic>
      <p:pic>
        <p:nvPicPr>
          <p:cNvPr id="6" name="図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11760" y="4196827"/>
            <a:ext cx="1408631" cy="820938"/>
          </a:xfrm>
          <a:prstGeom prst="rect">
            <a:avLst/>
          </a:prstGeom>
        </p:spPr>
      </p:pic>
    </p:spTree>
    <p:extLst>
      <p:ext uri="{BB962C8B-B14F-4D97-AF65-F5344CB8AC3E}">
        <p14:creationId xmlns:p14="http://schemas.microsoft.com/office/powerpoint/2010/main" val="22162218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646331"/>
          </a:xfrm>
          <a:prstGeom prst="rect">
            <a:avLst/>
          </a:prstGeom>
          <a:noFill/>
        </p:spPr>
        <p:txBody>
          <a:bodyPr wrap="square" rtlCol="0">
            <a:spAutoFit/>
          </a:bodyPr>
          <a:lstStyle/>
          <a:p>
            <a:r>
              <a:rPr kumimoji="1" lang="ja-JP" altLang="en-US" sz="36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学校にはどのような会計がありますか？</a:t>
            </a:r>
            <a:endParaRPr kumimoji="1" lang="ja-JP" altLang="en-US" sz="36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4" name="正方形/長方形 3"/>
          <p:cNvSpPr/>
          <p:nvPr/>
        </p:nvSpPr>
        <p:spPr>
          <a:xfrm>
            <a:off x="251520" y="1556792"/>
            <a:ext cx="8632290" cy="954107"/>
          </a:xfrm>
          <a:prstGeom prst="rect">
            <a:avLst/>
          </a:prstGeom>
        </p:spPr>
        <p:txBody>
          <a:bodyPr wrap="square">
            <a:spAutoFit/>
          </a:bodyPr>
          <a:lstStyle/>
          <a:p>
            <a:pPr>
              <a:spcBef>
                <a:spcPct val="0"/>
              </a:spcBef>
            </a:pP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学校</a:t>
            </a: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で取り扱う会計は、大きく分けて次の３つに分類することができます。</a:t>
            </a:r>
            <a:endParaRPr kumimoji="0"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p:cNvSpPr/>
          <p:nvPr/>
        </p:nvSpPr>
        <p:spPr>
          <a:xfrm>
            <a:off x="427205" y="2918427"/>
            <a:ext cx="8280920" cy="369332"/>
          </a:xfrm>
          <a:prstGeom prst="rect">
            <a:avLst/>
          </a:prstGeom>
        </p:spPr>
        <p:txBody>
          <a:bodyPr wrap="square">
            <a:spAutoFit/>
          </a:bodyPr>
          <a:lstStyle/>
          <a:p>
            <a:pPr marL="1608138" indent="-1608138">
              <a:spcBef>
                <a:spcPct val="0"/>
              </a:spcBef>
            </a:pPr>
            <a:r>
              <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公費会計</a:t>
            </a:r>
            <a:r>
              <a:rPr kumimoji="0"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　</a:t>
            </a:r>
            <a:endParaRPr kumimoji="0"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正方形/長方形 5"/>
          <p:cNvSpPr/>
          <p:nvPr/>
        </p:nvSpPr>
        <p:spPr>
          <a:xfrm>
            <a:off x="405521" y="4164258"/>
            <a:ext cx="8280920" cy="369332"/>
          </a:xfrm>
          <a:prstGeom prst="rect">
            <a:avLst/>
          </a:prstGeom>
        </p:spPr>
        <p:txBody>
          <a:bodyPr wrap="square">
            <a:spAutoFit/>
          </a:bodyPr>
          <a:lstStyle/>
          <a:p>
            <a:pPr marL="1608138" indent="-1608138">
              <a:spcBef>
                <a:spcPct val="0"/>
              </a:spcBef>
            </a:pPr>
            <a:r>
              <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準</a:t>
            </a:r>
            <a:r>
              <a:rPr kumimoji="0" lang="ja-JP" altLang="en-US" b="1" dirty="0">
                <a:latin typeface="メイリオ" panose="020B0604030504040204" pitchFamily="50" charset="-128"/>
                <a:ea typeface="メイリオ" panose="020B0604030504040204" pitchFamily="50" charset="-128"/>
                <a:cs typeface="メイリオ" panose="020B0604030504040204" pitchFamily="50" charset="-128"/>
              </a:rPr>
              <a:t>公金</a:t>
            </a:r>
            <a:r>
              <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会計</a:t>
            </a:r>
            <a:r>
              <a:rPr kumimoji="0"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正方形/長方形 6"/>
          <p:cNvSpPr/>
          <p:nvPr/>
        </p:nvSpPr>
        <p:spPr>
          <a:xfrm>
            <a:off x="428520" y="5410090"/>
            <a:ext cx="8280920" cy="369332"/>
          </a:xfrm>
          <a:prstGeom prst="rect">
            <a:avLst/>
          </a:prstGeom>
        </p:spPr>
        <p:txBody>
          <a:bodyPr wrap="square">
            <a:spAutoFit/>
          </a:bodyPr>
          <a:lstStyle/>
          <a:p>
            <a:pPr marL="1608138" indent="-1608138">
              <a:spcBef>
                <a:spcPct val="0"/>
              </a:spcBef>
            </a:pPr>
            <a:r>
              <a:rPr kumimoji="0" lang="ja-JP" altLang="en-US" b="1" dirty="0">
                <a:latin typeface="メイリオ" panose="020B0604030504040204" pitchFamily="50" charset="-128"/>
                <a:ea typeface="メイリオ" panose="020B0604030504040204" pitchFamily="50" charset="-128"/>
                <a:cs typeface="メイリオ" panose="020B0604030504040204" pitchFamily="50" charset="-128"/>
              </a:rPr>
              <a:t>私費</a:t>
            </a:r>
            <a:r>
              <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会計</a:t>
            </a:r>
            <a:r>
              <a:rPr kumimoji="0"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正方形/長方形 7"/>
          <p:cNvSpPr/>
          <p:nvPr/>
        </p:nvSpPr>
        <p:spPr>
          <a:xfrm>
            <a:off x="251520" y="2708920"/>
            <a:ext cx="8632290" cy="3744416"/>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正方形/長方形 8"/>
          <p:cNvSpPr/>
          <p:nvPr/>
        </p:nvSpPr>
        <p:spPr>
          <a:xfrm>
            <a:off x="2195735" y="2918427"/>
            <a:ext cx="6479863" cy="646331"/>
          </a:xfrm>
          <a:prstGeom prst="rect">
            <a:avLst/>
          </a:prstGeom>
        </p:spPr>
        <p:txBody>
          <a:bodyPr wrap="square">
            <a:spAutoFit/>
          </a:bodyPr>
          <a:lstStyle/>
          <a:p>
            <a:pPr>
              <a:spcBef>
                <a:spcPct val="0"/>
              </a:spcBef>
            </a:pPr>
            <a:r>
              <a:rPr kumimoji="0"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学校運営や教育活動のために設置者である地方教団体または、法令に基づき国、都道府県が支出する経費の会計</a:t>
            </a:r>
            <a:r>
              <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　</a:t>
            </a:r>
            <a:endParaRPr kumimoji="0"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正方形/長方形 9"/>
          <p:cNvSpPr/>
          <p:nvPr/>
        </p:nvSpPr>
        <p:spPr>
          <a:xfrm>
            <a:off x="2195735" y="4164258"/>
            <a:ext cx="6479863" cy="646331"/>
          </a:xfrm>
          <a:prstGeom prst="rect">
            <a:avLst/>
          </a:prstGeom>
        </p:spPr>
        <p:txBody>
          <a:bodyPr wrap="square">
            <a:spAutoFit/>
          </a:bodyPr>
          <a:lstStyle/>
          <a:p>
            <a:pPr>
              <a:spcBef>
                <a:spcPct val="0"/>
              </a:spcBef>
            </a:pPr>
            <a:r>
              <a:rPr kumimoji="0"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会計規則が適用されないもので、職員が職務に関連して取り扱う現金等で</a:t>
            </a:r>
            <a:r>
              <a:rPr kumimoji="0" lang="ja-JP" altLang="en-US" dirty="0">
                <a:latin typeface="メイリオ" panose="020B0604030504040204" pitchFamily="50" charset="-128"/>
                <a:ea typeface="メイリオ" panose="020B0604030504040204" pitchFamily="50" charset="-128"/>
                <a:cs typeface="メイリオ" panose="020B0604030504040204" pitchFamily="50" charset="-128"/>
              </a:rPr>
              <a:t>行政</a:t>
            </a:r>
            <a:r>
              <a:rPr kumimoji="0"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監査の対象となる会計</a:t>
            </a:r>
            <a:endParaRPr kumimoji="0"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正方形/長方形 10"/>
          <p:cNvSpPr/>
          <p:nvPr/>
        </p:nvSpPr>
        <p:spPr>
          <a:xfrm>
            <a:off x="2195734" y="5408819"/>
            <a:ext cx="6479863" cy="646331"/>
          </a:xfrm>
          <a:prstGeom prst="rect">
            <a:avLst/>
          </a:prstGeom>
        </p:spPr>
        <p:txBody>
          <a:bodyPr wrap="square">
            <a:spAutoFit/>
          </a:bodyPr>
          <a:lstStyle/>
          <a:p>
            <a:pPr>
              <a:spcBef>
                <a:spcPct val="0"/>
              </a:spcBef>
            </a:pPr>
            <a:r>
              <a:rPr kumimoji="0"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公費ではなく、また法令に基づかないもので、学校運営上必要な金額を保護者から預かって運営する会計</a:t>
            </a:r>
            <a:endParaRPr kumimoji="0"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1621545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646331"/>
          </a:xfrm>
          <a:prstGeom prst="rect">
            <a:avLst/>
          </a:prstGeom>
          <a:noFill/>
        </p:spPr>
        <p:txBody>
          <a:bodyPr wrap="square" rtlCol="0">
            <a:spAutoFit/>
          </a:bodyPr>
          <a:lstStyle/>
          <a:p>
            <a:r>
              <a:rPr kumimoji="1" lang="ja-JP" altLang="en-US" sz="36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学校にはどのような会計がありますか？</a:t>
            </a:r>
            <a:endParaRPr kumimoji="1" lang="ja-JP" altLang="en-US" sz="36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graphicFrame>
        <p:nvGraphicFramePr>
          <p:cNvPr id="2" name="表 1"/>
          <p:cNvGraphicFramePr>
            <a:graphicFrameLocks noGrp="1"/>
          </p:cNvGraphicFramePr>
          <p:nvPr>
            <p:extLst>
              <p:ext uri="{D42A27DB-BD31-4B8C-83A1-F6EECF244321}">
                <p14:modId xmlns:p14="http://schemas.microsoft.com/office/powerpoint/2010/main" val="2867171881"/>
              </p:ext>
            </p:extLst>
          </p:nvPr>
        </p:nvGraphicFramePr>
        <p:xfrm>
          <a:off x="251520" y="2060848"/>
          <a:ext cx="8632290" cy="3983826"/>
        </p:xfrm>
        <a:graphic>
          <a:graphicData uri="http://schemas.openxmlformats.org/drawingml/2006/table">
            <a:tbl>
              <a:tblPr firstRow="1" bandRow="1">
                <a:tableStyleId>{5940675A-B579-460E-94D1-54222C63F5DA}</a:tableStyleId>
              </a:tblPr>
              <a:tblGrid>
                <a:gridCol w="1667919"/>
                <a:gridCol w="2044703"/>
                <a:gridCol w="4919668"/>
              </a:tblGrid>
              <a:tr h="370840">
                <a:tc gridSpan="2">
                  <a:txBody>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公費会計</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solidFill>
                      <a:schemeClr val="accent2">
                        <a:lumMod val="20000"/>
                        <a:lumOff val="80000"/>
                      </a:schemeClr>
                    </a:solidFill>
                  </a:tcPr>
                </a:tc>
                <a:tc hMerge="1">
                  <a:txBody>
                    <a:bodyPr/>
                    <a:lstStyle/>
                    <a:p>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○教職員の給与・旅費</a:t>
                      </a:r>
                      <a:endPar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○市町村の予算　　　　　　　　　　　など</a:t>
                      </a:r>
                    </a:p>
                  </a:txBody>
                  <a:tcPr anchor="ctr"/>
                </a:tc>
              </a:tr>
              <a:tr h="370840">
                <a:tc gridSpan="2">
                  <a:txBody>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準公金会計</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solidFill>
                      <a:schemeClr val="tx2">
                        <a:lumMod val="20000"/>
                        <a:lumOff val="80000"/>
                      </a:schemeClr>
                    </a:solidFill>
                  </a:tcPr>
                </a:tc>
                <a:tc hMerge="1">
                  <a:txBody>
                    <a:bodyPr/>
                    <a:lstStyle/>
                    <a:p>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○日本スポーツ振興センター掛金</a:t>
                      </a:r>
                      <a:endPar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（徴収、収入、請求、支払など）</a:t>
                      </a:r>
                      <a:endPar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○補助金　　　　　　　　　　　　　　など</a:t>
                      </a:r>
                    </a:p>
                  </a:txBody>
                  <a:tcPr anchor="ctr"/>
                </a:tc>
              </a:tr>
              <a:tr h="370840">
                <a:tc rowSpan="3">
                  <a:txBody>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私費会計</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solidFill>
                      <a:schemeClr val="tx2">
                        <a:lumMod val="20000"/>
                        <a:lumOff val="80000"/>
                      </a:schemeClr>
                    </a:solidFill>
                  </a:tcPr>
                </a:tc>
                <a:tc>
                  <a:txBody>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学校預り金</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solidFill>
                      <a:schemeClr val="tx2">
                        <a:lumMod val="20000"/>
                        <a:lumOff val="80000"/>
                      </a:schemeClr>
                    </a:solidFill>
                  </a:tcPr>
                </a:tc>
                <a:tc>
                  <a:txBody>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○校外活動（遠足、修学旅行など）</a:t>
                      </a:r>
                      <a:endPar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65113" indent="-265113"/>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○教材費（</a:t>
                      </a: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ワーク、ドリル、調理実習費用など）</a:t>
                      </a:r>
                      <a:endPar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○学年・学級費　　　　　　　　　　　など</a:t>
                      </a:r>
                      <a:endPar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825485">
                <a:tc vMerge="1">
                  <a:txBody>
                    <a:bodyPr/>
                    <a:lstStyle/>
                    <a:p>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団体活動費</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solidFill>
                      <a:schemeClr val="tx2">
                        <a:lumMod val="20000"/>
                        <a:lumOff val="80000"/>
                      </a:schemeClr>
                    </a:solidFill>
                  </a:tcPr>
                </a:tc>
                <a:tc>
                  <a:txBody>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PTA</a:t>
                      </a:r>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会計</a:t>
                      </a:r>
                      <a:endPar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○生徒会費　　　　　　　　　　　　　など</a:t>
                      </a:r>
                      <a:endPar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689461">
                <a:tc vMerge="1">
                  <a:txBody>
                    <a:bodyPr/>
                    <a:lstStyle/>
                    <a:p>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私的団体の会計</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solidFill>
                      <a:schemeClr val="tx2">
                        <a:lumMod val="20000"/>
                        <a:lumOff val="80000"/>
                      </a:schemeClr>
                    </a:solidFill>
                  </a:tcPr>
                </a:tc>
                <a:tc>
                  <a:txBody>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○職員会計　　　　　　　　　　　　　など</a:t>
                      </a:r>
                      <a:endPar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bl>
          </a:graphicData>
        </a:graphic>
      </p:graphicFrame>
      <p:sp>
        <p:nvSpPr>
          <p:cNvPr id="12" name="正方形/長方形 11"/>
          <p:cNvSpPr/>
          <p:nvPr/>
        </p:nvSpPr>
        <p:spPr>
          <a:xfrm>
            <a:off x="251520" y="1318142"/>
            <a:ext cx="8632290" cy="523220"/>
          </a:xfrm>
          <a:prstGeom prst="rect">
            <a:avLst/>
          </a:prstGeom>
        </p:spPr>
        <p:txBody>
          <a:bodyPr wrap="square">
            <a:spAutoFit/>
          </a:bodyPr>
          <a:lstStyle/>
          <a:p>
            <a:pPr>
              <a:spcBef>
                <a:spcPct val="0"/>
              </a:spcBef>
            </a:pP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それぞれの会計を細かく分類した場合の</a:t>
            </a:r>
            <a:r>
              <a:rPr kumimoji="0" lang="ja-JP" altLang="en-US" sz="2800" u="dbl" dirty="0" smtClean="0">
                <a:latin typeface="メイリオ" panose="020B0604030504040204" pitchFamily="50" charset="-128"/>
                <a:ea typeface="メイリオ" panose="020B0604030504040204" pitchFamily="50" charset="-128"/>
                <a:cs typeface="メイリオ" panose="020B0604030504040204" pitchFamily="50" charset="-128"/>
              </a:rPr>
              <a:t>一例</a:t>
            </a:r>
            <a:endParaRPr kumimoji="0" lang="en-US" altLang="ja-JP" sz="2800" u="dbl"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p:cNvSpPr/>
          <p:nvPr/>
        </p:nvSpPr>
        <p:spPr>
          <a:xfrm>
            <a:off x="266328" y="6165304"/>
            <a:ext cx="8632290" cy="369332"/>
          </a:xfrm>
          <a:prstGeom prst="rect">
            <a:avLst/>
          </a:prstGeom>
        </p:spPr>
        <p:txBody>
          <a:bodyPr wrap="square">
            <a:spAutoFit/>
          </a:bodyPr>
          <a:lstStyle/>
          <a:p>
            <a:pPr algn="r">
              <a:spcBef>
                <a:spcPct val="0"/>
              </a:spcBef>
            </a:pPr>
            <a:r>
              <a:rPr kumimoji="0" lang="en-US" altLang="ja-JP" dirty="0" smtClean="0">
                <a:latin typeface="ＭＳ ゴシック" panose="020B0609070205080204" pitchFamily="49" charset="-128"/>
                <a:ea typeface="ＭＳ ゴシック" panose="020B0609070205080204" pitchFamily="49" charset="-128"/>
                <a:cs typeface="メイリオ" panose="020B0604030504040204" pitchFamily="50" charset="-128"/>
              </a:rPr>
              <a:t>※</a:t>
            </a:r>
            <a:r>
              <a:rPr kumimoji="0" lang="ja-JP" altLang="en-US" dirty="0" smtClean="0">
                <a:latin typeface="ＭＳ ゴシック" panose="020B0609070205080204" pitchFamily="49" charset="-128"/>
                <a:ea typeface="ＭＳ ゴシック" panose="020B0609070205080204" pitchFamily="49" charset="-128"/>
                <a:cs typeface="メイリオ" panose="020B0604030504040204" pitchFamily="50" charset="-128"/>
              </a:rPr>
              <a:t>各市町村の「準公金取扱規程」など参照</a:t>
            </a:r>
            <a:endParaRPr kumimoji="0" lang="en-US" altLang="ja-JP" dirty="0" smtClean="0">
              <a:latin typeface="ＭＳ ゴシック" panose="020B0609070205080204" pitchFamily="49" charset="-128"/>
              <a:ea typeface="ＭＳ ゴシック" panose="020B0609070205080204" pitchFamily="49" charset="-128"/>
              <a:cs typeface="メイリオ" panose="020B0604030504040204" pitchFamily="50" charset="-128"/>
            </a:endParaRPr>
          </a:p>
        </p:txBody>
      </p:sp>
    </p:spTree>
    <p:extLst>
      <p:ext uri="{BB962C8B-B14F-4D97-AF65-F5344CB8AC3E}">
        <p14:creationId xmlns:p14="http://schemas.microsoft.com/office/powerpoint/2010/main" val="22501282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3568" y="2564904"/>
            <a:ext cx="7772400" cy="1362456"/>
          </a:xfrm>
        </p:spPr>
        <p:txBody>
          <a:bodyPr/>
          <a:lstStyle/>
          <a:p>
            <a:r>
              <a:rPr kumimoji="1" lang="ja-JP" altLang="en-US" dirty="0" smtClean="0"/>
              <a:t>では、「歳出」について</a:t>
            </a:r>
            <a:r>
              <a:rPr lang="ja-JP" altLang="en-US" dirty="0" smtClean="0"/>
              <a:t>詳しくみていきましょう。</a:t>
            </a:r>
            <a:endParaRPr kumimoji="1" lang="ja-JP" altLang="en-US" dirty="0"/>
          </a:p>
        </p:txBody>
      </p:sp>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60232" y="4869160"/>
            <a:ext cx="1975560" cy="1514246"/>
          </a:xfrm>
          <a:prstGeom prst="rect">
            <a:avLst/>
          </a:prstGeom>
        </p:spPr>
      </p:pic>
    </p:spTree>
    <p:extLst>
      <p:ext uri="{BB962C8B-B14F-4D97-AF65-F5344CB8AC3E}">
        <p14:creationId xmlns:p14="http://schemas.microsoft.com/office/powerpoint/2010/main" val="22927044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rPr>
              <a:t>用語について</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4" name="正方形/長方形 3"/>
          <p:cNvSpPr/>
          <p:nvPr/>
        </p:nvSpPr>
        <p:spPr>
          <a:xfrm>
            <a:off x="254091" y="2299825"/>
            <a:ext cx="8632290" cy="1077218"/>
          </a:xfrm>
          <a:prstGeom prst="rect">
            <a:avLst/>
          </a:prstGeom>
        </p:spPr>
        <p:txBody>
          <a:bodyPr wrap="square">
            <a:spAutoFit/>
          </a:bodyPr>
          <a:lstStyle/>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　一会計年度における一切の収入のことをいいます。</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6" name="グループ化 5"/>
          <p:cNvGrpSpPr/>
          <p:nvPr/>
        </p:nvGrpSpPr>
        <p:grpSpPr>
          <a:xfrm>
            <a:off x="254091" y="1653494"/>
            <a:ext cx="8632290" cy="646331"/>
            <a:chOff x="250663" y="1556792"/>
            <a:chExt cx="8632290" cy="646331"/>
          </a:xfrm>
        </p:grpSpPr>
        <p:sp>
          <p:nvSpPr>
            <p:cNvPr id="2" name="ホームベース 1"/>
            <p:cNvSpPr/>
            <p:nvPr/>
          </p:nvSpPr>
          <p:spPr>
            <a:xfrm>
              <a:off x="251520" y="1879957"/>
              <a:ext cx="2232248" cy="180891"/>
            </a:xfrm>
            <a:prstGeom prst="homePlat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正方形/長方形 4"/>
            <p:cNvSpPr/>
            <p:nvPr/>
          </p:nvSpPr>
          <p:spPr>
            <a:xfrm>
              <a:off x="250663" y="1556792"/>
              <a:ext cx="8632290" cy="646331"/>
            </a:xfrm>
            <a:prstGeom prst="rect">
              <a:avLst/>
            </a:prstGeom>
          </p:spPr>
          <p:txBody>
            <a:bodyPr wrap="square">
              <a:spAutoFit/>
            </a:bodyPr>
            <a:lstStyle/>
            <a:p>
              <a:pPr>
                <a:spcBef>
                  <a:spcPct val="0"/>
                </a:spcBef>
              </a:pPr>
              <a:r>
                <a:rPr kumimoji="0" lang="ja-JP" altLang="en-US" sz="36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歳入とは</a:t>
              </a:r>
              <a:endParaRPr kumimoji="0" lang="en-US" altLang="ja-JP" sz="36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9" name="グループ化 8"/>
          <p:cNvGrpSpPr/>
          <p:nvPr/>
        </p:nvGrpSpPr>
        <p:grpSpPr>
          <a:xfrm>
            <a:off x="253234" y="4262862"/>
            <a:ext cx="8632290" cy="646331"/>
            <a:chOff x="250663" y="1556792"/>
            <a:chExt cx="8632290" cy="646331"/>
          </a:xfrm>
        </p:grpSpPr>
        <p:sp>
          <p:nvSpPr>
            <p:cNvPr id="10" name="ホームベース 9"/>
            <p:cNvSpPr/>
            <p:nvPr/>
          </p:nvSpPr>
          <p:spPr>
            <a:xfrm>
              <a:off x="251520" y="1879957"/>
              <a:ext cx="2232248" cy="180891"/>
            </a:xfrm>
            <a:prstGeom prst="homePlat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正方形/長方形 10"/>
            <p:cNvSpPr/>
            <p:nvPr/>
          </p:nvSpPr>
          <p:spPr>
            <a:xfrm>
              <a:off x="250663" y="1556792"/>
              <a:ext cx="8632290" cy="646331"/>
            </a:xfrm>
            <a:prstGeom prst="rect">
              <a:avLst/>
            </a:prstGeom>
          </p:spPr>
          <p:txBody>
            <a:bodyPr wrap="square">
              <a:spAutoFit/>
            </a:bodyPr>
            <a:lstStyle/>
            <a:p>
              <a:pPr>
                <a:spcBef>
                  <a:spcPct val="0"/>
                </a:spcBef>
              </a:pPr>
              <a:r>
                <a:rPr kumimoji="0" lang="ja-JP" altLang="en-US" sz="36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歳出とは</a:t>
              </a:r>
              <a:endParaRPr kumimoji="0" lang="en-US" altLang="ja-JP" sz="36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13" name="正方形/長方形 12"/>
          <p:cNvSpPr/>
          <p:nvPr/>
        </p:nvSpPr>
        <p:spPr>
          <a:xfrm>
            <a:off x="251520" y="4922666"/>
            <a:ext cx="8632290" cy="1077218"/>
          </a:xfrm>
          <a:prstGeom prst="rect">
            <a:avLst/>
          </a:prstGeom>
        </p:spPr>
        <p:txBody>
          <a:bodyPr wrap="square">
            <a:spAutoFit/>
          </a:bodyPr>
          <a:lstStyle/>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　一会計年度における一切の支出のことをい</a:t>
            </a:r>
          </a:p>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います。</a:t>
            </a:r>
          </a:p>
        </p:txBody>
      </p:sp>
      <p:sp>
        <p:nvSpPr>
          <p:cNvPr id="7" name="正方形/長方形 6"/>
          <p:cNvSpPr/>
          <p:nvPr/>
        </p:nvSpPr>
        <p:spPr>
          <a:xfrm>
            <a:off x="107504" y="3861048"/>
            <a:ext cx="8928991" cy="2520280"/>
          </a:xfrm>
          <a:prstGeom prst="rect">
            <a:avLst/>
          </a:prstGeom>
          <a:noFill/>
          <a:ln w="762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4160195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lang="ja-JP" altLang="en-US" sz="40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支出</a:t>
            </a:r>
            <a:r>
              <a:rPr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rPr>
              <a:t>について</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4" name="正方形/長方形 3"/>
          <p:cNvSpPr/>
          <p:nvPr/>
        </p:nvSpPr>
        <p:spPr>
          <a:xfrm>
            <a:off x="254091" y="1772816"/>
            <a:ext cx="8632290" cy="3970318"/>
          </a:xfrm>
          <a:prstGeom prst="rect">
            <a:avLst/>
          </a:prstGeom>
        </p:spPr>
        <p:txBody>
          <a:bodyPr wrap="square">
            <a:spAutoFit/>
          </a:bodyPr>
          <a:lstStyle/>
          <a:p>
            <a:pPr>
              <a:spcBef>
                <a:spcPct val="0"/>
              </a:spcBef>
            </a:pP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3600" dirty="0">
                <a:latin typeface="メイリオ" panose="020B0604030504040204" pitchFamily="50" charset="-128"/>
                <a:ea typeface="メイリオ" panose="020B0604030504040204" pitchFamily="50" charset="-128"/>
                <a:cs typeface="メイリオ" panose="020B0604030504040204" pitchFamily="50" charset="-128"/>
              </a:rPr>
              <a:t>支出とは、地方公共団体が、その事務等を処理するために必要な経費を支弁することを</a:t>
            </a: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いいます。（</a:t>
            </a:r>
            <a:r>
              <a:rPr kumimoji="0" lang="ja-JP" altLang="en-US" sz="3600" dirty="0">
                <a:latin typeface="メイリオ" panose="020B0604030504040204" pitchFamily="50" charset="-128"/>
                <a:ea typeface="メイリオ" panose="020B0604030504040204" pitchFamily="50" charset="-128"/>
                <a:cs typeface="メイリオ" panose="020B0604030504040204" pitchFamily="50" charset="-128"/>
              </a:rPr>
              <a:t>自治法第</a:t>
            </a:r>
            <a:r>
              <a:rPr kumimoji="0" lang="en-US" altLang="ja-JP" sz="3600" dirty="0">
                <a:latin typeface="メイリオ" panose="020B0604030504040204" pitchFamily="50" charset="-128"/>
                <a:ea typeface="メイリオ" panose="020B0604030504040204" pitchFamily="50" charset="-128"/>
                <a:cs typeface="メイリオ" panose="020B0604030504040204" pitchFamily="50" charset="-128"/>
              </a:rPr>
              <a:t>232 </a:t>
            </a:r>
            <a:r>
              <a:rPr kumimoji="0" lang="ja-JP" altLang="en-US" sz="3600" dirty="0">
                <a:latin typeface="メイリオ" panose="020B0604030504040204" pitchFamily="50" charset="-128"/>
                <a:ea typeface="メイリオ" panose="020B0604030504040204" pitchFamily="50" charset="-128"/>
                <a:cs typeface="メイリオ" panose="020B0604030504040204" pitchFamily="50" charset="-128"/>
              </a:rPr>
              <a:t>条）</a:t>
            </a: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6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つまり</a:t>
            </a:r>
            <a:r>
              <a:rPr kumimoji="0" lang="ja-JP" altLang="en-US" sz="3600" dirty="0">
                <a:latin typeface="メイリオ" panose="020B0604030504040204" pitchFamily="50" charset="-128"/>
                <a:ea typeface="メイリオ" panose="020B0604030504040204" pitchFamily="50" charset="-128"/>
                <a:cs typeface="メイリオ" panose="020B0604030504040204" pitchFamily="50" charset="-128"/>
              </a:rPr>
              <a:t>、支出の原因となる契約その他の行為</a:t>
            </a:r>
            <a:r>
              <a:rPr kumimoji="0" lang="ja-JP" altLang="en-US" sz="36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（支出負担行為）</a:t>
            </a: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と</a:t>
            </a:r>
            <a:r>
              <a:rPr kumimoji="0" lang="ja-JP" altLang="en-US" sz="3600" dirty="0">
                <a:latin typeface="メイリオ" panose="020B0604030504040204" pitchFamily="50" charset="-128"/>
                <a:ea typeface="メイリオ" panose="020B0604030504040204" pitchFamily="50" charset="-128"/>
                <a:cs typeface="メイリオ" panose="020B0604030504040204" pitchFamily="50" charset="-128"/>
              </a:rPr>
              <a:t>その</a:t>
            </a: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行為</a:t>
            </a:r>
            <a:r>
              <a:rPr kumimoji="0" lang="ja-JP" altLang="en-US" sz="3600" dirty="0">
                <a:latin typeface="メイリオ" panose="020B0604030504040204" pitchFamily="50" charset="-128"/>
                <a:ea typeface="メイリオ" panose="020B0604030504040204" pitchFamily="50" charset="-128"/>
                <a:cs typeface="メイリオ" panose="020B0604030504040204" pitchFamily="50" charset="-128"/>
              </a:rPr>
              <a:t>に基づいて現金を支払う行為（</a:t>
            </a:r>
            <a:r>
              <a:rPr kumimoji="0" lang="ja-JP" altLang="en-US" sz="36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支出命令、支払</a:t>
            </a:r>
            <a:r>
              <a:rPr kumimoji="0" lang="ja-JP" altLang="en-US" sz="3600" dirty="0">
                <a:latin typeface="メイリオ" panose="020B0604030504040204" pitchFamily="50" charset="-128"/>
                <a:ea typeface="メイリオ" panose="020B0604030504040204" pitchFamily="50" charset="-128"/>
                <a:cs typeface="メイリオ" panose="020B0604030504040204" pitchFamily="50" charset="-128"/>
              </a:rPr>
              <a:t>）の二つの意味を包括しています。</a:t>
            </a:r>
            <a:endParaRPr kumimoji="0"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正方形/長方形 7"/>
          <p:cNvSpPr/>
          <p:nvPr/>
        </p:nvSpPr>
        <p:spPr>
          <a:xfrm>
            <a:off x="254092" y="5877272"/>
            <a:ext cx="8632290" cy="792088"/>
          </a:xfrm>
          <a:prstGeom prst="rect">
            <a:avLst/>
          </a:prstGeom>
          <a:solidFill>
            <a:srgbClr val="FF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latin typeface="ＭＳ ゴシック" panose="020B0609070205080204" pitchFamily="49" charset="-128"/>
                <a:ea typeface="ＭＳ ゴシック" panose="020B0609070205080204" pitchFamily="49" charset="-128"/>
              </a:rPr>
              <a:t>学校で物品を購入し、支払に関する事務処理を行うことです。</a:t>
            </a:r>
            <a:endParaRPr kumimoji="1" lang="ja-JP" altLang="en-US" sz="2400" b="1"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4952219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lang="ja-JP" altLang="en-US" sz="40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支出のながれ</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grpSp>
        <p:nvGrpSpPr>
          <p:cNvPr id="5" name="グループ化 4"/>
          <p:cNvGrpSpPr/>
          <p:nvPr/>
        </p:nvGrpSpPr>
        <p:grpSpPr>
          <a:xfrm>
            <a:off x="320538" y="1444134"/>
            <a:ext cx="8247080" cy="481018"/>
            <a:chOff x="428519" y="1444134"/>
            <a:chExt cx="8247080" cy="481018"/>
          </a:xfrm>
        </p:grpSpPr>
        <p:sp>
          <p:nvSpPr>
            <p:cNvPr id="6" name="正方形/長方形 5"/>
            <p:cNvSpPr/>
            <p:nvPr/>
          </p:nvSpPr>
          <p:spPr>
            <a:xfrm>
              <a:off x="2195734" y="1536467"/>
              <a:ext cx="6479865" cy="369332"/>
            </a:xfrm>
            <a:prstGeom prst="rect">
              <a:avLst/>
            </a:prstGeom>
          </p:spPr>
          <p:txBody>
            <a:bodyPr wrap="square">
              <a:spAutoFit/>
            </a:bodyPr>
            <a:lstStyle/>
            <a:p>
              <a:pPr>
                <a:spcBef>
                  <a:spcPct val="0"/>
                </a:spcBef>
              </a:pPr>
              <a:r>
                <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○○がほしい！　</a:t>
              </a:r>
              <a:r>
                <a:rPr kumimoji="0"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→仕様は？　発注先は？　予算は？　など　</a:t>
              </a:r>
              <a:r>
                <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　</a:t>
              </a:r>
              <a:endParaRPr kumimoji="0"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7" name="グループ化 6"/>
            <p:cNvGrpSpPr/>
            <p:nvPr/>
          </p:nvGrpSpPr>
          <p:grpSpPr>
            <a:xfrm>
              <a:off x="428519" y="1444134"/>
              <a:ext cx="8247076" cy="481018"/>
              <a:chOff x="428519" y="1444134"/>
              <a:chExt cx="8247076" cy="481018"/>
            </a:xfrm>
          </p:grpSpPr>
          <p:sp>
            <p:nvSpPr>
              <p:cNvPr id="9" name="角丸四角形 8"/>
              <p:cNvSpPr/>
              <p:nvPr/>
            </p:nvSpPr>
            <p:spPr>
              <a:xfrm>
                <a:off x="428519" y="1444134"/>
                <a:ext cx="1551192" cy="48101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608138" indent="-1608138" algn="ctr">
                  <a:spcBef>
                    <a:spcPct val="0"/>
                  </a:spcBef>
                </a:pPr>
                <a:r>
                  <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伺い</a:t>
                </a:r>
              </a:p>
            </p:txBody>
          </p:sp>
          <p:cxnSp>
            <p:nvCxnSpPr>
              <p:cNvPr id="10" name="直線コネクタ 9"/>
              <p:cNvCxnSpPr/>
              <p:nvPr/>
            </p:nvCxnSpPr>
            <p:spPr>
              <a:xfrm>
                <a:off x="561234" y="1905799"/>
                <a:ext cx="8114361"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grpSp>
        <p:nvGrpSpPr>
          <p:cNvPr id="11" name="グループ化 10"/>
          <p:cNvGrpSpPr/>
          <p:nvPr/>
        </p:nvGrpSpPr>
        <p:grpSpPr>
          <a:xfrm>
            <a:off x="320538" y="2561055"/>
            <a:ext cx="8247080" cy="517508"/>
            <a:chOff x="428519" y="1684643"/>
            <a:chExt cx="8247080" cy="517508"/>
          </a:xfrm>
        </p:grpSpPr>
        <p:sp>
          <p:nvSpPr>
            <p:cNvPr id="12" name="正方形/長方形 11"/>
            <p:cNvSpPr/>
            <p:nvPr/>
          </p:nvSpPr>
          <p:spPr>
            <a:xfrm>
              <a:off x="2195734" y="1758731"/>
              <a:ext cx="6479865" cy="369332"/>
            </a:xfrm>
            <a:prstGeom prst="rect">
              <a:avLst/>
            </a:prstGeom>
          </p:spPr>
          <p:txBody>
            <a:bodyPr wrap="square">
              <a:spAutoFit/>
            </a:bodyPr>
            <a:lstStyle/>
            <a:p>
              <a:pPr>
                <a:spcBef>
                  <a:spcPct val="0"/>
                </a:spcBef>
              </a:pPr>
              <a:r>
                <a:rPr kumimoji="0" lang="ja-JP" altLang="en-US" b="1" dirty="0">
                  <a:latin typeface="メイリオ" panose="020B0604030504040204" pitchFamily="50" charset="-128"/>
                  <a:ea typeface="メイリオ" panose="020B0604030504040204" pitchFamily="50" charset="-128"/>
                  <a:cs typeface="メイリオ" panose="020B0604030504040204" pitchFamily="50" charset="-128"/>
                </a:rPr>
                <a:t>支出の原因となる契約その他の行為をすること</a:t>
              </a:r>
              <a:r>
                <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　</a:t>
              </a:r>
              <a:endParaRPr kumimoji="0"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3" name="グループ化 12"/>
            <p:cNvGrpSpPr/>
            <p:nvPr/>
          </p:nvGrpSpPr>
          <p:grpSpPr>
            <a:xfrm>
              <a:off x="428519" y="1684643"/>
              <a:ext cx="8247076" cy="517508"/>
              <a:chOff x="428519" y="1684643"/>
              <a:chExt cx="8247076" cy="517508"/>
            </a:xfrm>
          </p:grpSpPr>
          <p:sp>
            <p:nvSpPr>
              <p:cNvPr id="14" name="角丸四角形 13"/>
              <p:cNvSpPr/>
              <p:nvPr/>
            </p:nvSpPr>
            <p:spPr>
              <a:xfrm>
                <a:off x="428519" y="1684643"/>
                <a:ext cx="1551192" cy="51750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608138" indent="-1608138" algn="ctr">
                  <a:spcBef>
                    <a:spcPct val="0"/>
                  </a:spcBef>
                </a:pPr>
                <a:r>
                  <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支出負担行</a:t>
                </a:r>
              </a:p>
            </p:txBody>
          </p:sp>
          <p:cxnSp>
            <p:nvCxnSpPr>
              <p:cNvPr id="15" name="直線コネクタ 14"/>
              <p:cNvCxnSpPr/>
              <p:nvPr/>
            </p:nvCxnSpPr>
            <p:spPr>
              <a:xfrm>
                <a:off x="561234" y="2182798"/>
                <a:ext cx="8114361"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grpSp>
        <p:nvGrpSpPr>
          <p:cNvPr id="16" name="グループ化 15"/>
          <p:cNvGrpSpPr/>
          <p:nvPr/>
        </p:nvGrpSpPr>
        <p:grpSpPr>
          <a:xfrm>
            <a:off x="320538" y="3714466"/>
            <a:ext cx="8247080" cy="517508"/>
            <a:chOff x="428519" y="1684643"/>
            <a:chExt cx="8247080" cy="517508"/>
          </a:xfrm>
        </p:grpSpPr>
        <p:sp>
          <p:nvSpPr>
            <p:cNvPr id="17" name="正方形/長方形 16"/>
            <p:cNvSpPr/>
            <p:nvPr/>
          </p:nvSpPr>
          <p:spPr>
            <a:xfrm>
              <a:off x="2195734" y="1758731"/>
              <a:ext cx="6479865" cy="369332"/>
            </a:xfrm>
            <a:prstGeom prst="rect">
              <a:avLst/>
            </a:prstGeom>
          </p:spPr>
          <p:txBody>
            <a:bodyPr wrap="square">
              <a:spAutoFit/>
            </a:bodyPr>
            <a:lstStyle/>
            <a:p>
              <a:pPr>
                <a:spcBef>
                  <a:spcPct val="0"/>
                </a:spcBef>
              </a:pPr>
              <a:r>
                <a:rPr kumimoji="0" lang="ja-JP" altLang="en-US" b="1" dirty="0">
                  <a:latin typeface="メイリオ" panose="020B0604030504040204" pitchFamily="50" charset="-128"/>
                  <a:ea typeface="メイリオ" panose="020B0604030504040204" pitchFamily="50" charset="-128"/>
                  <a:cs typeface="メイリオ" panose="020B0604030504040204" pitchFamily="50" charset="-128"/>
                </a:rPr>
                <a:t>会計機関に対して支出を命令する</a:t>
              </a:r>
              <a:r>
                <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こと　</a:t>
              </a:r>
              <a:endParaRPr kumimoji="0"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8" name="グループ化 17"/>
            <p:cNvGrpSpPr/>
            <p:nvPr/>
          </p:nvGrpSpPr>
          <p:grpSpPr>
            <a:xfrm>
              <a:off x="428519" y="1684643"/>
              <a:ext cx="8247076" cy="517508"/>
              <a:chOff x="428519" y="1684643"/>
              <a:chExt cx="8247076" cy="517508"/>
            </a:xfrm>
          </p:grpSpPr>
          <p:sp>
            <p:nvSpPr>
              <p:cNvPr id="19" name="角丸四角形 18"/>
              <p:cNvSpPr/>
              <p:nvPr/>
            </p:nvSpPr>
            <p:spPr>
              <a:xfrm>
                <a:off x="428519" y="1684643"/>
                <a:ext cx="1551192" cy="51750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608138" indent="-1608138" algn="ctr">
                  <a:spcBef>
                    <a:spcPct val="0"/>
                  </a:spcBef>
                </a:pPr>
                <a:r>
                  <a:rPr kumimoji="0" lang="ja-JP" altLang="en-US" b="1" dirty="0">
                    <a:latin typeface="メイリオ" panose="020B0604030504040204" pitchFamily="50" charset="-128"/>
                    <a:ea typeface="メイリオ" panose="020B0604030504040204" pitchFamily="50" charset="-128"/>
                    <a:cs typeface="メイリオ" panose="020B0604030504040204" pitchFamily="50" charset="-128"/>
                  </a:rPr>
                  <a:t>支出命令</a:t>
                </a:r>
                <a:endPar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20" name="直線コネクタ 19"/>
              <p:cNvCxnSpPr/>
              <p:nvPr/>
            </p:nvCxnSpPr>
            <p:spPr>
              <a:xfrm>
                <a:off x="561234" y="2182798"/>
                <a:ext cx="8114361"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grpSp>
        <p:nvGrpSpPr>
          <p:cNvPr id="21" name="グループ化 20"/>
          <p:cNvGrpSpPr/>
          <p:nvPr/>
        </p:nvGrpSpPr>
        <p:grpSpPr>
          <a:xfrm>
            <a:off x="320538" y="4867877"/>
            <a:ext cx="8247076" cy="517508"/>
            <a:chOff x="428519" y="1684643"/>
            <a:chExt cx="8247076" cy="517508"/>
          </a:xfrm>
        </p:grpSpPr>
        <p:sp>
          <p:nvSpPr>
            <p:cNvPr id="22" name="正方形/長方形 21"/>
            <p:cNvSpPr/>
            <p:nvPr/>
          </p:nvSpPr>
          <p:spPr>
            <a:xfrm>
              <a:off x="2195730" y="1758731"/>
              <a:ext cx="6479865" cy="369332"/>
            </a:xfrm>
            <a:prstGeom prst="rect">
              <a:avLst/>
            </a:prstGeom>
          </p:spPr>
          <p:txBody>
            <a:bodyPr wrap="square">
              <a:spAutoFit/>
            </a:bodyPr>
            <a:lstStyle/>
            <a:p>
              <a:pPr>
                <a:spcBef>
                  <a:spcPct val="0"/>
                </a:spcBef>
              </a:pPr>
              <a:r>
                <a:rPr kumimoji="0" lang="ja-JP" altLang="en-US" b="1" dirty="0">
                  <a:latin typeface="メイリオ" panose="020B0604030504040204" pitchFamily="50" charset="-128"/>
                  <a:ea typeface="メイリオ" panose="020B0604030504040204" pitchFamily="50" charset="-128"/>
                  <a:cs typeface="メイリオ" panose="020B0604030504040204" pitchFamily="50" charset="-128"/>
                </a:rPr>
                <a:t>支出命令を審査し、支出の決定をすること</a:t>
              </a:r>
              <a:r>
                <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　</a:t>
              </a:r>
              <a:endParaRPr kumimoji="0"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23" name="グループ化 22"/>
            <p:cNvGrpSpPr/>
            <p:nvPr/>
          </p:nvGrpSpPr>
          <p:grpSpPr>
            <a:xfrm>
              <a:off x="428519" y="1684643"/>
              <a:ext cx="8247076" cy="517508"/>
              <a:chOff x="428519" y="1684643"/>
              <a:chExt cx="8247076" cy="517508"/>
            </a:xfrm>
          </p:grpSpPr>
          <p:sp>
            <p:nvSpPr>
              <p:cNvPr id="24" name="角丸四角形 23"/>
              <p:cNvSpPr/>
              <p:nvPr/>
            </p:nvSpPr>
            <p:spPr>
              <a:xfrm>
                <a:off x="428519" y="1684643"/>
                <a:ext cx="1551192" cy="51750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608138" indent="-1608138" algn="ctr">
                  <a:spcBef>
                    <a:spcPct val="0"/>
                  </a:spcBef>
                </a:pPr>
                <a:r>
                  <a:rPr kumimoji="0" lang="ja-JP" altLang="en-US" b="1" dirty="0">
                    <a:latin typeface="メイリオ" panose="020B0604030504040204" pitchFamily="50" charset="-128"/>
                    <a:ea typeface="メイリオ" panose="020B0604030504040204" pitchFamily="50" charset="-128"/>
                    <a:cs typeface="メイリオ" panose="020B0604030504040204" pitchFamily="50" charset="-128"/>
                  </a:rPr>
                  <a:t>支出の決定</a:t>
                </a:r>
                <a:endPar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25" name="直線コネクタ 24"/>
              <p:cNvCxnSpPr/>
              <p:nvPr/>
            </p:nvCxnSpPr>
            <p:spPr>
              <a:xfrm>
                <a:off x="561234" y="2182798"/>
                <a:ext cx="8114361"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grpSp>
        <p:nvGrpSpPr>
          <p:cNvPr id="26" name="グループ化 25"/>
          <p:cNvGrpSpPr/>
          <p:nvPr/>
        </p:nvGrpSpPr>
        <p:grpSpPr>
          <a:xfrm>
            <a:off x="320538" y="6021288"/>
            <a:ext cx="8247076" cy="517508"/>
            <a:chOff x="428519" y="1684643"/>
            <a:chExt cx="8247076" cy="517508"/>
          </a:xfrm>
        </p:grpSpPr>
        <p:sp>
          <p:nvSpPr>
            <p:cNvPr id="27" name="正方形/長方形 26"/>
            <p:cNvSpPr/>
            <p:nvPr/>
          </p:nvSpPr>
          <p:spPr>
            <a:xfrm>
              <a:off x="2195730" y="1758731"/>
              <a:ext cx="6479865" cy="369332"/>
            </a:xfrm>
            <a:prstGeom prst="rect">
              <a:avLst/>
            </a:prstGeom>
          </p:spPr>
          <p:txBody>
            <a:bodyPr wrap="square">
              <a:spAutoFit/>
            </a:bodyPr>
            <a:lstStyle/>
            <a:p>
              <a:pPr>
                <a:spcBef>
                  <a:spcPct val="0"/>
                </a:spcBef>
              </a:pPr>
              <a:r>
                <a:rPr kumimoji="0" lang="ja-JP" altLang="en-US" b="1" dirty="0">
                  <a:latin typeface="メイリオ" panose="020B0604030504040204" pitchFamily="50" charset="-128"/>
                  <a:ea typeface="メイリオ" panose="020B0604030504040204" pitchFamily="50" charset="-128"/>
                  <a:cs typeface="メイリオ" panose="020B0604030504040204" pitchFamily="50" charset="-128"/>
                </a:rPr>
                <a:t>現金を</a:t>
              </a:r>
              <a:r>
                <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債権者（業者など）に</a:t>
              </a:r>
              <a:r>
                <a:rPr kumimoji="0" lang="ja-JP" altLang="en-US" b="1" dirty="0">
                  <a:latin typeface="メイリオ" panose="020B0604030504040204" pitchFamily="50" charset="-128"/>
                  <a:ea typeface="メイリオ" panose="020B0604030504040204" pitchFamily="50" charset="-128"/>
                  <a:cs typeface="メイリオ" panose="020B0604030504040204" pitchFamily="50" charset="-128"/>
                </a:rPr>
                <a:t>支払うこと</a:t>
              </a:r>
              <a:r>
                <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　</a:t>
              </a:r>
              <a:endParaRPr kumimoji="0"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28" name="グループ化 27"/>
            <p:cNvGrpSpPr/>
            <p:nvPr/>
          </p:nvGrpSpPr>
          <p:grpSpPr>
            <a:xfrm>
              <a:off x="428519" y="1684643"/>
              <a:ext cx="8247076" cy="517508"/>
              <a:chOff x="428519" y="1684643"/>
              <a:chExt cx="8247076" cy="517508"/>
            </a:xfrm>
          </p:grpSpPr>
          <p:sp>
            <p:nvSpPr>
              <p:cNvPr id="29" name="角丸四角形 28"/>
              <p:cNvSpPr/>
              <p:nvPr/>
            </p:nvSpPr>
            <p:spPr>
              <a:xfrm>
                <a:off x="428519" y="1684643"/>
                <a:ext cx="1551192" cy="51750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608138" indent="-1608138" algn="ctr">
                  <a:spcBef>
                    <a:spcPct val="0"/>
                  </a:spcBef>
                </a:pPr>
                <a:r>
                  <a:rPr kumimoji="0" lang="ja-JP" altLang="en-US" b="1" dirty="0">
                    <a:latin typeface="メイリオ" panose="020B0604030504040204" pitchFamily="50" charset="-128"/>
                    <a:ea typeface="メイリオ" panose="020B0604030504040204" pitchFamily="50" charset="-128"/>
                    <a:cs typeface="メイリオ" panose="020B0604030504040204" pitchFamily="50" charset="-128"/>
                  </a:rPr>
                  <a:t>支払</a:t>
                </a:r>
                <a:endPar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30" name="直線コネクタ 29"/>
              <p:cNvCxnSpPr/>
              <p:nvPr/>
            </p:nvCxnSpPr>
            <p:spPr>
              <a:xfrm>
                <a:off x="561234" y="2182798"/>
                <a:ext cx="8114361"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sp>
        <p:nvSpPr>
          <p:cNvPr id="32" name="下矢印 31"/>
          <p:cNvSpPr/>
          <p:nvPr/>
        </p:nvSpPr>
        <p:spPr>
          <a:xfrm>
            <a:off x="3779912" y="2060848"/>
            <a:ext cx="1800200" cy="288032"/>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dirty="0"/>
          </a:p>
        </p:txBody>
      </p:sp>
      <p:sp>
        <p:nvSpPr>
          <p:cNvPr id="33" name="下矢印 32"/>
          <p:cNvSpPr/>
          <p:nvPr/>
        </p:nvSpPr>
        <p:spPr>
          <a:xfrm>
            <a:off x="3779912" y="3284984"/>
            <a:ext cx="1800200" cy="288032"/>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dirty="0"/>
          </a:p>
        </p:txBody>
      </p:sp>
      <p:sp>
        <p:nvSpPr>
          <p:cNvPr id="34" name="下矢印 33"/>
          <p:cNvSpPr/>
          <p:nvPr/>
        </p:nvSpPr>
        <p:spPr>
          <a:xfrm>
            <a:off x="3779912" y="4437112"/>
            <a:ext cx="1800200" cy="288032"/>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dirty="0"/>
          </a:p>
        </p:txBody>
      </p:sp>
      <p:sp>
        <p:nvSpPr>
          <p:cNvPr id="35" name="下矢印 34"/>
          <p:cNvSpPr/>
          <p:nvPr/>
        </p:nvSpPr>
        <p:spPr>
          <a:xfrm>
            <a:off x="3779912" y="5589240"/>
            <a:ext cx="1800200" cy="288032"/>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dirty="0"/>
          </a:p>
        </p:txBody>
      </p:sp>
      <p:sp>
        <p:nvSpPr>
          <p:cNvPr id="36" name="角丸四角形 35"/>
          <p:cNvSpPr/>
          <p:nvPr/>
        </p:nvSpPr>
        <p:spPr>
          <a:xfrm>
            <a:off x="8100392" y="1536467"/>
            <a:ext cx="791231" cy="3044661"/>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執行機関</a:t>
            </a:r>
            <a:endParaRPr kumimoji="1"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（教育委員会・学校）</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 name="角丸四角形 36"/>
          <p:cNvSpPr/>
          <p:nvPr/>
        </p:nvSpPr>
        <p:spPr>
          <a:xfrm>
            <a:off x="8100392" y="5048781"/>
            <a:ext cx="791229" cy="1692587"/>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会計機関</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395134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lang="ja-JP" altLang="en-US" sz="40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支出の原則</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4" name="正方形/長方形 3"/>
          <p:cNvSpPr/>
          <p:nvPr/>
        </p:nvSpPr>
        <p:spPr>
          <a:xfrm>
            <a:off x="254091" y="2564904"/>
            <a:ext cx="8632290" cy="1200329"/>
          </a:xfrm>
          <a:prstGeom prst="rect">
            <a:avLst/>
          </a:prstGeom>
        </p:spPr>
        <p:txBody>
          <a:bodyPr wrap="square">
            <a:spAutoFit/>
          </a:bodyPr>
          <a:lstStyle/>
          <a:p>
            <a:pPr>
              <a:spcBef>
                <a:spcPct val="0"/>
              </a:spcBef>
            </a:pP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　校長先生の決裁で買える物品は、いくらまででしょうか？</a:t>
            </a:r>
            <a:endParaRPr kumimoji="0" lang="en-US" altLang="ja-JP" sz="4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0800483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lang="ja-JP" altLang="en-US" sz="40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支出の原則</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4" name="正方形/長方形 3"/>
          <p:cNvSpPr/>
          <p:nvPr/>
        </p:nvSpPr>
        <p:spPr>
          <a:xfrm>
            <a:off x="254091" y="2564904"/>
            <a:ext cx="8632290" cy="1938992"/>
          </a:xfrm>
          <a:prstGeom prst="rect">
            <a:avLst/>
          </a:prstGeom>
        </p:spPr>
        <p:txBody>
          <a:bodyPr wrap="square">
            <a:spAutoFit/>
          </a:bodyPr>
          <a:lstStyle/>
          <a:p>
            <a:pPr>
              <a:spcBef>
                <a:spcPct val="0"/>
              </a:spcBef>
            </a:pP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4000" dirty="0">
                <a:latin typeface="メイリオ" panose="020B0604030504040204" pitchFamily="50" charset="-128"/>
                <a:ea typeface="メイリオ" panose="020B0604030504040204" pitchFamily="50" charset="-128"/>
                <a:cs typeface="メイリオ" panose="020B0604030504040204" pitchFamily="50" charset="-128"/>
              </a:rPr>
              <a:t>支出の根拠は</a:t>
            </a:r>
            <a:r>
              <a:rPr kumimoji="0"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、予算に</a:t>
            </a:r>
            <a:r>
              <a:rPr kumimoji="0" lang="ja-JP" altLang="en-US" sz="4000" dirty="0">
                <a:latin typeface="メイリオ" panose="020B0604030504040204" pitchFamily="50" charset="-128"/>
                <a:ea typeface="メイリオ" panose="020B0604030504040204" pitchFamily="50" charset="-128"/>
                <a:cs typeface="メイリオ" panose="020B0604030504040204" pitchFamily="50" charset="-128"/>
              </a:rPr>
              <a:t>あり、その目的に反して、あるいはその金額</a:t>
            </a:r>
            <a:r>
              <a:rPr kumimoji="0"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を超えて</a:t>
            </a:r>
            <a:r>
              <a:rPr kumimoji="0" lang="ja-JP" altLang="en-US" sz="4000" dirty="0">
                <a:latin typeface="メイリオ" panose="020B0604030504040204" pitchFamily="50" charset="-128"/>
                <a:ea typeface="メイリオ" panose="020B0604030504040204" pitchFamily="50" charset="-128"/>
                <a:cs typeface="メイリオ" panose="020B0604030504040204" pitchFamily="50" charset="-128"/>
              </a:rPr>
              <a:t>支出することは</a:t>
            </a:r>
            <a:r>
              <a:rPr kumimoji="0"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許されません。</a:t>
            </a:r>
            <a:endParaRPr kumimoji="0" lang="en-US" altLang="ja-JP" sz="4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4655698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lang="ja-JP" altLang="en-US" sz="40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支出の原則</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4" name="正方形/長方形 3"/>
          <p:cNvSpPr/>
          <p:nvPr/>
        </p:nvSpPr>
        <p:spPr>
          <a:xfrm>
            <a:off x="254091" y="1772816"/>
            <a:ext cx="8632290" cy="4524315"/>
          </a:xfrm>
          <a:prstGeom prst="rect">
            <a:avLst/>
          </a:prstGeom>
        </p:spPr>
        <p:txBody>
          <a:bodyPr wrap="square">
            <a:spAutoFit/>
          </a:bodyPr>
          <a:lstStyle/>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　地方</a:t>
            </a: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公共団体の経費は</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、行政目的</a:t>
            </a: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を達成するための必要かつ最少の限度を超えて支出しては</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ならない</a:t>
            </a: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ほか、原則として次の条件を満たしていなければなりません</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１ 法令又は契約に違反していないこと。</a:t>
            </a:r>
          </a:p>
          <a:p>
            <a:pPr>
              <a:spcBef>
                <a:spcPct val="0"/>
              </a:spcBef>
            </a:pP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２ 債務が確定していること。</a:t>
            </a:r>
          </a:p>
          <a:p>
            <a:pPr>
              <a:spcBef>
                <a:spcPct val="0"/>
              </a:spcBef>
            </a:pP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３ 支出すべき時期が到来していること。</a:t>
            </a:r>
          </a:p>
          <a:p>
            <a:pPr>
              <a:spcBef>
                <a:spcPct val="0"/>
              </a:spcBef>
            </a:pP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４ 支出の相手方が正当債権者であること。</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6102328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lang="ja-JP" altLang="en-US" sz="40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歳出科目について</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4" name="正方形/長方形 3"/>
          <p:cNvSpPr/>
          <p:nvPr/>
        </p:nvSpPr>
        <p:spPr>
          <a:xfrm>
            <a:off x="254091" y="1772816"/>
            <a:ext cx="8632290" cy="830997"/>
          </a:xfrm>
          <a:prstGeom prst="rect">
            <a:avLst/>
          </a:prstGeom>
        </p:spPr>
        <p:txBody>
          <a:bodyPr wrap="square">
            <a:spAutoFit/>
          </a:bodyPr>
          <a:lstStyle/>
          <a:p>
            <a:pPr>
              <a:spcBef>
                <a:spcPct val="0"/>
              </a:spcBef>
            </a:pPr>
            <a:r>
              <a:rPr kumimoji="0"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 かん　こう　もく　せ</a:t>
            </a:r>
            <a:r>
              <a:rPr kumimoji="0" lang="ja-JP" altLang="en-US" sz="4800" dirty="0">
                <a:latin typeface="メイリオ" panose="020B0604030504040204" pitchFamily="50" charset="-128"/>
                <a:ea typeface="メイリオ" panose="020B0604030504040204" pitchFamily="50" charset="-128"/>
                <a:cs typeface="メイリオ" panose="020B0604030504040204" pitchFamily="50" charset="-128"/>
              </a:rPr>
              <a:t>つ</a:t>
            </a:r>
            <a:endParaRPr kumimoji="0"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6176" y="3915054"/>
            <a:ext cx="2160240" cy="2227748"/>
          </a:xfrm>
          <a:prstGeom prst="rect">
            <a:avLst/>
          </a:prstGeom>
        </p:spPr>
      </p:pic>
      <p:sp>
        <p:nvSpPr>
          <p:cNvPr id="6" name="正方形/長方形 5"/>
          <p:cNvSpPr/>
          <p:nvPr/>
        </p:nvSpPr>
        <p:spPr>
          <a:xfrm>
            <a:off x="277529" y="2626793"/>
            <a:ext cx="8632290" cy="830997"/>
          </a:xfrm>
          <a:prstGeom prst="rect">
            <a:avLst/>
          </a:prstGeom>
        </p:spPr>
        <p:txBody>
          <a:bodyPr wrap="square">
            <a:spAutoFit/>
          </a:bodyPr>
          <a:lstStyle/>
          <a:p>
            <a:pPr>
              <a:spcBef>
                <a:spcPct val="0"/>
              </a:spcBef>
            </a:pPr>
            <a:r>
              <a:rPr kumimoji="0"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「款」「項」「目」「節」</a:t>
            </a:r>
            <a:endParaRPr kumimoji="0"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453963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rPr>
              <a:t>はじめに</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4" name="正方形/長方形 3"/>
          <p:cNvSpPr/>
          <p:nvPr/>
        </p:nvSpPr>
        <p:spPr>
          <a:xfrm>
            <a:off x="251520" y="1556792"/>
            <a:ext cx="8632290" cy="4524315"/>
          </a:xfrm>
          <a:prstGeom prst="rect">
            <a:avLst/>
          </a:prstGeom>
        </p:spPr>
        <p:txBody>
          <a:bodyPr wrap="square">
            <a:spAutoFit/>
          </a:bodyPr>
          <a:lstStyle/>
          <a:p>
            <a:pPr>
              <a:spcBef>
                <a:spcPct val="0"/>
              </a:spcBef>
            </a:pP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本日の研修について</a:t>
            </a:r>
            <a:endPar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endPar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65113" indent="-265113">
              <a:spcBef>
                <a:spcPct val="0"/>
              </a:spcBef>
            </a:pP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○内容は、学校事務職員として経験を積んでいくうえで、学校運営の根幹をなす「財務」について知っておいてほしい基本的な部分となります。</a:t>
            </a:r>
            <a:endPar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pPr marL="265113" indent="-265113">
              <a:spcBef>
                <a:spcPct val="0"/>
              </a:spcBef>
            </a:pP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○具体的な「きまり」や「処理」については、各市町村の財務規則などによって</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ください</a:t>
            </a: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65113" indent="-265113">
              <a:spcBef>
                <a:spcPct val="0"/>
              </a:spcBef>
            </a:pP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○学校での提案（資料など）や管理職との連携については、各地域の事務長・総括主任の指導のもと、個人でも工夫をしていってください。</a:t>
            </a:r>
            <a:endPar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6014792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lang="ja-JP" altLang="en-US" sz="40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歳出科目について</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7" name="正方形/長方形 6"/>
          <p:cNvSpPr/>
          <p:nvPr/>
        </p:nvSpPr>
        <p:spPr>
          <a:xfrm>
            <a:off x="250663" y="1268760"/>
            <a:ext cx="8632290" cy="1077218"/>
          </a:xfrm>
          <a:prstGeom prst="rect">
            <a:avLst/>
          </a:prstGeom>
        </p:spPr>
        <p:txBody>
          <a:bodyPr wrap="square">
            <a:spAutoFit/>
          </a:bodyPr>
          <a:lstStyle/>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歳入歳出予算は、</a:t>
            </a:r>
            <a:r>
              <a:rPr kumimoji="0" lang="zh-TW" altLang="en-US" sz="3200" dirty="0">
                <a:latin typeface="メイリオ" panose="020B0604030504040204" pitchFamily="50" charset="-128"/>
                <a:ea typeface="メイリオ" panose="020B0604030504040204" pitchFamily="50" charset="-128"/>
                <a:cs typeface="メイリオ" panose="020B0604030504040204" pitchFamily="50" charset="-128"/>
              </a:rPr>
              <a:t>「款」「項」「目」「節</a:t>
            </a:r>
            <a:r>
              <a:rPr kumimoji="0" lang="zh-TW" altLang="en-US" sz="32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に区分されます。それぞれ細分化されます。</a:t>
            </a:r>
            <a:endParaRPr kumimoji="0" lang="zh-TW"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2" name="図表 1"/>
          <p:cNvGraphicFramePr/>
          <p:nvPr>
            <p:extLst>
              <p:ext uri="{D42A27DB-BD31-4B8C-83A1-F6EECF244321}">
                <p14:modId xmlns:p14="http://schemas.microsoft.com/office/powerpoint/2010/main" val="4237400920"/>
              </p:ext>
            </p:extLst>
          </p:nvPr>
        </p:nvGraphicFramePr>
        <p:xfrm>
          <a:off x="574699" y="2564904"/>
          <a:ext cx="7776864" cy="38450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正方形/長方形 10"/>
          <p:cNvSpPr/>
          <p:nvPr/>
        </p:nvSpPr>
        <p:spPr>
          <a:xfrm>
            <a:off x="611560" y="2893586"/>
            <a:ext cx="4316145" cy="369332"/>
          </a:xfrm>
          <a:prstGeom prst="rect">
            <a:avLst/>
          </a:prstGeom>
        </p:spPr>
        <p:txBody>
          <a:bodyPr wrap="square">
            <a:spAutoFit/>
          </a:bodyPr>
          <a:lstStyle/>
          <a:p>
            <a:pPr>
              <a:spcBef>
                <a:spcPct val="0"/>
              </a:spcBef>
            </a:pPr>
            <a:r>
              <a:rPr kumimoji="0"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細分イメージ</a:t>
            </a:r>
            <a:endParaRPr kumimoji="0"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2367547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lang="ja-JP" altLang="en-US" sz="40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歳出</a:t>
            </a:r>
            <a:r>
              <a:rPr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rPr>
              <a:t>科目について</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graphicFrame>
        <p:nvGraphicFramePr>
          <p:cNvPr id="2" name="表 1"/>
          <p:cNvGraphicFramePr>
            <a:graphicFrameLocks noGrp="1"/>
          </p:cNvGraphicFramePr>
          <p:nvPr>
            <p:extLst>
              <p:ext uri="{D42A27DB-BD31-4B8C-83A1-F6EECF244321}">
                <p14:modId xmlns:p14="http://schemas.microsoft.com/office/powerpoint/2010/main" val="4051669742"/>
              </p:ext>
            </p:extLst>
          </p:nvPr>
        </p:nvGraphicFramePr>
        <p:xfrm>
          <a:off x="523887" y="2708920"/>
          <a:ext cx="8151712" cy="2926080"/>
        </p:xfrm>
        <a:graphic>
          <a:graphicData uri="http://schemas.openxmlformats.org/drawingml/2006/table">
            <a:tbl>
              <a:tblPr firstRow="1" bandRow="1">
                <a:tableStyleId>{5C22544A-7EE6-4342-B048-85BDC9FD1C3A}</a:tableStyleId>
              </a:tblPr>
              <a:tblGrid>
                <a:gridCol w="8151712"/>
              </a:tblGrid>
              <a:tr h="0">
                <a:tc>
                  <a:txBody>
                    <a:bodyPr/>
                    <a:lstStyle/>
                    <a:p>
                      <a:r>
                        <a:rPr kumimoji="1"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（歳出）</a:t>
                      </a:r>
                      <a:endParaRPr kumimoji="1"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kumimoji="1"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（款）　</a:t>
                      </a:r>
                      <a:r>
                        <a:rPr kumimoji="1"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rPr>
                        <a:t>10</a:t>
                      </a:r>
                      <a:r>
                        <a:rPr kumimoji="1"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教育費</a:t>
                      </a:r>
                      <a:endParaRPr kumimoji="1"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（項）　２小学校費</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（目）　１学校管理費・２教育振興費</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（節）１１需用費</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正方形/長方形 4"/>
          <p:cNvSpPr/>
          <p:nvPr/>
        </p:nvSpPr>
        <p:spPr>
          <a:xfrm>
            <a:off x="523887" y="1916832"/>
            <a:ext cx="8632290" cy="646331"/>
          </a:xfrm>
          <a:prstGeom prst="rect">
            <a:avLst/>
          </a:prstGeom>
        </p:spPr>
        <p:txBody>
          <a:bodyPr wrap="square">
            <a:spAutoFit/>
          </a:bodyPr>
          <a:lstStyle/>
          <a:p>
            <a:pPr>
              <a:spcBef>
                <a:spcPct val="0"/>
              </a:spcBef>
            </a:pP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 （例）</a:t>
            </a:r>
            <a:endParaRPr kumimoji="0"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4472403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lang="ja-JP" altLang="en-US" sz="40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支出の原則</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4" name="正方形/長方形 3"/>
          <p:cNvSpPr/>
          <p:nvPr/>
        </p:nvSpPr>
        <p:spPr>
          <a:xfrm>
            <a:off x="254091" y="1772816"/>
            <a:ext cx="8632290" cy="4708981"/>
          </a:xfrm>
          <a:prstGeom prst="rect">
            <a:avLst/>
          </a:prstGeom>
        </p:spPr>
        <p:txBody>
          <a:bodyPr wrap="square">
            <a:spAutoFit/>
          </a:bodyPr>
          <a:lstStyle/>
          <a:p>
            <a:pPr>
              <a:spcBef>
                <a:spcPct val="0"/>
              </a:spcBef>
            </a:pPr>
            <a:r>
              <a:rPr kumimoji="0" lang="ja-JP" altLang="en-US" sz="3600" b="1" dirty="0" smtClean="0">
                <a:latin typeface="メイリオ" panose="020B0604030504040204" pitchFamily="50" charset="-128"/>
                <a:ea typeface="メイリオ" panose="020B0604030504040204" pitchFamily="50" charset="-128"/>
                <a:cs typeface="メイリオ" panose="020B0604030504040204" pitchFamily="50" charset="-128"/>
              </a:rPr>
              <a:t>「節」について</a:t>
            </a:r>
            <a:endParaRPr kumimoji="0" lang="en-US" altLang="ja-JP" sz="36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予算において重要な項目となります。これにより予算の細かな使い道が決まります。</a:t>
            </a:r>
            <a:endParaRPr kumimoji="0"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（細節が設定されている場合もある。）</a:t>
            </a:r>
            <a:endParaRPr kumimoji="0"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資料１参照</a:t>
            </a:r>
            <a:endParaRPr kumimoji="0"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9992357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lang="ja-JP" altLang="en-US" sz="40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支出負担行為の意義</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4" name="正方形/長方形 3"/>
          <p:cNvSpPr/>
          <p:nvPr/>
        </p:nvSpPr>
        <p:spPr>
          <a:xfrm>
            <a:off x="250663" y="1484784"/>
            <a:ext cx="8632290" cy="2308324"/>
          </a:xfrm>
          <a:prstGeom prst="rect">
            <a:avLst/>
          </a:prstGeom>
        </p:spPr>
        <p:txBody>
          <a:bodyPr wrap="square">
            <a:spAutoFit/>
          </a:bodyPr>
          <a:lstStyle/>
          <a:p>
            <a:pPr>
              <a:spcBef>
                <a:spcPct val="0"/>
              </a:spcBef>
            </a:pP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　地方</a:t>
            </a:r>
            <a:r>
              <a:rPr kumimoji="0" lang="ja-JP" altLang="en-US" sz="3600" dirty="0">
                <a:latin typeface="メイリオ" panose="020B0604030504040204" pitchFamily="50" charset="-128"/>
                <a:ea typeface="メイリオ" panose="020B0604030504040204" pitchFamily="50" charset="-128"/>
                <a:cs typeface="メイリオ" panose="020B0604030504040204" pitchFamily="50" charset="-128"/>
              </a:rPr>
              <a:t>公共団体の支出の原因となるべき契約その他の行為をいい、</a:t>
            </a: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地方公共</a:t>
            </a:r>
            <a:r>
              <a:rPr kumimoji="0" lang="ja-JP" altLang="en-US" sz="3600" dirty="0">
                <a:latin typeface="メイリオ" panose="020B0604030504040204" pitchFamily="50" charset="-128"/>
                <a:ea typeface="メイリオ" panose="020B0604030504040204" pitchFamily="50" charset="-128"/>
                <a:cs typeface="メイリオ" panose="020B0604030504040204" pitchFamily="50" charset="-128"/>
              </a:rPr>
              <a:t>団体が支出の義務を負うこととなる予算執行の第一段階の行為をいうもの</a:t>
            </a: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です。</a:t>
            </a:r>
            <a:endParaRPr kumimoji="0"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p:cNvSpPr/>
          <p:nvPr/>
        </p:nvSpPr>
        <p:spPr>
          <a:xfrm>
            <a:off x="282790" y="4365104"/>
            <a:ext cx="8632290" cy="1631216"/>
          </a:xfrm>
          <a:prstGeom prst="rect">
            <a:avLst/>
          </a:prstGeom>
          <a:ln w="12700">
            <a:solidFill>
              <a:schemeClr val="tx1"/>
            </a:solidFill>
            <a:prstDash val="dash"/>
          </a:ln>
        </p:spPr>
        <p:txBody>
          <a:bodyPr wrap="square">
            <a:spAutoFit/>
          </a:bodyPr>
          <a:lstStyle/>
          <a:p>
            <a:pPr>
              <a:spcBef>
                <a:spcPct val="0"/>
              </a:spcBef>
            </a:pPr>
            <a:r>
              <a:rPr kumimoji="0"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○自治法</a:t>
            </a:r>
            <a:endParaRPr kumimoji="0" lang="en-US" altLang="ja-JP" sz="2000" b="1"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支出負担行為） </a:t>
            </a:r>
          </a:p>
          <a:p>
            <a:pPr>
              <a:spcBef>
                <a:spcPct val="0"/>
              </a:spcBef>
            </a:pP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第二百三十二条</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の三  　普通地方公共団体の支出の原因となるべき契約その他の行為（これを支出負担行為という。）は、法令又は予算の定めるところに従い、これをしなければならない。 </a:t>
            </a:r>
            <a:endPar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6287435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lang="ja-JP" altLang="en-US" sz="40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支出負担行為の意義</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4" name="正方形/長方形 3"/>
          <p:cNvSpPr/>
          <p:nvPr/>
        </p:nvSpPr>
        <p:spPr>
          <a:xfrm>
            <a:off x="260210" y="2564904"/>
            <a:ext cx="8632290" cy="1323439"/>
          </a:xfrm>
          <a:prstGeom prst="rect">
            <a:avLst/>
          </a:prstGeom>
        </p:spPr>
        <p:txBody>
          <a:bodyPr wrap="square">
            <a:spAutoFit/>
          </a:bodyPr>
          <a:lstStyle/>
          <a:p>
            <a:pPr>
              <a:spcBef>
                <a:spcPct val="0"/>
              </a:spcBef>
            </a:pPr>
            <a:r>
              <a:rPr kumimoji="0" lang="ja-JP" altLang="en-US" sz="4000" b="1" dirty="0" smtClean="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　みなさんの市町村ではどうでしょうか？</a:t>
            </a:r>
            <a:endParaRPr kumimoji="0" lang="en-US" altLang="ja-JP" sz="40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 name="図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92787" y="4226327"/>
            <a:ext cx="2441575" cy="1752600"/>
          </a:xfrm>
          <a:prstGeom prst="rect">
            <a:avLst/>
          </a:prstGeom>
        </p:spPr>
      </p:pic>
    </p:spTree>
    <p:extLst>
      <p:ext uri="{BB962C8B-B14F-4D97-AF65-F5344CB8AC3E}">
        <p14:creationId xmlns:p14="http://schemas.microsoft.com/office/powerpoint/2010/main" val="37860551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22599"/>
            <a:ext cx="4501257" cy="64039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1258" y="-22599"/>
            <a:ext cx="4642742" cy="63663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正方形/長方形 3"/>
          <p:cNvSpPr/>
          <p:nvPr/>
        </p:nvSpPr>
        <p:spPr>
          <a:xfrm>
            <a:off x="6084168" y="6343752"/>
            <a:ext cx="2871629" cy="369332"/>
          </a:xfrm>
          <a:prstGeom prst="rect">
            <a:avLst/>
          </a:prstGeom>
        </p:spPr>
        <p:txBody>
          <a:bodyPr wrap="square">
            <a:spAutoFit/>
          </a:bodyPr>
          <a:lstStyle/>
          <a:p>
            <a:pPr>
              <a:spcBef>
                <a:spcPct val="0"/>
              </a:spcBef>
            </a:pPr>
            <a:r>
              <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zh-TW" altLang="en-US" b="1" dirty="0" smtClean="0">
                <a:latin typeface="メイリオ" panose="020B0604030504040204" pitchFamily="50" charset="-128"/>
                <a:ea typeface="メイリオ" panose="020B0604030504040204" pitchFamily="50" charset="-128"/>
                <a:cs typeface="メイリオ" panose="020B0604030504040204" pitchFamily="50" charset="-128"/>
              </a:rPr>
              <a:t>本山町</a:t>
            </a:r>
            <a:r>
              <a:rPr kumimoji="0" lang="zh-TW" altLang="en-US" b="1" dirty="0">
                <a:latin typeface="メイリオ" panose="020B0604030504040204" pitchFamily="50" charset="-128"/>
                <a:ea typeface="メイリオ" panose="020B0604030504040204" pitchFamily="50" charset="-128"/>
                <a:cs typeface="メイリオ" panose="020B0604030504040204" pitchFamily="50" charset="-128"/>
              </a:rPr>
              <a:t>財務</a:t>
            </a:r>
            <a:r>
              <a:rPr kumimoji="0" lang="zh-TW" altLang="en-US" b="1" dirty="0" smtClean="0">
                <a:latin typeface="メイリオ" panose="020B0604030504040204" pitchFamily="50" charset="-128"/>
                <a:ea typeface="メイリオ" panose="020B0604030504040204" pitchFamily="50" charset="-128"/>
                <a:cs typeface="メイリオ" panose="020B0604030504040204" pitchFamily="50" charset="-128"/>
              </a:rPr>
              <a:t>規則</a:t>
            </a:r>
            <a:r>
              <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」から</a:t>
            </a:r>
            <a:endParaRPr kumimoji="0" lang="en-US" altLang="ja-JP"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0371061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lang="ja-JP" altLang="en-US" sz="40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契約について</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4" name="正方形/長方形 3"/>
          <p:cNvSpPr/>
          <p:nvPr/>
        </p:nvSpPr>
        <p:spPr>
          <a:xfrm>
            <a:off x="250663" y="1484784"/>
            <a:ext cx="8632290" cy="646331"/>
          </a:xfrm>
          <a:prstGeom prst="rect">
            <a:avLst/>
          </a:prstGeom>
        </p:spPr>
        <p:txBody>
          <a:bodyPr wrap="square">
            <a:spAutoFit/>
          </a:bodyPr>
          <a:lstStyle/>
          <a:p>
            <a:pPr>
              <a:spcBef>
                <a:spcPct val="0"/>
              </a:spcBef>
            </a:pPr>
            <a:r>
              <a:rPr kumimoji="0" lang="ja-JP" altLang="en-US" sz="3600" b="1" dirty="0" smtClean="0">
                <a:latin typeface="メイリオ" panose="020B0604030504040204" pitchFamily="50" charset="-128"/>
                <a:ea typeface="メイリオ" panose="020B0604030504040204" pitchFamily="50" charset="-128"/>
                <a:cs typeface="メイリオ" panose="020B0604030504040204" pitchFamily="50" charset="-128"/>
              </a:rPr>
              <a:t>契約の種類</a:t>
            </a:r>
            <a:endParaRPr kumimoji="0" lang="en-US" altLang="ja-JP" sz="36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正方形/長方形 5"/>
          <p:cNvSpPr/>
          <p:nvPr/>
        </p:nvSpPr>
        <p:spPr>
          <a:xfrm>
            <a:off x="246318" y="2283515"/>
            <a:ext cx="8632290" cy="2862322"/>
          </a:xfrm>
          <a:prstGeom prst="rect">
            <a:avLst/>
          </a:prstGeom>
        </p:spPr>
        <p:txBody>
          <a:bodyPr wrap="square">
            <a:spAutoFit/>
          </a:bodyPr>
          <a:lstStyle/>
          <a:p>
            <a:pPr>
              <a:spcBef>
                <a:spcPct val="0"/>
              </a:spcBef>
            </a:pP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　○一般競争入札</a:t>
            </a:r>
            <a:endParaRPr kumimoji="0"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　○指名</a:t>
            </a:r>
            <a:r>
              <a:rPr kumimoji="0" lang="ja-JP" altLang="en-US" sz="3600" dirty="0">
                <a:latin typeface="メイリオ" panose="020B0604030504040204" pitchFamily="50" charset="-128"/>
                <a:ea typeface="メイリオ" panose="020B0604030504040204" pitchFamily="50" charset="-128"/>
                <a:cs typeface="メイリオ" panose="020B0604030504040204" pitchFamily="50" charset="-128"/>
              </a:rPr>
              <a:t>競争</a:t>
            </a: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入札</a:t>
            </a:r>
            <a:endParaRPr kumimoji="0"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　○随意契約</a:t>
            </a:r>
            <a:endParaRPr kumimoji="0"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5600954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kumimoji="1" lang="ja-JP" altLang="en-US" sz="40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随意契約について</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4" name="正方形/長方形 3"/>
          <p:cNvSpPr/>
          <p:nvPr/>
        </p:nvSpPr>
        <p:spPr>
          <a:xfrm>
            <a:off x="250663" y="1484784"/>
            <a:ext cx="8632290" cy="4939814"/>
          </a:xfrm>
          <a:prstGeom prst="rect">
            <a:avLst/>
          </a:prstGeom>
        </p:spPr>
        <p:txBody>
          <a:bodyPr wrap="square">
            <a:spAutoFit/>
          </a:bodyPr>
          <a:lstStyle/>
          <a:p>
            <a:pPr>
              <a:spcBef>
                <a:spcPct val="0"/>
              </a:spcBef>
            </a:pPr>
            <a:r>
              <a:rPr kumimoji="0" lang="ja-JP" altLang="en-US" sz="2100" b="1" dirty="0" smtClean="0">
                <a:latin typeface="メイリオ" panose="020B0604030504040204" pitchFamily="50" charset="-128"/>
                <a:ea typeface="メイリオ" panose="020B0604030504040204" pitchFamily="50" charset="-128"/>
                <a:cs typeface="メイリオ" panose="020B0604030504040204" pitchFamily="50" charset="-128"/>
              </a:rPr>
              <a:t>　随意</a:t>
            </a:r>
            <a:r>
              <a:rPr kumimoji="0" lang="ja-JP" altLang="en-US" sz="2100" b="1" dirty="0">
                <a:latin typeface="メイリオ" panose="020B0604030504040204" pitchFamily="50" charset="-128"/>
                <a:ea typeface="メイリオ" panose="020B0604030504040204" pitchFamily="50" charset="-128"/>
                <a:cs typeface="メイリオ" panose="020B0604030504040204" pitchFamily="50" charset="-128"/>
              </a:rPr>
              <a:t>契約とは、競争の方法によらないで、地方公共団体の契約担当者が任意に特定の</a:t>
            </a:r>
            <a:r>
              <a:rPr kumimoji="0" lang="ja-JP" altLang="en-US" sz="2100" b="1" dirty="0" smtClean="0">
                <a:latin typeface="メイリオ" panose="020B0604030504040204" pitchFamily="50" charset="-128"/>
                <a:ea typeface="メイリオ" panose="020B0604030504040204" pitchFamily="50" charset="-128"/>
                <a:cs typeface="メイリオ" panose="020B0604030504040204" pitchFamily="50" charset="-128"/>
              </a:rPr>
              <a:t>相手方を</a:t>
            </a:r>
            <a:r>
              <a:rPr kumimoji="0" lang="ja-JP" altLang="en-US" sz="2100" b="1" dirty="0">
                <a:latin typeface="メイリオ" panose="020B0604030504040204" pitchFamily="50" charset="-128"/>
                <a:ea typeface="メイリオ" panose="020B0604030504040204" pitchFamily="50" charset="-128"/>
                <a:cs typeface="メイリオ" panose="020B0604030504040204" pitchFamily="50" charset="-128"/>
              </a:rPr>
              <a:t>選択して契約を締結する契約方法をいいます</a:t>
            </a:r>
            <a:r>
              <a:rPr kumimoji="0" lang="ja-JP" altLang="en-US" sz="2100"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2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ja-JP" altLang="en-US" sz="2100" b="1"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100" b="1" dirty="0" smtClean="0">
                <a:latin typeface="メイリオ" panose="020B0604030504040204" pitchFamily="50" charset="-128"/>
                <a:ea typeface="メイリオ" panose="020B0604030504040204" pitchFamily="50" charset="-128"/>
                <a:cs typeface="メイリオ" panose="020B0604030504040204" pitchFamily="50" charset="-128"/>
              </a:rPr>
              <a:t>　随意</a:t>
            </a:r>
            <a:r>
              <a:rPr kumimoji="0" lang="ja-JP" altLang="en-US" sz="2100" b="1" dirty="0">
                <a:latin typeface="メイリオ" panose="020B0604030504040204" pitchFamily="50" charset="-128"/>
                <a:ea typeface="メイリオ" panose="020B0604030504040204" pitchFamily="50" charset="-128"/>
                <a:cs typeface="メイリオ" panose="020B0604030504040204" pitchFamily="50" charset="-128"/>
              </a:rPr>
              <a:t>契約は、競争入札に比べ手続が簡略であり、かつ、経費の面でも負担が少なくてすみ</a:t>
            </a:r>
            <a:r>
              <a:rPr kumimoji="0" lang="ja-JP" altLang="en-US" sz="2100" b="1" dirty="0" smtClean="0">
                <a:latin typeface="メイリオ" panose="020B0604030504040204" pitchFamily="50" charset="-128"/>
                <a:ea typeface="メイリオ" panose="020B0604030504040204" pitchFamily="50" charset="-128"/>
                <a:cs typeface="メイリオ" panose="020B0604030504040204" pitchFamily="50" charset="-128"/>
              </a:rPr>
              <a:t>、しかも</a:t>
            </a:r>
            <a:r>
              <a:rPr kumimoji="0" lang="ja-JP" altLang="en-US" sz="2100" b="1" dirty="0">
                <a:latin typeface="メイリオ" panose="020B0604030504040204" pitchFamily="50" charset="-128"/>
                <a:ea typeface="メイリオ" panose="020B0604030504040204" pitchFamily="50" charset="-128"/>
                <a:cs typeface="メイリオ" panose="020B0604030504040204" pitchFamily="50" charset="-128"/>
              </a:rPr>
              <a:t>相手方が特定した者であるため、競争入札ではその全てを満たすことのできないよう</a:t>
            </a:r>
            <a:r>
              <a:rPr kumimoji="0" lang="ja-JP" altLang="en-US" sz="2100" b="1" dirty="0" smtClean="0">
                <a:latin typeface="メイリオ" panose="020B0604030504040204" pitchFamily="50" charset="-128"/>
                <a:ea typeface="メイリオ" panose="020B0604030504040204" pitchFamily="50" charset="-128"/>
                <a:cs typeface="メイリオ" panose="020B0604030504040204" pitchFamily="50" charset="-128"/>
              </a:rPr>
              <a:t>な資力</a:t>
            </a:r>
            <a:r>
              <a:rPr kumimoji="0" lang="ja-JP" altLang="en-US" sz="2100" b="1" dirty="0">
                <a:latin typeface="メイリオ" panose="020B0604030504040204" pitchFamily="50" charset="-128"/>
                <a:ea typeface="メイリオ" panose="020B0604030504040204" pitchFamily="50" charset="-128"/>
                <a:cs typeface="メイリオ" panose="020B0604030504040204" pitchFamily="50" charset="-128"/>
              </a:rPr>
              <a:t>、信用、技術、経験等相手方の能力を熟知のうえ選定することができますので、その</a:t>
            </a:r>
            <a:r>
              <a:rPr kumimoji="0" lang="ja-JP" altLang="en-US" sz="2100" b="1" dirty="0" smtClean="0">
                <a:latin typeface="メイリオ" panose="020B0604030504040204" pitchFamily="50" charset="-128"/>
                <a:ea typeface="メイリオ" panose="020B0604030504040204" pitchFamily="50" charset="-128"/>
                <a:cs typeface="メイリオ" panose="020B0604030504040204" pitchFamily="50" charset="-128"/>
              </a:rPr>
              <a:t>運用さえ</a:t>
            </a:r>
            <a:r>
              <a:rPr kumimoji="0" lang="ja-JP" altLang="en-US" sz="2100" b="1" dirty="0">
                <a:latin typeface="メイリオ" panose="020B0604030504040204" pitchFamily="50" charset="-128"/>
                <a:ea typeface="メイリオ" panose="020B0604030504040204" pitchFamily="50" charset="-128"/>
                <a:cs typeface="メイリオ" panose="020B0604030504040204" pitchFamily="50" charset="-128"/>
              </a:rPr>
              <a:t>適切なものであれば、その長所を発揮し所期の目的を効率的に達成することができます</a:t>
            </a:r>
            <a:r>
              <a:rPr kumimoji="0" lang="ja-JP" altLang="en-US" sz="2100"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2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ja-JP" altLang="en-US" sz="2100" b="1"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100" b="1" dirty="0" smtClean="0">
                <a:latin typeface="メイリオ" panose="020B0604030504040204" pitchFamily="50" charset="-128"/>
                <a:ea typeface="メイリオ" panose="020B0604030504040204" pitchFamily="50" charset="-128"/>
                <a:cs typeface="メイリオ" panose="020B0604030504040204" pitchFamily="50" charset="-128"/>
              </a:rPr>
              <a:t>　しかし</a:t>
            </a:r>
            <a:r>
              <a:rPr kumimoji="0" lang="ja-JP" altLang="en-US" sz="2100" b="1" dirty="0">
                <a:latin typeface="メイリオ" panose="020B0604030504040204" pitchFamily="50" charset="-128"/>
                <a:ea typeface="メイリオ" panose="020B0604030504040204" pitchFamily="50" charset="-128"/>
                <a:cs typeface="メイリオ" panose="020B0604030504040204" pitchFamily="50" charset="-128"/>
              </a:rPr>
              <a:t>、一旦その運用を誤れば、相手方の固定化を招いたり、相手方の選定が情実に</a:t>
            </a:r>
            <a:r>
              <a:rPr kumimoji="0" lang="ja-JP" altLang="en-US" sz="2100" b="1" dirty="0" smtClean="0">
                <a:latin typeface="メイリオ" panose="020B0604030504040204" pitchFamily="50" charset="-128"/>
                <a:ea typeface="メイリオ" panose="020B0604030504040204" pitchFamily="50" charset="-128"/>
                <a:cs typeface="メイリオ" panose="020B0604030504040204" pitchFamily="50" charset="-128"/>
              </a:rPr>
              <a:t>流されるおそれ</a:t>
            </a:r>
            <a:r>
              <a:rPr kumimoji="0" lang="ja-JP" altLang="en-US" sz="2100" b="1" dirty="0">
                <a:latin typeface="メイリオ" panose="020B0604030504040204" pitchFamily="50" charset="-128"/>
                <a:ea typeface="メイリオ" panose="020B0604030504040204" pitchFamily="50" charset="-128"/>
                <a:cs typeface="メイリオ" panose="020B0604030504040204" pitchFamily="50" charset="-128"/>
              </a:rPr>
              <a:t>があり、結果として、契約の公正さを失し、経費負担が増大するといったことになる</a:t>
            </a:r>
            <a:r>
              <a:rPr kumimoji="0" lang="ja-JP" altLang="en-US" sz="2100" b="1" dirty="0" smtClean="0">
                <a:latin typeface="メイリオ" panose="020B0604030504040204" pitchFamily="50" charset="-128"/>
                <a:ea typeface="メイリオ" panose="020B0604030504040204" pitchFamily="50" charset="-128"/>
                <a:cs typeface="メイリオ" panose="020B0604030504040204" pitchFamily="50" charset="-128"/>
              </a:rPr>
              <a:t>ので</a:t>
            </a:r>
            <a:r>
              <a:rPr kumimoji="0" lang="ja-JP" altLang="en-US" sz="2100" b="1" dirty="0">
                <a:latin typeface="メイリオ" panose="020B0604030504040204" pitchFamily="50" charset="-128"/>
                <a:ea typeface="メイリオ" panose="020B0604030504040204" pitchFamily="50" charset="-128"/>
                <a:cs typeface="メイリオ" panose="020B0604030504040204" pitchFamily="50" charset="-128"/>
              </a:rPr>
              <a:t>、その運用は厳正に行うことが求められています。</a:t>
            </a:r>
            <a:endParaRPr kumimoji="0" lang="en-US" altLang="ja-JP" sz="2100"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4539090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kumimoji="1" lang="ja-JP" altLang="en-US" sz="40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随意契約について</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4" name="正方形/長方形 3"/>
          <p:cNvSpPr/>
          <p:nvPr/>
        </p:nvSpPr>
        <p:spPr>
          <a:xfrm>
            <a:off x="250663" y="1484784"/>
            <a:ext cx="8632290" cy="4524315"/>
          </a:xfrm>
          <a:prstGeom prst="rect">
            <a:avLst/>
          </a:prstGeom>
        </p:spPr>
        <p:txBody>
          <a:bodyPr wrap="square">
            <a:spAutoFit/>
          </a:bodyPr>
          <a:lstStyle/>
          <a:p>
            <a:pPr>
              <a:spcBef>
                <a:spcPct val="0"/>
              </a:spcBef>
            </a:pPr>
            <a:r>
              <a:rPr kumimoji="0"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○地方</a:t>
            </a:r>
            <a:r>
              <a:rPr kumimoji="0"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自治法</a:t>
            </a:r>
            <a:r>
              <a:rPr kumimoji="0"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施行令第</a:t>
            </a:r>
            <a:r>
              <a:rPr kumimoji="0"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167 </a:t>
            </a:r>
            <a:r>
              <a:rPr kumimoji="0"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条の</a:t>
            </a:r>
            <a:r>
              <a:rPr kumimoji="0" lang="en-US" altLang="ja-JP" sz="2400" b="1" dirty="0">
                <a:latin typeface="メイリオ" panose="020B0604030504040204" pitchFamily="50" charset="-128"/>
                <a:ea typeface="メイリオ" panose="020B0604030504040204" pitchFamily="50" charset="-128"/>
                <a:cs typeface="メイリオ" panose="020B0604030504040204" pitchFamily="50" charset="-128"/>
              </a:rPr>
              <a:t>2 </a:t>
            </a:r>
            <a:r>
              <a:rPr kumimoji="0"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第１項</a:t>
            </a:r>
            <a:endParaRPr kumimoji="0"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１号</a:t>
            </a:r>
            <a:r>
              <a:rPr kumimoji="0" lang="en-US" altLang="ja-JP" sz="2400" dirty="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売買、貸借、請負その他の契約でその予定価格（貸借の契約にあっては、予定賃貸</a:t>
            </a: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借料</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の年額又は総額）が、次に掲げる契約の種類に応じて、右に定める額を超えないもの</a:t>
            </a:r>
          </a:p>
          <a:p>
            <a:pPr>
              <a:spcBef>
                <a:spcPct val="0"/>
              </a:spcBef>
            </a:pP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をするとき。</a:t>
            </a:r>
          </a:p>
          <a:p>
            <a:pPr>
              <a:spcBef>
                <a:spcPct val="0"/>
              </a:spcBef>
            </a:pP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・工事又は製造の請負 </a:t>
            </a:r>
            <a:r>
              <a:rPr kumimoji="0" lang="en-US" altLang="ja-JP" sz="2400" dirty="0">
                <a:latin typeface="メイリオ" panose="020B0604030504040204" pitchFamily="50" charset="-128"/>
                <a:ea typeface="メイリオ" panose="020B0604030504040204" pitchFamily="50" charset="-128"/>
                <a:cs typeface="メイリオ" panose="020B0604030504040204" pitchFamily="50" charset="-128"/>
              </a:rPr>
              <a:t>250 </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万円</a:t>
            </a:r>
          </a:p>
          <a:p>
            <a:pPr>
              <a:spcBef>
                <a:spcPct val="0"/>
              </a:spcBef>
            </a:pP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・財産の買入れ </a:t>
            </a:r>
            <a:r>
              <a:rPr kumimoji="0" lang="en-US" altLang="ja-JP" sz="2400" dirty="0">
                <a:latin typeface="メイリオ" panose="020B0604030504040204" pitchFamily="50" charset="-128"/>
                <a:ea typeface="メイリオ" panose="020B0604030504040204" pitchFamily="50" charset="-128"/>
                <a:cs typeface="メイリオ" panose="020B0604030504040204" pitchFamily="50" charset="-128"/>
              </a:rPr>
              <a:t>160 </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万円</a:t>
            </a:r>
          </a:p>
          <a:p>
            <a:pPr>
              <a:spcBef>
                <a:spcPct val="0"/>
              </a:spcBef>
            </a:pP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・物件の借入れ </a:t>
            </a:r>
            <a:r>
              <a:rPr kumimoji="0" lang="en-US" altLang="ja-JP" sz="2400" dirty="0">
                <a:latin typeface="メイリオ" panose="020B0604030504040204" pitchFamily="50" charset="-128"/>
                <a:ea typeface="メイリオ" panose="020B0604030504040204" pitchFamily="50" charset="-128"/>
                <a:cs typeface="メイリオ" panose="020B0604030504040204" pitchFamily="50" charset="-128"/>
              </a:rPr>
              <a:t>80 </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万円</a:t>
            </a:r>
          </a:p>
          <a:p>
            <a:pPr>
              <a:spcBef>
                <a:spcPct val="0"/>
              </a:spcBef>
            </a:pP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・財産の売払い </a:t>
            </a:r>
            <a:r>
              <a:rPr kumimoji="0" lang="en-US" altLang="ja-JP" sz="2400" dirty="0">
                <a:latin typeface="メイリオ" panose="020B0604030504040204" pitchFamily="50" charset="-128"/>
                <a:ea typeface="メイリオ" panose="020B0604030504040204" pitchFamily="50" charset="-128"/>
                <a:cs typeface="メイリオ" panose="020B0604030504040204" pitchFamily="50" charset="-128"/>
              </a:rPr>
              <a:t>50 </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万円</a:t>
            </a:r>
          </a:p>
          <a:p>
            <a:pPr>
              <a:spcBef>
                <a:spcPct val="0"/>
              </a:spcBef>
            </a:pP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・物件の貸付け </a:t>
            </a:r>
            <a:r>
              <a:rPr kumimoji="0" lang="en-US" altLang="ja-JP" sz="2400" dirty="0">
                <a:latin typeface="メイリオ" panose="020B0604030504040204" pitchFamily="50" charset="-128"/>
                <a:ea typeface="メイリオ" panose="020B0604030504040204" pitchFamily="50" charset="-128"/>
                <a:cs typeface="メイリオ" panose="020B0604030504040204" pitchFamily="50" charset="-128"/>
              </a:rPr>
              <a:t>30 </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万円</a:t>
            </a:r>
          </a:p>
          <a:p>
            <a:pPr>
              <a:spcBef>
                <a:spcPct val="0"/>
              </a:spcBef>
            </a:pP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・前各号に掲げるもの以外のもの </a:t>
            </a:r>
            <a:r>
              <a:rPr kumimoji="0" lang="en-US" altLang="ja-JP" sz="2400" dirty="0">
                <a:latin typeface="メイリオ" panose="020B0604030504040204" pitchFamily="50" charset="-128"/>
                <a:ea typeface="メイリオ" panose="020B0604030504040204" pitchFamily="50" charset="-128"/>
                <a:cs typeface="メイリオ" panose="020B0604030504040204" pitchFamily="50" charset="-128"/>
              </a:rPr>
              <a:t>100 </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万円</a:t>
            </a:r>
            <a:endParaRPr kumimoji="0"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6409501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764704"/>
            <a:ext cx="7772400" cy="1362456"/>
          </a:xfrm>
        </p:spPr>
        <p:txBody>
          <a:bodyPr/>
          <a:lstStyle/>
          <a:p>
            <a:pPr algn="ctr"/>
            <a:r>
              <a:rPr lang="ja-JP" altLang="en-US" dirty="0"/>
              <a:t>学校</a:t>
            </a:r>
            <a:r>
              <a:rPr kumimoji="1" lang="ja-JP" altLang="en-US" dirty="0" smtClean="0"/>
              <a:t>での実際は</a:t>
            </a:r>
            <a:r>
              <a:rPr kumimoji="1" lang="en-US" altLang="ja-JP" dirty="0" smtClean="0"/>
              <a:t>…</a:t>
            </a:r>
            <a:endParaRPr kumimoji="1" lang="ja-JP" altLang="en-US" dirty="0"/>
          </a:p>
        </p:txBody>
      </p:sp>
      <p:sp>
        <p:nvSpPr>
          <p:cNvPr id="3" name="テキスト プレースホルダー 2"/>
          <p:cNvSpPr>
            <a:spLocks noGrp="1"/>
          </p:cNvSpPr>
          <p:nvPr>
            <p:ph type="body" idx="1"/>
          </p:nvPr>
        </p:nvSpPr>
        <p:spPr>
          <a:xfrm>
            <a:off x="395536" y="2924944"/>
            <a:ext cx="8496944" cy="1944216"/>
          </a:xfrm>
        </p:spPr>
        <p:txBody>
          <a:bodyPr>
            <a:normAutofit/>
          </a:bodyPr>
          <a:lstStyle/>
          <a:p>
            <a:r>
              <a:rPr kumimoji="1"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資料２、各地域の事務計画、持参し</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た資料をもとにグループで話あってみましょう。</a:t>
            </a:r>
            <a:endParaRPr kumimoji="1"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85696" y="4293096"/>
            <a:ext cx="2058304" cy="2290368"/>
          </a:xfrm>
          <a:prstGeom prst="rect">
            <a:avLst/>
          </a:prstGeom>
        </p:spPr>
      </p:pic>
    </p:spTree>
    <p:extLst>
      <p:ext uri="{BB962C8B-B14F-4D97-AF65-F5344CB8AC3E}">
        <p14:creationId xmlns:p14="http://schemas.microsoft.com/office/powerpoint/2010/main" val="18708698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rPr>
              <a:t>財務</a:t>
            </a:r>
            <a:r>
              <a:rPr lang="ja-JP" altLang="en-US" sz="40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の</a:t>
            </a:r>
            <a:r>
              <a:rPr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rPr>
              <a:t>概念</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4" name="正方形/長方形 3"/>
          <p:cNvSpPr/>
          <p:nvPr/>
        </p:nvSpPr>
        <p:spPr>
          <a:xfrm>
            <a:off x="251520" y="1556792"/>
            <a:ext cx="8632290" cy="4093428"/>
          </a:xfrm>
          <a:prstGeom prst="rect">
            <a:avLst/>
          </a:prstGeom>
        </p:spPr>
        <p:txBody>
          <a:bodyPr wrap="square">
            <a:spAutoFit/>
          </a:bodyPr>
          <a:lstStyle/>
          <a:p>
            <a:pPr>
              <a:spcBef>
                <a:spcPct val="0"/>
              </a:spcBef>
            </a:pP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地方公共団体が行う行政目的を達成するための経済行為の全般にわたって認められる事務、すなわち予算、収入、支出、決算、財産等に関する事務や、これらに附帯する事務の全てについて、</a:t>
            </a:r>
            <a:r>
              <a:rPr kumimoji="0" lang="ja-JP" altLang="en-US" sz="2000" b="1" u="sng" dirty="0" smtClean="0">
                <a:latin typeface="メイリオ" panose="020B0604030504040204" pitchFamily="50" charset="-128"/>
                <a:ea typeface="メイリオ" panose="020B0604030504040204" pitchFamily="50" charset="-128"/>
                <a:cs typeface="メイリオ" panose="020B0604030504040204" pitchFamily="50" charset="-128"/>
              </a:rPr>
              <a:t>地方自治法では、これを「財務」と総称しています。</a:t>
            </a:r>
            <a:r>
              <a:rPr kumimoji="0" lang="ja-JP" altLang="en-US" sz="1600" dirty="0" smtClean="0">
                <a:latin typeface="ＭＳ ゴシック" panose="020B0609070205080204" pitchFamily="49" charset="-128"/>
                <a:ea typeface="ＭＳ ゴシック" panose="020B0609070205080204" pitchFamily="49" charset="-128"/>
                <a:cs typeface="メイリオ" panose="020B0604030504040204" pitchFamily="50" charset="-128"/>
              </a:rPr>
              <a:t>（以降は「自治法」といいます。）</a:t>
            </a:r>
          </a:p>
          <a:p>
            <a:pPr>
              <a:spcBef>
                <a:spcPct val="0"/>
              </a:spcBef>
            </a:pP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これらは、一般社会の企業等の経済行為では、通常「会計」という用語で観念されています。</a:t>
            </a:r>
          </a:p>
          <a:p>
            <a:pPr>
              <a:spcBef>
                <a:spcPct val="0"/>
              </a:spcBef>
            </a:pP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地方公共団体においては、</a:t>
            </a:r>
            <a:r>
              <a:rPr kumimoji="0" lang="ja-JP" altLang="en-US" sz="2000" b="1" u="sng" dirty="0" smtClean="0">
                <a:latin typeface="メイリオ" panose="020B0604030504040204" pitchFamily="50" charset="-128"/>
                <a:ea typeface="メイリオ" panose="020B0604030504040204" pitchFamily="50" charset="-128"/>
                <a:cs typeface="メイリオ" panose="020B0604030504040204" pitchFamily="50" charset="-128"/>
              </a:rPr>
              <a:t>「会計」とは、収入、支出のうちの現金の収支の執行手続、決算、現金及び有価証券並びに物品に関する事務の総称をいう</a:t>
            </a: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ため、「会計」は「財務」の一部という位置付けであり、この点、一般社会の経済で用いられている「会計」という用語よりも狭義であるといえます。</a:t>
            </a:r>
          </a:p>
          <a:p>
            <a:pPr>
              <a:spcBef>
                <a:spcPct val="0"/>
              </a:spcBef>
            </a:pP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なお、地方公共団体では、現金、有価証券及び物品の受入れ、払出しを特に「出納」と呼んでいます。</a:t>
            </a:r>
            <a:endParaRPr kumimoji="0"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正方形/長方形 11"/>
          <p:cNvSpPr/>
          <p:nvPr/>
        </p:nvSpPr>
        <p:spPr>
          <a:xfrm>
            <a:off x="4567665" y="5950603"/>
            <a:ext cx="4316145" cy="369332"/>
          </a:xfrm>
          <a:prstGeom prst="rect">
            <a:avLst/>
          </a:prstGeom>
        </p:spPr>
        <p:txBody>
          <a:bodyPr wrap="square">
            <a:spAutoFit/>
          </a:bodyPr>
          <a:lstStyle/>
          <a:p>
            <a:pPr>
              <a:spcBef>
                <a:spcPct val="0"/>
              </a:spcBef>
            </a:pPr>
            <a:r>
              <a:rPr kumimoji="0"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（高知県会計事務ハンドブックより）</a:t>
            </a:r>
            <a:endParaRPr kumimoji="0"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429136641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kumimoji="1" lang="ja-JP" altLang="en-US" sz="40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おまけ</a:t>
            </a:r>
            <a:r>
              <a:rPr kumimoji="1" lang="en-US" altLang="ja-JP" sz="40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1</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5" name="正方形/長方形 4"/>
          <p:cNvSpPr/>
          <p:nvPr/>
        </p:nvSpPr>
        <p:spPr>
          <a:xfrm>
            <a:off x="774460" y="1844823"/>
            <a:ext cx="7377342" cy="3170099"/>
          </a:xfrm>
          <a:prstGeom prst="rect">
            <a:avLst/>
          </a:prstGeom>
        </p:spPr>
        <p:txBody>
          <a:bodyPr wrap="square">
            <a:spAutoFit/>
          </a:bodyPr>
          <a:lstStyle/>
          <a:p>
            <a:pPr>
              <a:spcBef>
                <a:spcPct val="0"/>
              </a:spcBef>
            </a:pPr>
            <a:r>
              <a:rPr kumimoji="0" lang="ja-JP" altLang="en-US" sz="4000"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4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収入印紙</a:t>
            </a:r>
            <a:r>
              <a:rPr kumimoji="0" lang="ja-JP" altLang="en-US" sz="4000" b="1" dirty="0" smtClean="0">
                <a:latin typeface="メイリオ" panose="020B0604030504040204" pitchFamily="50" charset="-128"/>
                <a:ea typeface="メイリオ" panose="020B0604030504040204" pitchFamily="50" charset="-128"/>
                <a:cs typeface="メイリオ" panose="020B0604030504040204" pitchFamily="50" charset="-128"/>
              </a:rPr>
              <a:t>」と「</a:t>
            </a:r>
            <a:r>
              <a:rPr kumimoji="0" lang="ja-JP" altLang="en-US" sz="40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収入証紙</a:t>
            </a:r>
            <a:r>
              <a:rPr kumimoji="0" lang="ja-JP" altLang="en-US" sz="4000"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4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4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4000" b="1"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4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4000" b="1" dirty="0" smtClean="0">
                <a:latin typeface="メイリオ" panose="020B0604030504040204" pitchFamily="50" charset="-128"/>
                <a:ea typeface="メイリオ" panose="020B0604030504040204" pitchFamily="50" charset="-128"/>
                <a:cs typeface="メイリオ" panose="020B0604030504040204" pitchFamily="50" charset="-128"/>
              </a:rPr>
              <a:t>の違いは？</a:t>
            </a:r>
            <a:endParaRPr kumimoji="0" lang="en-US" altLang="ja-JP" sz="4000" b="1"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2444702"/>
            <a:ext cx="2381250" cy="1428750"/>
          </a:xfrm>
          <a:prstGeom prst="rect">
            <a:avLst/>
          </a:prstGeom>
        </p:spPr>
      </p:pic>
    </p:spTree>
    <p:extLst>
      <p:ext uri="{BB962C8B-B14F-4D97-AF65-F5344CB8AC3E}">
        <p14:creationId xmlns:p14="http://schemas.microsoft.com/office/powerpoint/2010/main" val="193926434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kumimoji="1" lang="ja-JP" altLang="en-US" sz="40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おまけ</a:t>
            </a:r>
            <a:r>
              <a:rPr kumimoji="1" lang="en-US" altLang="ja-JP" sz="40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1</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5" name="正方形/長方形 4"/>
          <p:cNvSpPr/>
          <p:nvPr/>
        </p:nvSpPr>
        <p:spPr>
          <a:xfrm>
            <a:off x="250663" y="3933056"/>
            <a:ext cx="8632290" cy="1938992"/>
          </a:xfrm>
          <a:prstGeom prst="rect">
            <a:avLst/>
          </a:prstGeom>
        </p:spPr>
        <p:txBody>
          <a:bodyPr wrap="square">
            <a:spAutoFit/>
          </a:bodyPr>
          <a:lstStyle/>
          <a:p>
            <a:pPr>
              <a:spcBef>
                <a:spcPct val="0"/>
              </a:spcBef>
            </a:pPr>
            <a:r>
              <a:rPr kumimoji="0" lang="ja-JP" altLang="en-US" sz="4000" b="1" dirty="0" smtClean="0">
                <a:latin typeface="メイリオ" panose="020B0604030504040204" pitchFamily="50" charset="-128"/>
                <a:ea typeface="メイリオ" panose="020B0604030504040204" pitchFamily="50" charset="-128"/>
                <a:cs typeface="メイリオ" panose="020B0604030504040204" pitchFamily="50" charset="-128"/>
              </a:rPr>
              <a:t>「収入印紙」＝国</a:t>
            </a:r>
            <a:endParaRPr kumimoji="0" lang="en-US" altLang="ja-JP" sz="4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40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4000" b="1" dirty="0" smtClean="0">
                <a:latin typeface="メイリオ" panose="020B0604030504040204" pitchFamily="50" charset="-128"/>
                <a:ea typeface="メイリオ" panose="020B0604030504040204" pitchFamily="50" charset="-128"/>
                <a:cs typeface="メイリオ" panose="020B0604030504040204" pitchFamily="50" charset="-128"/>
              </a:rPr>
              <a:t>「収入証紙」＝地方公共団体</a:t>
            </a:r>
            <a:endParaRPr kumimoji="0" lang="en-US" altLang="ja-JP" sz="40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正方形/長方形 3"/>
          <p:cNvSpPr/>
          <p:nvPr/>
        </p:nvSpPr>
        <p:spPr>
          <a:xfrm>
            <a:off x="250663" y="1556792"/>
            <a:ext cx="8632290" cy="1938992"/>
          </a:xfrm>
          <a:prstGeom prst="rect">
            <a:avLst/>
          </a:prstGeom>
        </p:spPr>
        <p:txBody>
          <a:bodyPr wrap="square">
            <a:spAutoFit/>
          </a:bodyPr>
          <a:lstStyle/>
          <a:p>
            <a:pPr>
              <a:spcBef>
                <a:spcPct val="0"/>
              </a:spcBef>
            </a:pPr>
            <a:r>
              <a:rPr kumimoji="0" lang="ja-JP" altLang="en-US" sz="4000" dirty="0">
                <a:latin typeface="メイリオ" panose="020B0604030504040204" pitchFamily="50" charset="-128"/>
                <a:ea typeface="メイリオ" panose="020B0604030504040204" pitchFamily="50" charset="-128"/>
                <a:cs typeface="メイリオ" panose="020B0604030504040204" pitchFamily="50" charset="-128"/>
              </a:rPr>
              <a:t>税金や手数料などを納めるため</a:t>
            </a:r>
            <a:r>
              <a:rPr kumimoji="0"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の証票</a:t>
            </a:r>
            <a:r>
              <a:rPr kumimoji="0" lang="ja-JP" altLang="en-US" sz="4000" dirty="0">
                <a:latin typeface="メイリオ" panose="020B0604030504040204" pitchFamily="50" charset="-128"/>
                <a:ea typeface="メイリオ" panose="020B0604030504040204" pitchFamily="50" charset="-128"/>
                <a:cs typeface="メイリオ" panose="020B0604030504040204" pitchFamily="50" charset="-128"/>
              </a:rPr>
              <a:t>で</a:t>
            </a:r>
            <a:r>
              <a:rPr kumimoji="0"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、発行機関が</a:t>
            </a:r>
            <a:r>
              <a:rPr kumimoji="0" lang="ja-JP" altLang="en-US" sz="4000" dirty="0">
                <a:latin typeface="メイリオ" panose="020B0604030504040204" pitchFamily="50" charset="-128"/>
                <a:ea typeface="メイリオ" panose="020B0604030504040204" pitchFamily="50" charset="-128"/>
                <a:cs typeface="メイリオ" panose="020B0604030504040204" pitchFamily="50" charset="-128"/>
              </a:rPr>
              <a:t>違い互換性はありません。</a:t>
            </a:r>
            <a:endParaRPr kumimoji="0" lang="en-US" altLang="ja-JP" sz="4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8465840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kumimoji="1" lang="ja-JP" altLang="en-US" sz="40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おまけ</a:t>
            </a:r>
            <a:r>
              <a:rPr lang="en-US" altLang="ja-JP"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rPr>
              <a:t>2</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5" name="正方形/長方形 4"/>
          <p:cNvSpPr/>
          <p:nvPr/>
        </p:nvSpPr>
        <p:spPr>
          <a:xfrm>
            <a:off x="237688" y="2564904"/>
            <a:ext cx="8632290" cy="1938992"/>
          </a:xfrm>
          <a:prstGeom prst="rect">
            <a:avLst/>
          </a:prstGeom>
        </p:spPr>
        <p:txBody>
          <a:bodyPr wrap="square">
            <a:spAutoFit/>
          </a:bodyPr>
          <a:lstStyle/>
          <a:p>
            <a:pPr>
              <a:spcBef>
                <a:spcPct val="0"/>
              </a:spcBef>
            </a:pPr>
            <a:r>
              <a:rPr kumimoji="0" lang="ja-JP" altLang="en-US" sz="4000" b="1" dirty="0" smtClean="0">
                <a:latin typeface="メイリオ" panose="020B0604030504040204" pitchFamily="50" charset="-128"/>
                <a:ea typeface="メイリオ" panose="020B0604030504040204" pitchFamily="50" charset="-128"/>
                <a:cs typeface="メイリオ" panose="020B0604030504040204" pitchFamily="50" charset="-128"/>
              </a:rPr>
              <a:t>どうして領収書の金額の頭には「￥」マークなどをつけなければならないのでしょうか？</a:t>
            </a:r>
            <a:endParaRPr kumimoji="0" lang="en-US" altLang="ja-JP" sz="4000"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61119581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kumimoji="1" lang="ja-JP" altLang="en-US" sz="40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おまけ</a:t>
            </a:r>
            <a:r>
              <a:rPr lang="en-US" altLang="ja-JP"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rPr>
              <a:t>2</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5" name="正方形/長方形 4"/>
          <p:cNvSpPr/>
          <p:nvPr/>
        </p:nvSpPr>
        <p:spPr>
          <a:xfrm>
            <a:off x="237688" y="2564904"/>
            <a:ext cx="8632290" cy="1323439"/>
          </a:xfrm>
          <a:prstGeom prst="rect">
            <a:avLst/>
          </a:prstGeom>
        </p:spPr>
        <p:txBody>
          <a:bodyPr wrap="square">
            <a:spAutoFit/>
          </a:bodyPr>
          <a:lstStyle/>
          <a:p>
            <a:pPr>
              <a:spcBef>
                <a:spcPct val="0"/>
              </a:spcBef>
            </a:pPr>
            <a:r>
              <a:rPr kumimoji="0" lang="ja-JP" altLang="en-US" sz="4000" b="1" dirty="0" smtClean="0">
                <a:latin typeface="メイリオ" panose="020B0604030504040204" pitchFamily="50" charset="-128"/>
                <a:ea typeface="メイリオ" panose="020B0604030504040204" pitchFamily="50" charset="-128"/>
                <a:cs typeface="メイリオ" panose="020B0604030504040204" pitchFamily="50" charset="-128"/>
              </a:rPr>
              <a:t>数字を改ざんしたり、追加や削除を防ぐため。</a:t>
            </a:r>
            <a:endParaRPr kumimoji="0" lang="en-US" altLang="ja-JP" sz="4000"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0691716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kumimoji="1" lang="ja-JP" altLang="en-US" sz="40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おまけ</a:t>
            </a:r>
            <a:r>
              <a:rPr kumimoji="1" lang="en-US" altLang="ja-JP" sz="40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3</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4" name="正方形/長方形 3"/>
          <p:cNvSpPr/>
          <p:nvPr/>
        </p:nvSpPr>
        <p:spPr>
          <a:xfrm>
            <a:off x="237688" y="2564904"/>
            <a:ext cx="8632290" cy="1323439"/>
          </a:xfrm>
          <a:prstGeom prst="rect">
            <a:avLst/>
          </a:prstGeom>
        </p:spPr>
        <p:txBody>
          <a:bodyPr wrap="square">
            <a:spAutoFit/>
          </a:bodyPr>
          <a:lstStyle/>
          <a:p>
            <a:pPr>
              <a:spcBef>
                <a:spcPct val="0"/>
              </a:spcBef>
            </a:pPr>
            <a:r>
              <a:rPr kumimoji="0" lang="en-US" altLang="ja-JP" sz="4000" b="1" dirty="0" smtClean="0">
                <a:latin typeface="メイリオ" panose="020B0604030504040204" pitchFamily="50" charset="-128"/>
                <a:ea typeface="メイリオ" panose="020B0604030504040204" pitchFamily="50" charset="-128"/>
                <a:cs typeface="メイリオ" panose="020B0604030504040204" pitchFamily="50" charset="-128"/>
              </a:rPr>
              <a:t>1</a:t>
            </a:r>
            <a:r>
              <a:rPr kumimoji="0" lang="ja-JP" altLang="en-US" sz="4000" b="1" dirty="0" smtClean="0">
                <a:latin typeface="メイリオ" panose="020B0604030504040204" pitchFamily="50" charset="-128"/>
                <a:ea typeface="メイリオ" panose="020B0604030504040204" pitchFamily="50" charset="-128"/>
                <a:cs typeface="メイリオ" panose="020B0604030504040204" pitchFamily="50" charset="-128"/>
              </a:rPr>
              <a:t>円硬貨ではいくらまで支払いできるでしょうか？</a:t>
            </a:r>
            <a:endParaRPr kumimoji="0" lang="en-US" altLang="ja-JP" sz="4000"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55779704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kumimoji="1" lang="ja-JP" altLang="en-US" sz="40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おまけ</a:t>
            </a:r>
            <a:r>
              <a:rPr kumimoji="1" lang="en-US" altLang="ja-JP" sz="40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3</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4" name="正方形/長方形 3"/>
          <p:cNvSpPr/>
          <p:nvPr/>
        </p:nvSpPr>
        <p:spPr>
          <a:xfrm>
            <a:off x="146986" y="1556792"/>
            <a:ext cx="8632290" cy="5262979"/>
          </a:xfrm>
          <a:prstGeom prst="rect">
            <a:avLst/>
          </a:prstGeom>
        </p:spPr>
        <p:txBody>
          <a:bodyPr wrap="square">
            <a:spAutoFit/>
          </a:bodyPr>
          <a:lstStyle/>
          <a:p>
            <a:pPr>
              <a:spcBef>
                <a:spcPct val="0"/>
              </a:spcBef>
            </a:pPr>
            <a:r>
              <a:rPr kumimoji="0"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日本銀行券（いわゆる紙幣、お札）は、「日本銀行法」第</a:t>
            </a:r>
            <a:r>
              <a:rPr kumimoji="0" lang="en-US" altLang="ja-JP" sz="2000" b="1" dirty="0">
                <a:latin typeface="メイリオ" panose="020B0604030504040204" pitchFamily="50" charset="-128"/>
                <a:ea typeface="メイリオ" panose="020B0604030504040204" pitchFamily="50" charset="-128"/>
                <a:cs typeface="メイリオ" panose="020B0604030504040204" pitchFamily="50" charset="-128"/>
              </a:rPr>
              <a:t>46</a:t>
            </a:r>
            <a:r>
              <a:rPr kumimoji="0"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条第２項で「無制限に通用する」と規定されています。 </a:t>
            </a:r>
          </a:p>
          <a:p>
            <a:pPr>
              <a:spcBef>
                <a:spcPct val="0"/>
              </a:spcBef>
            </a:pPr>
            <a:endParaRPr kumimoji="0" lang="ja-JP" altLang="en-US" sz="2000" b="1"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一方、貨幣（いわゆる硬貨）は、「通貨の単位及び貨幣の発行等に関する法律」第７条で「額面価格の</a:t>
            </a:r>
            <a:r>
              <a:rPr kumimoji="0" lang="en-US" altLang="ja-JP" sz="2000" b="1" dirty="0">
                <a:latin typeface="メイリオ" panose="020B0604030504040204" pitchFamily="50" charset="-128"/>
                <a:ea typeface="メイリオ" panose="020B0604030504040204" pitchFamily="50" charset="-128"/>
                <a:cs typeface="メイリオ" panose="020B0604030504040204" pitchFamily="50" charset="-128"/>
              </a:rPr>
              <a:t>20</a:t>
            </a:r>
            <a:r>
              <a:rPr kumimoji="0"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倍まで」を限度として通用することと規定されています。つまり、</a:t>
            </a:r>
            <a:r>
              <a:rPr kumimoji="0" lang="en-US" altLang="ja-JP" sz="2000" b="1" dirty="0">
                <a:latin typeface="メイリオ" panose="020B0604030504040204" pitchFamily="50" charset="-128"/>
                <a:ea typeface="メイリオ" panose="020B0604030504040204" pitchFamily="50" charset="-128"/>
                <a:cs typeface="メイリオ" panose="020B0604030504040204" pitchFamily="50" charset="-128"/>
              </a:rPr>
              <a:t>20</a:t>
            </a:r>
            <a:r>
              <a:rPr kumimoji="0"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枚までは貨幣による支払いが行っても良いということです。 </a:t>
            </a:r>
          </a:p>
          <a:p>
            <a:pPr>
              <a:spcBef>
                <a:spcPct val="0"/>
              </a:spcBef>
            </a:pPr>
            <a:endParaRPr kumimoji="0" lang="ja-JP" altLang="en-US" sz="2000" b="1"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これは、貨幣は、小額な取引きに適しているものの、あまりに多くの数が使用された場合、保管や計算などに手間を要し、社会通念上、不便となることから、上限を設けています。 </a:t>
            </a:r>
          </a:p>
          <a:p>
            <a:pPr>
              <a:spcBef>
                <a:spcPct val="0"/>
              </a:spcBef>
            </a:pPr>
            <a:endParaRPr kumimoji="0" lang="ja-JP" altLang="en-US" sz="2000" b="1"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ただし、取引の相手方の了解が得られるならば、それを妨げるものではありません。 </a:t>
            </a:r>
            <a:endParaRPr kumimoji="0" lang="en-US" altLang="ja-JP" sz="2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2000" b="1"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財務省「よくある質問」から引用</a:t>
            </a:r>
            <a:endParaRPr kumimoji="0"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http</a:t>
            </a:r>
            <a:r>
              <a:rPr kumimoji="0" lang="en-US" altLang="ja-JP" dirty="0">
                <a:latin typeface="メイリオ" panose="020B0604030504040204" pitchFamily="50" charset="-128"/>
                <a:ea typeface="メイリオ" panose="020B0604030504040204" pitchFamily="50" charset="-128"/>
                <a:cs typeface="メイリオ" panose="020B0604030504040204" pitchFamily="50" charset="-128"/>
              </a:rPr>
              <a:t>://www.mof.go.jp/faq/currency/07ab.htm</a:t>
            </a:r>
            <a:endParaRPr kumimoji="0"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54541952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1556792"/>
            <a:ext cx="7772400" cy="1362456"/>
          </a:xfrm>
        </p:spPr>
        <p:txBody>
          <a:bodyPr/>
          <a:lstStyle/>
          <a:p>
            <a:r>
              <a:rPr kumimoji="1" lang="ja-JP" altLang="en-US" sz="7200" dirty="0" smtClean="0"/>
              <a:t>おつかれさまでした。</a:t>
            </a:r>
            <a:endParaRPr kumimoji="1" lang="ja-JP" altLang="en-US" sz="7200" dirty="0"/>
          </a:p>
        </p:txBody>
      </p:sp>
      <p:pic>
        <p:nvPicPr>
          <p:cNvPr id="2050" name="Picture 2" descr="C:\Users\RC-T008\Desktop\person_0170\person_0170.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51920" y="3356992"/>
            <a:ext cx="1665288" cy="2706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43483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6100" y="444500"/>
            <a:ext cx="4565650" cy="62245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角丸四角形吹き出し 2"/>
          <p:cNvSpPr/>
          <p:nvPr/>
        </p:nvSpPr>
        <p:spPr>
          <a:xfrm>
            <a:off x="179388" y="2392363"/>
            <a:ext cx="5113337" cy="4276725"/>
          </a:xfrm>
          <a:prstGeom prst="wedgeRoundRectCallout">
            <a:avLst>
              <a:gd name="adj1" fmla="val 75540"/>
              <a:gd name="adj2" fmla="val 42057"/>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4" name="正方形/長方形 3"/>
          <p:cNvSpPr/>
          <p:nvPr/>
        </p:nvSpPr>
        <p:spPr>
          <a:xfrm>
            <a:off x="6708775" y="6102350"/>
            <a:ext cx="2111375" cy="6477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pic>
        <p:nvPicPr>
          <p:cNvPr id="5"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150" y="2624138"/>
            <a:ext cx="2949575" cy="1238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9475" y="2965450"/>
            <a:ext cx="1543050" cy="600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4338" y="4533900"/>
            <a:ext cx="4492625" cy="1738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1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2450" y="692150"/>
            <a:ext cx="2905125" cy="874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500380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lang="ja-JP" altLang="en-US" sz="40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予算に関する原則</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5" name="正方形/長方形 4"/>
          <p:cNvSpPr/>
          <p:nvPr/>
        </p:nvSpPr>
        <p:spPr>
          <a:xfrm>
            <a:off x="427205" y="1628800"/>
            <a:ext cx="1552507" cy="369332"/>
          </a:xfrm>
          <a:prstGeom prst="rect">
            <a:avLst/>
          </a:prstGeom>
        </p:spPr>
        <p:txBody>
          <a:bodyPr wrap="square">
            <a:spAutoFit/>
          </a:bodyPr>
          <a:lstStyle/>
          <a:p>
            <a:pPr marL="1608138" indent="-1608138">
              <a:spcBef>
                <a:spcPct val="0"/>
              </a:spcBef>
            </a:pPr>
            <a:r>
              <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　</a:t>
            </a:r>
            <a:endParaRPr kumimoji="0"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8" name="グループ化 17"/>
          <p:cNvGrpSpPr/>
          <p:nvPr/>
        </p:nvGrpSpPr>
        <p:grpSpPr>
          <a:xfrm>
            <a:off x="339591" y="1536467"/>
            <a:ext cx="8247079" cy="923330"/>
            <a:chOff x="428520" y="1536467"/>
            <a:chExt cx="8247079" cy="923330"/>
          </a:xfrm>
        </p:grpSpPr>
        <p:sp>
          <p:nvSpPr>
            <p:cNvPr id="9" name="正方形/長方形 8"/>
            <p:cNvSpPr/>
            <p:nvPr/>
          </p:nvSpPr>
          <p:spPr>
            <a:xfrm>
              <a:off x="2195734" y="1536467"/>
              <a:ext cx="6479865" cy="923330"/>
            </a:xfrm>
            <a:prstGeom prst="rect">
              <a:avLst/>
            </a:prstGeom>
          </p:spPr>
          <p:txBody>
            <a:bodyPr wrap="square">
              <a:spAutoFit/>
            </a:bodyPr>
            <a:lstStyle/>
            <a:p>
              <a:pPr>
                <a:spcBef>
                  <a:spcPct val="0"/>
                </a:spcBef>
              </a:pPr>
              <a:r>
                <a:rPr kumimoji="0"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各会計年度における歳出は、その年度の歳入をもって充てなければならないという原則をいいます。</a:t>
              </a:r>
              <a:endParaRPr kumimoji="0"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（自治法第</a:t>
              </a:r>
              <a:r>
                <a:rPr kumimoji="0"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208</a:t>
              </a:r>
              <a:r>
                <a:rPr kumimoji="0"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条第２項）</a:t>
              </a:r>
              <a:r>
                <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　</a:t>
              </a:r>
              <a:endParaRPr kumimoji="0"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7" name="グループ化 16"/>
            <p:cNvGrpSpPr/>
            <p:nvPr/>
          </p:nvGrpSpPr>
          <p:grpSpPr>
            <a:xfrm>
              <a:off x="428520" y="1536467"/>
              <a:ext cx="8247076" cy="862915"/>
              <a:chOff x="428520" y="1536467"/>
              <a:chExt cx="8247076" cy="862915"/>
            </a:xfrm>
          </p:grpSpPr>
          <p:sp>
            <p:nvSpPr>
              <p:cNvPr id="2" name="角丸四角形 1"/>
              <p:cNvSpPr/>
              <p:nvPr/>
            </p:nvSpPr>
            <p:spPr>
              <a:xfrm>
                <a:off x="428520" y="1536467"/>
                <a:ext cx="1551192" cy="862915"/>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608138" indent="-1608138">
                  <a:spcBef>
                    <a:spcPct val="0"/>
                  </a:spcBef>
                </a:pPr>
                <a:r>
                  <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会計年度独</a:t>
                </a:r>
              </a:p>
              <a:p>
                <a:pPr marL="1608138" indent="-1608138">
                  <a:spcBef>
                    <a:spcPct val="0"/>
                  </a:spcBef>
                </a:pPr>
                <a:r>
                  <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立の原則</a:t>
                </a:r>
                <a:endParaRPr kumimoji="1" lang="ja-JP" altLang="en-US" dirty="0"/>
              </a:p>
            </p:txBody>
          </p:sp>
          <p:cxnSp>
            <p:nvCxnSpPr>
              <p:cNvPr id="13" name="直線コネクタ 12"/>
              <p:cNvCxnSpPr/>
              <p:nvPr/>
            </p:nvCxnSpPr>
            <p:spPr>
              <a:xfrm>
                <a:off x="561235" y="2380029"/>
                <a:ext cx="8114361"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grpSp>
        <p:nvGrpSpPr>
          <p:cNvPr id="19" name="グループ化 18"/>
          <p:cNvGrpSpPr/>
          <p:nvPr/>
        </p:nvGrpSpPr>
        <p:grpSpPr>
          <a:xfrm>
            <a:off x="339591" y="2903141"/>
            <a:ext cx="8247079" cy="923330"/>
            <a:chOff x="428520" y="1536467"/>
            <a:chExt cx="8247079" cy="923330"/>
          </a:xfrm>
        </p:grpSpPr>
        <p:sp>
          <p:nvSpPr>
            <p:cNvPr id="20" name="正方形/長方形 19"/>
            <p:cNvSpPr/>
            <p:nvPr/>
          </p:nvSpPr>
          <p:spPr>
            <a:xfrm>
              <a:off x="2195734" y="1536467"/>
              <a:ext cx="6479865" cy="923330"/>
            </a:xfrm>
            <a:prstGeom prst="rect">
              <a:avLst/>
            </a:prstGeom>
          </p:spPr>
          <p:txBody>
            <a:bodyPr wrap="square">
              <a:spAutoFit/>
            </a:bodyPr>
            <a:lstStyle/>
            <a:p>
              <a:pPr>
                <a:spcBef>
                  <a:spcPct val="0"/>
                </a:spcBef>
              </a:pPr>
              <a:r>
                <a:rPr kumimoji="0"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一会計年度における一切の収入及び支出は、すべてこれを歳入歳出予算に編入しなければなりません。</a:t>
              </a:r>
              <a:endParaRPr kumimoji="0"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自治法第</a:t>
              </a:r>
              <a:r>
                <a:rPr kumimoji="0"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210</a:t>
              </a:r>
              <a:r>
                <a:rPr kumimoji="0"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条</a:t>
              </a:r>
              <a:r>
                <a:rPr kumimoji="0"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21" name="グループ化 20"/>
            <p:cNvGrpSpPr/>
            <p:nvPr/>
          </p:nvGrpSpPr>
          <p:grpSpPr>
            <a:xfrm>
              <a:off x="428520" y="1536467"/>
              <a:ext cx="8247076" cy="862915"/>
              <a:chOff x="428520" y="1536467"/>
              <a:chExt cx="8247076" cy="862915"/>
            </a:xfrm>
          </p:grpSpPr>
          <p:sp>
            <p:nvSpPr>
              <p:cNvPr id="22" name="角丸四角形 21"/>
              <p:cNvSpPr/>
              <p:nvPr/>
            </p:nvSpPr>
            <p:spPr>
              <a:xfrm>
                <a:off x="428520" y="1536467"/>
                <a:ext cx="1551192" cy="862915"/>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608138" indent="-1608138">
                  <a:spcBef>
                    <a:spcPct val="0"/>
                  </a:spcBef>
                </a:pPr>
                <a:r>
                  <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総計予算主</a:t>
                </a:r>
              </a:p>
              <a:p>
                <a:pPr marL="1608138" indent="-1608138">
                  <a:spcBef>
                    <a:spcPct val="0"/>
                  </a:spcBef>
                </a:pPr>
                <a:r>
                  <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義の原則</a:t>
                </a:r>
                <a:endParaRPr kumimoji="1" lang="ja-JP" altLang="en-US" dirty="0"/>
              </a:p>
            </p:txBody>
          </p:sp>
          <p:cxnSp>
            <p:nvCxnSpPr>
              <p:cNvPr id="23" name="直線コネクタ 22"/>
              <p:cNvCxnSpPr/>
              <p:nvPr/>
            </p:nvCxnSpPr>
            <p:spPr>
              <a:xfrm>
                <a:off x="561235" y="2380029"/>
                <a:ext cx="8114361"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grpSp>
        <p:nvGrpSpPr>
          <p:cNvPr id="24" name="グループ化 23"/>
          <p:cNvGrpSpPr/>
          <p:nvPr/>
        </p:nvGrpSpPr>
        <p:grpSpPr>
          <a:xfrm>
            <a:off x="339591" y="4269815"/>
            <a:ext cx="8247079" cy="754624"/>
            <a:chOff x="428520" y="1644758"/>
            <a:chExt cx="8247079" cy="754624"/>
          </a:xfrm>
        </p:grpSpPr>
        <p:sp>
          <p:nvSpPr>
            <p:cNvPr id="25" name="正方形/長方形 24"/>
            <p:cNvSpPr/>
            <p:nvPr/>
          </p:nvSpPr>
          <p:spPr>
            <a:xfrm>
              <a:off x="2195734" y="1644758"/>
              <a:ext cx="6479865" cy="646331"/>
            </a:xfrm>
            <a:prstGeom prst="rect">
              <a:avLst/>
            </a:prstGeom>
          </p:spPr>
          <p:txBody>
            <a:bodyPr wrap="square">
              <a:spAutoFit/>
            </a:bodyPr>
            <a:lstStyle/>
            <a:p>
              <a:pPr>
                <a:spcBef>
                  <a:spcPct val="0"/>
                </a:spcBef>
              </a:pPr>
              <a:r>
                <a:rPr kumimoji="0"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予算は年度開始前に議会の議決を経なければなりません。（自治法第</a:t>
              </a:r>
              <a:r>
                <a:rPr kumimoji="0"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211</a:t>
              </a:r>
              <a:r>
                <a:rPr kumimoji="0"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条第１項）</a:t>
              </a:r>
              <a:endParaRPr kumimoji="0"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26" name="グループ化 25"/>
            <p:cNvGrpSpPr/>
            <p:nvPr/>
          </p:nvGrpSpPr>
          <p:grpSpPr>
            <a:xfrm>
              <a:off x="428520" y="1644758"/>
              <a:ext cx="8247076" cy="754624"/>
              <a:chOff x="428520" y="1644758"/>
              <a:chExt cx="8247076" cy="754624"/>
            </a:xfrm>
          </p:grpSpPr>
          <p:sp>
            <p:nvSpPr>
              <p:cNvPr id="27" name="角丸四角形 26"/>
              <p:cNvSpPr/>
              <p:nvPr/>
            </p:nvSpPr>
            <p:spPr>
              <a:xfrm>
                <a:off x="428520" y="1644758"/>
                <a:ext cx="1551192" cy="75462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608138" indent="-1608138">
                  <a:spcBef>
                    <a:spcPct val="0"/>
                  </a:spcBef>
                </a:pPr>
                <a:r>
                  <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予算事前議</a:t>
                </a:r>
              </a:p>
              <a:p>
                <a:pPr marL="1608138" indent="-1608138">
                  <a:spcBef>
                    <a:spcPct val="0"/>
                  </a:spcBef>
                </a:pPr>
                <a:r>
                  <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決の原則</a:t>
                </a:r>
                <a:endParaRPr kumimoji="1" lang="ja-JP" altLang="en-US" dirty="0"/>
              </a:p>
            </p:txBody>
          </p:sp>
          <p:cxnSp>
            <p:nvCxnSpPr>
              <p:cNvPr id="28" name="直線コネクタ 27"/>
              <p:cNvCxnSpPr/>
              <p:nvPr/>
            </p:nvCxnSpPr>
            <p:spPr>
              <a:xfrm>
                <a:off x="561235" y="2380029"/>
                <a:ext cx="8114361"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grpSp>
        <p:nvGrpSpPr>
          <p:cNvPr id="29" name="グループ化 28"/>
          <p:cNvGrpSpPr/>
          <p:nvPr/>
        </p:nvGrpSpPr>
        <p:grpSpPr>
          <a:xfrm>
            <a:off x="339094" y="5467783"/>
            <a:ext cx="8247079" cy="1240991"/>
            <a:chOff x="428520" y="1158392"/>
            <a:chExt cx="8247079" cy="1240991"/>
          </a:xfrm>
        </p:grpSpPr>
        <p:sp>
          <p:nvSpPr>
            <p:cNvPr id="30" name="正方形/長方形 29"/>
            <p:cNvSpPr/>
            <p:nvPr/>
          </p:nvSpPr>
          <p:spPr>
            <a:xfrm>
              <a:off x="2195734" y="1158392"/>
              <a:ext cx="6479865" cy="1200329"/>
            </a:xfrm>
            <a:prstGeom prst="rect">
              <a:avLst/>
            </a:prstGeom>
          </p:spPr>
          <p:txBody>
            <a:bodyPr wrap="square">
              <a:spAutoFit/>
            </a:bodyPr>
            <a:lstStyle/>
            <a:p>
              <a:pPr>
                <a:spcBef>
                  <a:spcPct val="0"/>
                </a:spcBef>
              </a:pPr>
              <a:r>
                <a:rPr kumimoji="0"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予算が民主的にして能率的な行政の確保を図るためには、住民の理解と協力が不可欠です。このために住民に対して予算を公開することをいいます。</a:t>
              </a:r>
              <a:endParaRPr kumimoji="0"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（自治法第</a:t>
              </a:r>
              <a:r>
                <a:rPr kumimoji="0"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219</a:t>
              </a:r>
              <a:r>
                <a:rPr kumimoji="0"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条第２項）（自治法第</a:t>
              </a:r>
              <a:r>
                <a:rPr kumimoji="0"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243</a:t>
              </a:r>
              <a:r>
                <a:rPr kumimoji="0"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条の３第１項）</a:t>
              </a:r>
              <a:endParaRPr kumimoji="0"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31" name="グループ化 30"/>
            <p:cNvGrpSpPr/>
            <p:nvPr/>
          </p:nvGrpSpPr>
          <p:grpSpPr>
            <a:xfrm>
              <a:off x="428520" y="1158393"/>
              <a:ext cx="8247076" cy="1240990"/>
              <a:chOff x="428520" y="1158393"/>
              <a:chExt cx="8247076" cy="1240990"/>
            </a:xfrm>
          </p:grpSpPr>
          <p:sp>
            <p:nvSpPr>
              <p:cNvPr id="32" name="角丸四角形 31"/>
              <p:cNvSpPr/>
              <p:nvPr/>
            </p:nvSpPr>
            <p:spPr>
              <a:xfrm>
                <a:off x="428520" y="1158393"/>
                <a:ext cx="1551192" cy="124099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608138" indent="-1608138">
                  <a:spcBef>
                    <a:spcPct val="0"/>
                  </a:spcBef>
                </a:pPr>
                <a:r>
                  <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予算公開の</a:t>
                </a:r>
              </a:p>
              <a:p>
                <a:pPr marL="1608138" indent="-1608138">
                  <a:spcBef>
                    <a:spcPct val="0"/>
                  </a:spcBef>
                </a:pPr>
                <a:r>
                  <a:rPr kumimoji="0"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原則</a:t>
                </a:r>
                <a:endParaRPr kumimoji="1" lang="ja-JP" altLang="en-US" dirty="0"/>
              </a:p>
            </p:txBody>
          </p:sp>
          <p:cxnSp>
            <p:nvCxnSpPr>
              <p:cNvPr id="33" name="直線コネクタ 32"/>
              <p:cNvCxnSpPr/>
              <p:nvPr/>
            </p:nvCxnSpPr>
            <p:spPr>
              <a:xfrm>
                <a:off x="561235" y="2380029"/>
                <a:ext cx="8114361"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8223123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lang="ja-JP" altLang="en-US" sz="4000" b="1"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会計年度とは</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4" name="正方形/長方形 3"/>
          <p:cNvSpPr/>
          <p:nvPr/>
        </p:nvSpPr>
        <p:spPr>
          <a:xfrm>
            <a:off x="251520" y="1988840"/>
            <a:ext cx="8632290" cy="3108543"/>
          </a:xfrm>
          <a:prstGeom prst="rect">
            <a:avLst/>
          </a:prstGeom>
        </p:spPr>
        <p:txBody>
          <a:bodyPr wrap="square">
            <a:spAutoFit/>
          </a:bodyPr>
          <a:lstStyle/>
          <a:p>
            <a:pPr>
              <a:spcBef>
                <a:spcPct val="0"/>
              </a:spcBef>
            </a:pP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会計年度とは、地方公共団体の収入及び支出を区分し、整理するために設けられた一定の期間をいいます。</a:t>
            </a:r>
          </a:p>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地方公共団体の会計年度は、</a:t>
            </a:r>
            <a:r>
              <a:rPr kumimoji="0" lang="ja-JP" altLang="en-US" sz="32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毎年４月１日に始まり、翌年３月</a:t>
            </a:r>
            <a:r>
              <a:rPr kumimoji="0" lang="en-US" altLang="ja-JP" sz="32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31</a:t>
            </a:r>
            <a:r>
              <a:rPr kumimoji="0" lang="ja-JP" altLang="en-US" sz="32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日</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に終わります。（自治法第</a:t>
            </a:r>
            <a:r>
              <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rPr>
              <a:t>208</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条第１項）</a:t>
            </a:r>
          </a:p>
        </p:txBody>
      </p:sp>
      <p:sp>
        <p:nvSpPr>
          <p:cNvPr id="5" name="正方形/長方形 4"/>
          <p:cNvSpPr/>
          <p:nvPr/>
        </p:nvSpPr>
        <p:spPr>
          <a:xfrm>
            <a:off x="4567665" y="5950603"/>
            <a:ext cx="4316145" cy="369332"/>
          </a:xfrm>
          <a:prstGeom prst="rect">
            <a:avLst/>
          </a:prstGeom>
        </p:spPr>
        <p:txBody>
          <a:bodyPr wrap="square">
            <a:spAutoFit/>
          </a:bodyPr>
          <a:lstStyle/>
          <a:p>
            <a:pPr>
              <a:spcBef>
                <a:spcPct val="0"/>
              </a:spcBef>
            </a:pPr>
            <a:r>
              <a:rPr kumimoji="0"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ただし、例外もあります。）</a:t>
            </a:r>
            <a:endParaRPr kumimoji="0"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8767558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rPr>
              <a:t>用語について</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4" name="正方形/長方形 3"/>
          <p:cNvSpPr/>
          <p:nvPr/>
        </p:nvSpPr>
        <p:spPr>
          <a:xfrm>
            <a:off x="254091" y="2299825"/>
            <a:ext cx="8632290" cy="1077218"/>
          </a:xfrm>
          <a:prstGeom prst="rect">
            <a:avLst/>
          </a:prstGeom>
        </p:spPr>
        <p:txBody>
          <a:bodyPr wrap="square">
            <a:spAutoFit/>
          </a:bodyPr>
          <a:lstStyle/>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　一会計年度における一切の収入のことをいいます。</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6" name="グループ化 5"/>
          <p:cNvGrpSpPr/>
          <p:nvPr/>
        </p:nvGrpSpPr>
        <p:grpSpPr>
          <a:xfrm>
            <a:off x="254091" y="1653494"/>
            <a:ext cx="8632290" cy="646331"/>
            <a:chOff x="250663" y="1556792"/>
            <a:chExt cx="8632290" cy="646331"/>
          </a:xfrm>
        </p:grpSpPr>
        <p:sp>
          <p:nvSpPr>
            <p:cNvPr id="2" name="ホームベース 1"/>
            <p:cNvSpPr/>
            <p:nvPr/>
          </p:nvSpPr>
          <p:spPr>
            <a:xfrm>
              <a:off x="251520" y="1879957"/>
              <a:ext cx="2232248" cy="180891"/>
            </a:xfrm>
            <a:prstGeom prst="homePlat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正方形/長方形 4"/>
            <p:cNvSpPr/>
            <p:nvPr/>
          </p:nvSpPr>
          <p:spPr>
            <a:xfrm>
              <a:off x="250663" y="1556792"/>
              <a:ext cx="8632290" cy="646331"/>
            </a:xfrm>
            <a:prstGeom prst="rect">
              <a:avLst/>
            </a:prstGeom>
          </p:spPr>
          <p:txBody>
            <a:bodyPr wrap="square">
              <a:spAutoFit/>
            </a:bodyPr>
            <a:lstStyle/>
            <a:p>
              <a:pPr>
                <a:spcBef>
                  <a:spcPct val="0"/>
                </a:spcBef>
              </a:pPr>
              <a:r>
                <a:rPr kumimoji="0" lang="ja-JP" altLang="en-US" sz="36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歳入とは</a:t>
              </a:r>
              <a:endParaRPr kumimoji="0" lang="en-US" altLang="ja-JP" sz="36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9" name="グループ化 8"/>
          <p:cNvGrpSpPr/>
          <p:nvPr/>
        </p:nvGrpSpPr>
        <p:grpSpPr>
          <a:xfrm>
            <a:off x="253234" y="4262862"/>
            <a:ext cx="8632290" cy="646331"/>
            <a:chOff x="250663" y="1556792"/>
            <a:chExt cx="8632290" cy="646331"/>
          </a:xfrm>
        </p:grpSpPr>
        <p:sp>
          <p:nvSpPr>
            <p:cNvPr id="10" name="ホームベース 9"/>
            <p:cNvSpPr/>
            <p:nvPr/>
          </p:nvSpPr>
          <p:spPr>
            <a:xfrm>
              <a:off x="251520" y="1879957"/>
              <a:ext cx="2232248" cy="180891"/>
            </a:xfrm>
            <a:prstGeom prst="homePlat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正方形/長方形 10"/>
            <p:cNvSpPr/>
            <p:nvPr/>
          </p:nvSpPr>
          <p:spPr>
            <a:xfrm>
              <a:off x="250663" y="1556792"/>
              <a:ext cx="8632290" cy="646331"/>
            </a:xfrm>
            <a:prstGeom prst="rect">
              <a:avLst/>
            </a:prstGeom>
          </p:spPr>
          <p:txBody>
            <a:bodyPr wrap="square">
              <a:spAutoFit/>
            </a:bodyPr>
            <a:lstStyle/>
            <a:p>
              <a:pPr>
                <a:spcBef>
                  <a:spcPct val="0"/>
                </a:spcBef>
              </a:pPr>
              <a:r>
                <a:rPr kumimoji="0" lang="ja-JP" altLang="en-US" sz="36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歳出とは</a:t>
              </a:r>
              <a:endParaRPr kumimoji="0" lang="en-US" altLang="ja-JP" sz="36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13" name="正方形/長方形 12"/>
          <p:cNvSpPr/>
          <p:nvPr/>
        </p:nvSpPr>
        <p:spPr>
          <a:xfrm>
            <a:off x="251520" y="4922666"/>
            <a:ext cx="8632290" cy="1077218"/>
          </a:xfrm>
          <a:prstGeom prst="rect">
            <a:avLst/>
          </a:prstGeom>
        </p:spPr>
        <p:txBody>
          <a:bodyPr wrap="square">
            <a:spAutoFit/>
          </a:bodyPr>
          <a:lstStyle/>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　一会計年度における一切の支出を歳出といいます。</a:t>
            </a:r>
          </a:p>
        </p:txBody>
      </p:sp>
    </p:spTree>
    <p:extLst>
      <p:ext uri="{BB962C8B-B14F-4D97-AF65-F5344CB8AC3E}">
        <p14:creationId xmlns:p14="http://schemas.microsoft.com/office/powerpoint/2010/main" val="37143846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rPr>
              <a:t>用語について</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4" name="正方形/長方形 3"/>
          <p:cNvSpPr/>
          <p:nvPr/>
        </p:nvSpPr>
        <p:spPr>
          <a:xfrm>
            <a:off x="254091" y="2299825"/>
            <a:ext cx="8632290" cy="1077218"/>
          </a:xfrm>
          <a:prstGeom prst="rect">
            <a:avLst/>
          </a:prstGeom>
        </p:spPr>
        <p:txBody>
          <a:bodyPr wrap="square">
            <a:spAutoFit/>
          </a:bodyPr>
          <a:lstStyle/>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　地方公共団体の財務の根幹をなす基本的な会計です。</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6" name="グループ化 5"/>
          <p:cNvGrpSpPr/>
          <p:nvPr/>
        </p:nvGrpSpPr>
        <p:grpSpPr>
          <a:xfrm>
            <a:off x="254091" y="1653494"/>
            <a:ext cx="8632290" cy="646331"/>
            <a:chOff x="250663" y="1556792"/>
            <a:chExt cx="8632290" cy="646331"/>
          </a:xfrm>
        </p:grpSpPr>
        <p:sp>
          <p:nvSpPr>
            <p:cNvPr id="2" name="ホームベース 1"/>
            <p:cNvSpPr/>
            <p:nvPr/>
          </p:nvSpPr>
          <p:spPr>
            <a:xfrm>
              <a:off x="251520" y="1879957"/>
              <a:ext cx="2948900" cy="238965"/>
            </a:xfrm>
            <a:prstGeom prst="homePlat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正方形/長方形 4"/>
            <p:cNvSpPr/>
            <p:nvPr/>
          </p:nvSpPr>
          <p:spPr>
            <a:xfrm>
              <a:off x="250663" y="1556792"/>
              <a:ext cx="8632290" cy="646331"/>
            </a:xfrm>
            <a:prstGeom prst="rect">
              <a:avLst/>
            </a:prstGeom>
          </p:spPr>
          <p:txBody>
            <a:bodyPr wrap="square">
              <a:spAutoFit/>
            </a:bodyPr>
            <a:lstStyle/>
            <a:p>
              <a:pPr>
                <a:spcBef>
                  <a:spcPct val="0"/>
                </a:spcBef>
              </a:pPr>
              <a:r>
                <a:rPr kumimoji="0" lang="ja-JP" altLang="en-US" sz="36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一般</a:t>
              </a:r>
              <a:r>
                <a:rPr kumimoji="0" lang="ja-JP" altLang="en-US" sz="36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会計</a:t>
              </a:r>
              <a:r>
                <a:rPr kumimoji="0" lang="ja-JP" altLang="en-US" sz="36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とは</a:t>
              </a:r>
              <a:endParaRPr kumimoji="0" lang="en-US" altLang="ja-JP" sz="36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9" name="グループ化 8"/>
          <p:cNvGrpSpPr/>
          <p:nvPr/>
        </p:nvGrpSpPr>
        <p:grpSpPr>
          <a:xfrm>
            <a:off x="253234" y="4262862"/>
            <a:ext cx="8632290" cy="646331"/>
            <a:chOff x="250663" y="1556792"/>
            <a:chExt cx="8632290" cy="646331"/>
          </a:xfrm>
        </p:grpSpPr>
        <p:sp>
          <p:nvSpPr>
            <p:cNvPr id="10" name="ホームベース 9"/>
            <p:cNvSpPr/>
            <p:nvPr/>
          </p:nvSpPr>
          <p:spPr>
            <a:xfrm>
              <a:off x="251519" y="1879957"/>
              <a:ext cx="2949757" cy="239035"/>
            </a:xfrm>
            <a:prstGeom prst="homePlat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正方形/長方形 10"/>
            <p:cNvSpPr/>
            <p:nvPr/>
          </p:nvSpPr>
          <p:spPr>
            <a:xfrm>
              <a:off x="250663" y="1556792"/>
              <a:ext cx="8632290" cy="646331"/>
            </a:xfrm>
            <a:prstGeom prst="rect">
              <a:avLst/>
            </a:prstGeom>
          </p:spPr>
          <p:txBody>
            <a:bodyPr wrap="square">
              <a:spAutoFit/>
            </a:bodyPr>
            <a:lstStyle/>
            <a:p>
              <a:pPr>
                <a:spcBef>
                  <a:spcPct val="0"/>
                </a:spcBef>
              </a:pPr>
              <a:r>
                <a:rPr kumimoji="0" lang="ja-JP" altLang="en-US" sz="36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特別</a:t>
              </a:r>
              <a:r>
                <a:rPr kumimoji="0" lang="ja-JP" altLang="en-US" sz="36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会計</a:t>
              </a:r>
              <a:r>
                <a:rPr kumimoji="0" lang="ja-JP" altLang="en-US" sz="36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とは</a:t>
              </a:r>
              <a:endParaRPr kumimoji="0" lang="en-US" altLang="ja-JP" sz="36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13" name="正方形/長方形 12"/>
          <p:cNvSpPr/>
          <p:nvPr/>
        </p:nvSpPr>
        <p:spPr>
          <a:xfrm>
            <a:off x="251520" y="4922666"/>
            <a:ext cx="8632290" cy="1569660"/>
          </a:xfrm>
          <a:prstGeom prst="rect">
            <a:avLst/>
          </a:prstGeom>
        </p:spPr>
        <p:txBody>
          <a:bodyPr wrap="square">
            <a:spAutoFit/>
          </a:bodyPr>
          <a:lstStyle/>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　特定の事業を行う場合に、その特定の歳入を財源として、経理が必要な独立した会計です。</a:t>
            </a:r>
          </a:p>
        </p:txBody>
      </p:sp>
    </p:spTree>
    <p:extLst>
      <p:ext uri="{BB962C8B-B14F-4D97-AF65-F5344CB8AC3E}">
        <p14:creationId xmlns:p14="http://schemas.microsoft.com/office/powerpoint/2010/main" val="18539410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0663" y="332656"/>
            <a:ext cx="8424936" cy="707886"/>
          </a:xfrm>
          <a:prstGeom prst="rect">
            <a:avLst/>
          </a:prstGeom>
          <a:noFill/>
        </p:spPr>
        <p:txBody>
          <a:bodyPr wrap="square" rtlCol="0">
            <a:spAutoFit/>
          </a:bodyPr>
          <a:lstStyle/>
          <a:p>
            <a:r>
              <a:rPr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rPr>
              <a:t>用語について</a:t>
            </a:r>
            <a:endParaRPr kumimoji="1" lang="ja-JP" altLang="en-US" sz="4000" b="1"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4" name="正方形/長方形 3"/>
          <p:cNvSpPr/>
          <p:nvPr/>
        </p:nvSpPr>
        <p:spPr>
          <a:xfrm>
            <a:off x="250663" y="2563589"/>
            <a:ext cx="8632290" cy="3662541"/>
          </a:xfrm>
          <a:prstGeom prst="rect">
            <a:avLst/>
          </a:prstGeom>
        </p:spPr>
        <p:txBody>
          <a:bodyPr wrap="square">
            <a:spAutoFit/>
          </a:bodyPr>
          <a:lstStyle/>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会計</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年度が終了した後において、その終了した年度に属する予算の執行結果で</a:t>
            </a: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ある収入</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支出の経理を完結して、その年度の一切の現金経理を閉鎖することをいい、</a:t>
            </a:r>
            <a:r>
              <a:rPr kumimoji="0" lang="ja-JP" altLang="en-US" sz="20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５月</a:t>
            </a:r>
            <a:r>
              <a:rPr kumimoji="0" lang="en-US" altLang="ja-JP" sz="20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31</a:t>
            </a:r>
            <a:r>
              <a:rPr kumimoji="0" lang="ja-JP" altLang="en-US" sz="20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日が、閉鎖</a:t>
            </a:r>
            <a:r>
              <a:rPr kumimoji="0" lang="ja-JP" altLang="en-US" sz="20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の期日</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とされて</a:t>
            </a: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います。</a:t>
            </a:r>
            <a:endParaRPr kumimoji="0"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自治法第</a:t>
            </a:r>
            <a:r>
              <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rPr>
              <a:t>235</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条の５</a:t>
            </a: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また、会計年度終了後の４月１日から、この出納閉鎖期日の５月</a:t>
            </a:r>
            <a:r>
              <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rPr>
              <a:t>31</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日までの期間を出納整理期間</a:t>
            </a: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といい</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、この期間に終了した年度の収入支出の整理をしなければなりません。決算整理のための期間</a:t>
            </a: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である</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ことから、終了した年度に属する収入調定、</a:t>
            </a:r>
            <a:r>
              <a:rPr kumimoji="0" lang="ja-JP" altLang="en-US" sz="20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支出負担行為</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は原則としてできません。</a:t>
            </a:r>
            <a:r>
              <a:rPr kumimoji="0" lang="ja-JP" altLang="en-US" sz="20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支出命令</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は</a:t>
            </a: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、支出</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負担行為が会計年度末の３月</a:t>
            </a:r>
            <a:r>
              <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rPr>
              <a:t>31</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日までに行われている限り、出納整理期間中にも行うことが</a:t>
            </a: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できます</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6" name="グループ化 5"/>
          <p:cNvGrpSpPr/>
          <p:nvPr/>
        </p:nvGrpSpPr>
        <p:grpSpPr>
          <a:xfrm>
            <a:off x="254091" y="1653494"/>
            <a:ext cx="8632290" cy="646331"/>
            <a:chOff x="250663" y="1556792"/>
            <a:chExt cx="8632290" cy="646331"/>
          </a:xfrm>
        </p:grpSpPr>
        <p:sp>
          <p:nvSpPr>
            <p:cNvPr id="2" name="ホームベース 1"/>
            <p:cNvSpPr/>
            <p:nvPr/>
          </p:nvSpPr>
          <p:spPr>
            <a:xfrm>
              <a:off x="251520" y="1879957"/>
              <a:ext cx="2948900" cy="238965"/>
            </a:xfrm>
            <a:prstGeom prst="homePlat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正方形/長方形 4"/>
            <p:cNvSpPr/>
            <p:nvPr/>
          </p:nvSpPr>
          <p:spPr>
            <a:xfrm>
              <a:off x="250663" y="1556792"/>
              <a:ext cx="8632290" cy="646331"/>
            </a:xfrm>
            <a:prstGeom prst="rect">
              <a:avLst/>
            </a:prstGeom>
          </p:spPr>
          <p:txBody>
            <a:bodyPr wrap="square">
              <a:spAutoFit/>
            </a:bodyPr>
            <a:lstStyle/>
            <a:p>
              <a:pPr>
                <a:spcBef>
                  <a:spcPct val="0"/>
                </a:spcBef>
              </a:pPr>
              <a:r>
                <a:rPr kumimoji="0" lang="ja-JP" altLang="en-US" sz="36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出納閉鎖とは</a:t>
              </a:r>
              <a:endParaRPr kumimoji="0" lang="en-US" altLang="ja-JP" sz="36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Tree>
    <p:extLst>
      <p:ext uri="{BB962C8B-B14F-4D97-AF65-F5344CB8AC3E}">
        <p14:creationId xmlns:p14="http://schemas.microsoft.com/office/powerpoint/2010/main" val="258343923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リゾート">
  <a:themeElements>
    <a:clrScheme name="リゾート">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リゾート">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リゾート">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1332</TotalTime>
  <Words>1112</Words>
  <Application>Microsoft Office PowerPoint</Application>
  <PresentationFormat>画面に合わせる (4:3)</PresentationFormat>
  <Paragraphs>220</Paragraphs>
  <Slides>36</Slides>
  <Notes>2</Notes>
  <HiddenSlides>0</HiddenSlides>
  <MMClips>0</MMClips>
  <ScaleCrop>false</ScaleCrop>
  <HeadingPairs>
    <vt:vector size="4" baseType="variant">
      <vt:variant>
        <vt:lpstr>テーマ</vt:lpstr>
      </vt:variant>
      <vt:variant>
        <vt:i4>1</vt:i4>
      </vt:variant>
      <vt:variant>
        <vt:lpstr>スライド タイトル</vt:lpstr>
      </vt:variant>
      <vt:variant>
        <vt:i4>36</vt:i4>
      </vt:variant>
    </vt:vector>
  </HeadingPairs>
  <TitlesOfParts>
    <vt:vector size="37" baseType="lpstr">
      <vt:lpstr>リゾート</vt:lpstr>
      <vt:lpstr>財務について</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では、「歳出」について詳しくみていきましょう。</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学校での実際は…</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おつかれさまでした。</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財務について</dc:title>
  <dc:creator>RC-T008</dc:creator>
  <cp:lastModifiedBy> </cp:lastModifiedBy>
  <cp:revision>71</cp:revision>
  <cp:lastPrinted>2016-07-19T06:48:39Z</cp:lastPrinted>
  <dcterms:created xsi:type="dcterms:W3CDTF">2016-05-16T04:58:03Z</dcterms:created>
  <dcterms:modified xsi:type="dcterms:W3CDTF">2016-07-19T06:48:56Z</dcterms:modified>
</cp:coreProperties>
</file>