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&#65279;<?xml version="1.0" encoding="utf-8" standalone="yes"?>
<Relationships xmlns="http://schemas.openxmlformats.org/package/2006/relationships">
  <Relationship Id="rId1" Type="http://schemas.openxmlformats.org/officeDocument/2006/relationships/officeDocument" Target="ppt/presentation.xml" />
  <Relationship Id="rId4" Type="http://schemas.openxmlformats.org/officeDocument/2006/relationships/custom-properties" Target="docProps/custom.xml" />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74" r:id="rId2"/>
  </p:sldMasterIdLst>
  <p:notesMasterIdLst>
    <p:notesMasterId r:id="rId40"/>
  </p:notesMasterIdLst>
  <p:handoutMasterIdLst>
    <p:handoutMasterId r:id="rId41"/>
  </p:handoutMasterIdLst>
  <p:sldIdLst>
    <p:sldId id="256" r:id="rId3"/>
    <p:sldId id="330" r:id="rId4"/>
    <p:sldId id="309" r:id="rId5"/>
    <p:sldId id="314" r:id="rId6"/>
    <p:sldId id="331" r:id="rId7"/>
    <p:sldId id="328" r:id="rId8"/>
    <p:sldId id="275" r:id="rId9"/>
    <p:sldId id="288" r:id="rId10"/>
    <p:sldId id="322" r:id="rId11"/>
    <p:sldId id="324" r:id="rId12"/>
    <p:sldId id="289" r:id="rId13"/>
    <p:sldId id="310" r:id="rId14"/>
    <p:sldId id="311" r:id="rId15"/>
    <p:sldId id="306" r:id="rId16"/>
    <p:sldId id="290" r:id="rId17"/>
    <p:sldId id="313" r:id="rId18"/>
    <p:sldId id="277" r:id="rId19"/>
    <p:sldId id="278" r:id="rId20"/>
    <p:sldId id="291" r:id="rId21"/>
    <p:sldId id="315" r:id="rId22"/>
    <p:sldId id="316" r:id="rId23"/>
    <p:sldId id="317" r:id="rId24"/>
    <p:sldId id="318" r:id="rId25"/>
    <p:sldId id="293" r:id="rId26"/>
    <p:sldId id="294" r:id="rId27"/>
    <p:sldId id="283" r:id="rId28"/>
    <p:sldId id="284" r:id="rId29"/>
    <p:sldId id="295" r:id="rId30"/>
    <p:sldId id="286" r:id="rId31"/>
    <p:sldId id="296" r:id="rId32"/>
    <p:sldId id="301" r:id="rId33"/>
    <p:sldId id="298" r:id="rId34"/>
    <p:sldId id="319" r:id="rId35"/>
    <p:sldId id="307" r:id="rId36"/>
    <p:sldId id="302" r:id="rId37"/>
    <p:sldId id="333" r:id="rId38"/>
    <p:sldId id="332" r:id="rId39"/>
  </p:sldIdLst>
  <p:sldSz cx="9144000" cy="6858000" type="screen4x3"/>
  <p:notesSz cx="6797675" cy="9926638"/>
  <p:defaultTextStyle>
    <a:defPPr>
      <a:defRPr lang="ja-JP"/>
    </a:defPPr>
    <a:lvl1pPr marL="0" lvl="0" indent="0" algn="l" defTabSz="914400" eaLnBrk="1" fontAlgn="base" latinLnBrk="0" hangingPunct="1">
      <a:lnSpc>
        <a:spcPct val="100000"/>
      </a:lnSpc>
      <a:spcBef>
        <a:spcPct val="0"/>
      </a:spcBef>
      <a:spcAft>
        <a:spcPct val="0"/>
      </a:spcAft>
      <a:buSzPct val="100000"/>
      <a:buNone/>
      <a:defRPr b="0" i="0" u="sng" kern="1200" baseline="0">
        <a:solidFill>
          <a:schemeClr val="tx1"/>
        </a:solidFill>
        <a:latin typeface="Arial" panose="020B0604020202020204"/>
        <a:ea typeface="ＭＳ Ｐゴシック" panose="020B0600070205080204" pitchFamily="50" charset="-128"/>
      </a:defRPr>
    </a:lvl1pPr>
    <a:lvl2pPr marL="457200" lvl="1" indent="0" algn="l" defTabSz="914400" eaLnBrk="0" fontAlgn="base" latinLnBrk="0" hangingPunct="0">
      <a:lnSpc>
        <a:spcPct val="100000"/>
      </a:lnSpc>
      <a:spcBef>
        <a:spcPct val="0"/>
      </a:spcBef>
      <a:spcAft>
        <a:spcPct val="0"/>
      </a:spcAft>
      <a:buSzPct val="100000"/>
      <a:buNone/>
      <a:defRPr sz="1800" b="0" i="0" u="sng" kern="1200" baseline="0">
        <a:solidFill>
          <a:schemeClr val="tx1"/>
        </a:solidFill>
        <a:latin typeface="Arial" panose="020B0604020202020204"/>
        <a:ea typeface="ＭＳ Ｐゴシック" panose="020B0600070205080204" pitchFamily="50" charset="-128"/>
      </a:defRPr>
    </a:lvl2pPr>
    <a:lvl3pPr marL="914400" lvl="2" indent="0" algn="l" defTabSz="914400" eaLnBrk="0" fontAlgn="base" latinLnBrk="0" hangingPunct="0">
      <a:lnSpc>
        <a:spcPct val="100000"/>
      </a:lnSpc>
      <a:spcBef>
        <a:spcPct val="0"/>
      </a:spcBef>
      <a:spcAft>
        <a:spcPct val="0"/>
      </a:spcAft>
      <a:buSzPct val="100000"/>
      <a:buNone/>
      <a:defRPr sz="1800" b="0" i="0" u="sng" kern="1200" baseline="0">
        <a:solidFill>
          <a:schemeClr val="tx1"/>
        </a:solidFill>
        <a:latin typeface="Arial" panose="020B0604020202020204"/>
        <a:ea typeface="ＭＳ Ｐゴシック" panose="020B0600070205080204" pitchFamily="50" charset="-128"/>
      </a:defRPr>
    </a:lvl3pPr>
    <a:lvl4pPr marL="1371600" lvl="3" indent="0" algn="l" defTabSz="914400" eaLnBrk="0" fontAlgn="base" latinLnBrk="0" hangingPunct="0">
      <a:lnSpc>
        <a:spcPct val="100000"/>
      </a:lnSpc>
      <a:spcBef>
        <a:spcPct val="0"/>
      </a:spcBef>
      <a:spcAft>
        <a:spcPct val="0"/>
      </a:spcAft>
      <a:buSzPct val="100000"/>
      <a:buNone/>
      <a:defRPr sz="1800" b="0" i="0" u="sng" kern="1200" baseline="0">
        <a:solidFill>
          <a:schemeClr val="tx1"/>
        </a:solidFill>
        <a:latin typeface="Arial" panose="020B0604020202020204"/>
        <a:ea typeface="ＭＳ Ｐゴシック" panose="020B0600070205080204" pitchFamily="50" charset="-128"/>
      </a:defRPr>
    </a:lvl4pPr>
    <a:lvl5pPr marL="1828800" lvl="4" indent="0" algn="l" defTabSz="914400" eaLnBrk="0" fontAlgn="base" latinLnBrk="0" hangingPunct="0">
      <a:lnSpc>
        <a:spcPct val="100000"/>
      </a:lnSpc>
      <a:spcBef>
        <a:spcPct val="0"/>
      </a:spcBef>
      <a:spcAft>
        <a:spcPct val="0"/>
      </a:spcAft>
      <a:buSzPct val="100000"/>
      <a:buNone/>
      <a:defRPr sz="1800" b="0" i="0" u="sng" kern="1200" baseline="0">
        <a:solidFill>
          <a:schemeClr val="tx1"/>
        </a:solidFill>
        <a:latin typeface="Arial" panose="020B0604020202020204"/>
        <a:ea typeface="ＭＳ Ｐゴシック" panose="020B0600070205080204" pitchFamily="50" charset="-128"/>
      </a:defRPr>
    </a:lvl5pPr>
    <a:lvl6pPr marL="2286000" lvl="5" indent="0" algn="l" defTabSz="914400" eaLnBrk="0" fontAlgn="base" latinLnBrk="0" hangingPunct="0">
      <a:lnSpc>
        <a:spcPct val="100000"/>
      </a:lnSpc>
      <a:spcBef>
        <a:spcPct val="0"/>
      </a:spcBef>
      <a:spcAft>
        <a:spcPct val="0"/>
      </a:spcAft>
      <a:buSzPct val="100000"/>
      <a:buNone/>
      <a:defRPr sz="1800" b="0" i="0" u="sng" kern="1200" baseline="0">
        <a:solidFill>
          <a:schemeClr val="tx1"/>
        </a:solidFill>
        <a:latin typeface="Arial" panose="020B0604020202020204"/>
        <a:ea typeface="ＭＳ Ｐゴシック" panose="020B0600070205080204" pitchFamily="50" charset="-128"/>
      </a:defRPr>
    </a:lvl6pPr>
    <a:lvl7pPr marL="2743200" lvl="6" indent="0" algn="l" defTabSz="914400" eaLnBrk="0" fontAlgn="base" latinLnBrk="0" hangingPunct="0">
      <a:lnSpc>
        <a:spcPct val="100000"/>
      </a:lnSpc>
      <a:spcBef>
        <a:spcPct val="0"/>
      </a:spcBef>
      <a:spcAft>
        <a:spcPct val="0"/>
      </a:spcAft>
      <a:buSzPct val="100000"/>
      <a:buNone/>
      <a:defRPr sz="1800" b="0" i="0" u="sng" kern="1200" baseline="0">
        <a:solidFill>
          <a:schemeClr val="tx1"/>
        </a:solidFill>
        <a:latin typeface="Arial" panose="020B0604020202020204"/>
        <a:ea typeface="ＭＳ Ｐゴシック" panose="020B0600070205080204" pitchFamily="50" charset="-128"/>
      </a:defRPr>
    </a:lvl7pPr>
    <a:lvl8pPr marL="3200400" lvl="7" indent="0" algn="l" defTabSz="914400" eaLnBrk="0" fontAlgn="base" latinLnBrk="0" hangingPunct="0">
      <a:lnSpc>
        <a:spcPct val="100000"/>
      </a:lnSpc>
      <a:spcBef>
        <a:spcPct val="0"/>
      </a:spcBef>
      <a:spcAft>
        <a:spcPct val="0"/>
      </a:spcAft>
      <a:buSzPct val="100000"/>
      <a:buNone/>
      <a:defRPr sz="1800" b="0" i="0" u="sng" kern="1200" baseline="0">
        <a:solidFill>
          <a:schemeClr val="tx1"/>
        </a:solidFill>
        <a:latin typeface="Arial" panose="020B0604020202020204"/>
        <a:ea typeface="ＭＳ Ｐゴシック" panose="020B0600070205080204" pitchFamily="50" charset="-128"/>
      </a:defRPr>
    </a:lvl8pPr>
    <a:lvl9pPr marL="3657600" lvl="8" indent="0" algn="l" defTabSz="914400" eaLnBrk="0" fontAlgn="base" latinLnBrk="0" hangingPunct="0">
      <a:lnSpc>
        <a:spcPct val="100000"/>
      </a:lnSpc>
      <a:spcBef>
        <a:spcPct val="0"/>
      </a:spcBef>
      <a:spcAft>
        <a:spcPct val="0"/>
      </a:spcAft>
      <a:buSzPct val="100000"/>
      <a:buNone/>
      <a:defRPr sz="1800" b="0" i="0" u="sng" kern="1200" baseline="0">
        <a:solidFill>
          <a:schemeClr val="tx1"/>
        </a:solidFill>
        <a:latin typeface="Arial" panose="020B0604020202020204"/>
        <a:ea typeface="ＭＳ Ｐゴシック" panose="020B0600070205080204" pitchFamily="50" charset="-128"/>
      </a:defRPr>
    </a:lvl9pPr>
  </p:defaultTextStyle>
  <p:extLst>
    <p:ext uri="{EFAFB233-063F-42B5-8137-9DF3F51BA10A}">
      <p15:sldGuideLst xmlns:p15="http://schemas.microsoft.com/office/powerpoint/2012/main">
        <p15:guide id="1" orient="horz" pos="2150">
          <p15:clr>
            <a:srgbClr val="A4A3A4"/>
          </p15:clr>
        </p15:guide>
        <p15:guide id="2" pos="290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60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7"/>
    <p:restoredTop sz="67086"/>
  </p:normalViewPr>
  <p:slideViewPr>
    <p:cSldViewPr showGuides="1">
      <p:cViewPr varScale="1">
        <p:scale>
          <a:sx n="72" d="100"/>
          <a:sy n="72" d="100"/>
        </p:scale>
        <p:origin x="1116" y="66"/>
      </p:cViewPr>
      <p:guideLst>
        <p:guide orient="horz" pos="2150"/>
        <p:guide pos="2904"/>
      </p:guideLst>
    </p:cSldViewPr>
  </p:slideViewPr>
  <p:notesTextViewPr>
    <p:cViewPr>
      <p:scale>
        <a:sx n="3" d="2"/>
        <a:sy n="3" d="2"/>
      </p:scale>
      <p:origin x="0" y="0"/>
    </p:cViewPr>
  </p:notesTextViewPr>
  <p:gridSpacing cx="72008" cy="72008"/>
</p:viewPr>
</file>

<file path=ppt/_rels/presentation.xml.rels>&#65279;<?xml version="1.0" encoding="utf-8" standalone="yes"?>
<Relationships xmlns="http://schemas.openxmlformats.org/package/2006/relationships">
  <Relationship Id="rId8" Type="http://schemas.openxmlformats.org/officeDocument/2006/relationships/slide" Target="slides/slide6.xml" />
  <Relationship Id="rId13" Type="http://schemas.openxmlformats.org/officeDocument/2006/relationships/slide" Target="slides/slide11.xml" />
  <Relationship Id="rId18" Type="http://schemas.openxmlformats.org/officeDocument/2006/relationships/slide" Target="slides/slide16.xml" />
  <Relationship Id="rId26" Type="http://schemas.openxmlformats.org/officeDocument/2006/relationships/slide" Target="slides/slide24.xml" />
  <Relationship Id="rId39" Type="http://schemas.openxmlformats.org/officeDocument/2006/relationships/slide" Target="slides/slide37.xml" />
  <Relationship Id="rId3" Type="http://schemas.openxmlformats.org/officeDocument/2006/relationships/slide" Target="slides/slide1.xml" />
  <Relationship Id="rId21" Type="http://schemas.openxmlformats.org/officeDocument/2006/relationships/slide" Target="slides/slide19.xml" />
  <Relationship Id="rId34" Type="http://schemas.openxmlformats.org/officeDocument/2006/relationships/slide" Target="slides/slide32.xml" />
  <Relationship Id="rId42" Type="http://schemas.openxmlformats.org/officeDocument/2006/relationships/presProps" Target="presProps.xml" />
  <Relationship Id="rId7" Type="http://schemas.openxmlformats.org/officeDocument/2006/relationships/slide" Target="slides/slide5.xml" />
  <Relationship Id="rId12" Type="http://schemas.openxmlformats.org/officeDocument/2006/relationships/slide" Target="slides/slide10.xml" />
  <Relationship Id="rId17" Type="http://schemas.openxmlformats.org/officeDocument/2006/relationships/slide" Target="slides/slide15.xml" />
  <Relationship Id="rId25" Type="http://schemas.openxmlformats.org/officeDocument/2006/relationships/slide" Target="slides/slide23.xml" />
  <Relationship Id="rId33" Type="http://schemas.openxmlformats.org/officeDocument/2006/relationships/slide" Target="slides/slide31.xml" />
  <Relationship Id="rId38" Type="http://schemas.openxmlformats.org/officeDocument/2006/relationships/slide" Target="slides/slide36.xml" />
  <Relationship Id="rId2" Type="http://schemas.openxmlformats.org/officeDocument/2006/relationships/slideMaster" Target="slideMasters/slideMaster2.xml" />
  <Relationship Id="rId16" Type="http://schemas.openxmlformats.org/officeDocument/2006/relationships/slide" Target="slides/slide14.xml" />
  <Relationship Id="rId20" Type="http://schemas.openxmlformats.org/officeDocument/2006/relationships/slide" Target="slides/slide18.xml" />
  <Relationship Id="rId29" Type="http://schemas.openxmlformats.org/officeDocument/2006/relationships/slide" Target="slides/slide27.xml" />
  <Relationship Id="rId41" Type="http://schemas.openxmlformats.org/officeDocument/2006/relationships/handoutMaster" Target="handoutMasters/handoutMaster1.xml" />
  <Relationship Id="rId1" Type="http://schemas.openxmlformats.org/officeDocument/2006/relationships/slideMaster" Target="slideMasters/slideMaster1.xml" />
  <Relationship Id="rId6" Type="http://schemas.openxmlformats.org/officeDocument/2006/relationships/slide" Target="slides/slide4.xml" />
  <Relationship Id="rId11" Type="http://schemas.openxmlformats.org/officeDocument/2006/relationships/slide" Target="slides/slide9.xml" />
  <Relationship Id="rId24" Type="http://schemas.openxmlformats.org/officeDocument/2006/relationships/slide" Target="slides/slide22.xml" />
  <Relationship Id="rId32" Type="http://schemas.openxmlformats.org/officeDocument/2006/relationships/slide" Target="slides/slide30.xml" />
  <Relationship Id="rId37" Type="http://schemas.openxmlformats.org/officeDocument/2006/relationships/slide" Target="slides/slide35.xml" />
  <Relationship Id="rId40" Type="http://schemas.openxmlformats.org/officeDocument/2006/relationships/notesMaster" Target="notesMasters/notesMaster1.xml" />
  <Relationship Id="rId45" Type="http://schemas.openxmlformats.org/officeDocument/2006/relationships/tableStyles" Target="tableStyles.xml" />
  <Relationship Id="rId5" Type="http://schemas.openxmlformats.org/officeDocument/2006/relationships/slide" Target="slides/slide3.xml" />
  <Relationship Id="rId15" Type="http://schemas.openxmlformats.org/officeDocument/2006/relationships/slide" Target="slides/slide13.xml" />
  <Relationship Id="rId23" Type="http://schemas.openxmlformats.org/officeDocument/2006/relationships/slide" Target="slides/slide21.xml" />
  <Relationship Id="rId28" Type="http://schemas.openxmlformats.org/officeDocument/2006/relationships/slide" Target="slides/slide26.xml" />
  <Relationship Id="rId36" Type="http://schemas.openxmlformats.org/officeDocument/2006/relationships/slide" Target="slides/slide34.xml" />
  <Relationship Id="rId10" Type="http://schemas.openxmlformats.org/officeDocument/2006/relationships/slide" Target="slides/slide8.xml" />
  <Relationship Id="rId19" Type="http://schemas.openxmlformats.org/officeDocument/2006/relationships/slide" Target="slides/slide17.xml" />
  <Relationship Id="rId31" Type="http://schemas.openxmlformats.org/officeDocument/2006/relationships/slide" Target="slides/slide29.xml" />
  <Relationship Id="rId44" Type="http://schemas.openxmlformats.org/officeDocument/2006/relationships/theme" Target="theme/theme1.xml" />
  <Relationship Id="rId4" Type="http://schemas.openxmlformats.org/officeDocument/2006/relationships/slide" Target="slides/slide2.xml" />
  <Relationship Id="rId9" Type="http://schemas.openxmlformats.org/officeDocument/2006/relationships/slide" Target="slides/slide7.xml" />
  <Relationship Id="rId14" Type="http://schemas.openxmlformats.org/officeDocument/2006/relationships/slide" Target="slides/slide12.xml" />
  <Relationship Id="rId22" Type="http://schemas.openxmlformats.org/officeDocument/2006/relationships/slide" Target="slides/slide20.xml" />
  <Relationship Id="rId27" Type="http://schemas.openxmlformats.org/officeDocument/2006/relationships/slide" Target="slides/slide25.xml" />
  <Relationship Id="rId30" Type="http://schemas.openxmlformats.org/officeDocument/2006/relationships/slide" Target="slides/slide28.xml" />
  <Relationship Id="rId35" Type="http://schemas.openxmlformats.org/officeDocument/2006/relationships/slide" Target="slides/slide33.xml" />
  <Relationship Id="rId43" Type="http://schemas.openxmlformats.org/officeDocument/2006/relationships/viewProps" Target="viewProps.xml" />
</Relationships>
</file>

<file path=ppt/drawings/_rels/vmlDrawing1.vml.rels>&#65279;<?xml version="1.0" encoding="utf-8" standalone="yes"?>
<Relationships xmlns="http://schemas.openxmlformats.org/package/2006/relationships">
  <Relationship Id="rId2" Type="http://schemas.openxmlformats.org/officeDocument/2006/relationships/image" Target="../media/image10.emf" />
  <Relationship Id="rId1" Type="http://schemas.openxmlformats.org/officeDocument/2006/relationships/image" Target="../media/image9.emf" />
</Relationships>
</file>

<file path=ppt/handoutMasters/_rels/handoutMaster1.xml.rels>&#65279;<?xml version="1.0" encoding="utf-8" standalone="yes"?>
<Relationships xmlns="http://schemas.openxmlformats.org/package/2006/relationships">
  <Relationship Id="rId1" Type="http://schemas.openxmlformats.org/officeDocument/2006/relationships/theme" Target="../theme/theme4.xml" />
</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330" name="Rectangle 2"/>
          <p:cNvSpPr>
            <a:spLocks noGrp="1"/>
          </p:cNvSpPr>
          <p:nvPr>
            <p:ph type="hdr" sz="quarter"/>
          </p:nvPr>
        </p:nvSpPr>
        <p:spPr>
          <a:xfrm>
            <a:off x="0" y="0"/>
            <a:ext cx="2946400" cy="496888"/>
          </a:xfrm>
          <a:prstGeom prst="rect">
            <a:avLst/>
          </a:prstGeom>
          <a:noFill/>
          <a:ln w="9525">
            <a:noFill/>
          </a:ln>
        </p:spPr>
        <p:txBody>
          <a:bodyPr/>
          <a:lstStyle/>
          <a:p>
            <a:pPr marL="0" lvl="0" indent="0" eaLnBrk="1" fontAlgn="base" hangingPunct="1"/>
            <a:endParaRPr lang="en-US" altLang="ja-JP" sz="1200" strike="noStrike" noProof="1"/>
          </a:p>
        </p:txBody>
      </p:sp>
      <p:sp>
        <p:nvSpPr>
          <p:cNvPr id="46331" name="Rectangle 3"/>
          <p:cNvSpPr>
            <a:spLocks noGrp="1"/>
          </p:cNvSpPr>
          <p:nvPr>
            <p:ph type="dt" sz="quarter" idx="1"/>
          </p:nvPr>
        </p:nvSpPr>
        <p:spPr>
          <a:xfrm>
            <a:off x="3849688" y="0"/>
            <a:ext cx="2946400" cy="496888"/>
          </a:xfrm>
          <a:prstGeom prst="rect">
            <a:avLst/>
          </a:prstGeom>
          <a:noFill/>
          <a:ln w="9525">
            <a:noFill/>
          </a:ln>
        </p:spPr>
        <p:txBody>
          <a:bodyPr/>
          <a:lstStyle/>
          <a:p>
            <a:pPr marL="0" lvl="0" indent="0" algn="r" eaLnBrk="1" fontAlgn="base" hangingPunct="1"/>
            <a:endParaRPr lang="en-US" altLang="ja-JP" sz="1200" strike="noStrike" noProof="1"/>
          </a:p>
        </p:txBody>
      </p:sp>
      <p:sp>
        <p:nvSpPr>
          <p:cNvPr id="46332" name="Rectangle 4"/>
          <p:cNvSpPr>
            <a:spLocks noGrp="1"/>
          </p:cNvSpPr>
          <p:nvPr>
            <p:ph type="ftr" sz="quarter" idx="2"/>
          </p:nvPr>
        </p:nvSpPr>
        <p:spPr>
          <a:xfrm>
            <a:off x="0" y="9428163"/>
            <a:ext cx="2946400" cy="496888"/>
          </a:xfrm>
          <a:prstGeom prst="rect">
            <a:avLst/>
          </a:prstGeom>
          <a:noFill/>
          <a:ln w="9525">
            <a:noFill/>
          </a:ln>
        </p:spPr>
        <p:txBody>
          <a:bodyPr anchor="b"/>
          <a:lstStyle/>
          <a:p>
            <a:pPr marL="0" lvl="0" indent="0" eaLnBrk="1" fontAlgn="base" hangingPunct="1"/>
            <a:endParaRPr lang="en-US" altLang="ja-JP" sz="1200" strike="noStrike" noProof="1"/>
          </a:p>
        </p:txBody>
      </p:sp>
      <p:sp>
        <p:nvSpPr>
          <p:cNvPr id="46333" name="Rectangle 5"/>
          <p:cNvSpPr>
            <a:spLocks noGrp="1"/>
          </p:cNvSpPr>
          <p:nvPr>
            <p:ph type="sldNum" sz="quarter" idx="3"/>
          </p:nvPr>
        </p:nvSpPr>
        <p:spPr>
          <a:xfrm>
            <a:off x="3849688" y="9428163"/>
            <a:ext cx="2946400" cy="496888"/>
          </a:xfrm>
          <a:prstGeom prst="rect">
            <a:avLst/>
          </a:prstGeom>
          <a:noFill/>
          <a:ln w="9525">
            <a:noFill/>
          </a:ln>
        </p:spPr>
        <p:txBody>
          <a:bodyPr anchor="b"/>
          <a:lstStyle/>
          <a:p>
            <a:pPr marL="0" lvl="0" indent="0" algn="r" eaLnBrk="1" fontAlgn="base" hangingPunct="1"/>
            <a:fld id="{9A0DB2DC-4C9A-4742-B13C-FB6460FD3503}" type="slidenum">
              <a:rPr lang="en-US" altLang="ja-JP" sz="1200" strike="noStrike" noProof="1">
                <a:latin typeface="Arial" panose="020B0604020202020204"/>
                <a:ea typeface="ＭＳ Ｐゴシック" panose="020B0600070205080204" pitchFamily="50" charset="-128"/>
                <a:cs typeface="+mn-ea"/>
              </a:rPr>
              <a:t>‹#›</a:t>
            </a:fld>
            <a:endParaRPr lang="en-US" altLang="ja-JP" sz="1200" strike="noStrike" noProof="1"/>
          </a:p>
        </p:txBody>
      </p:sp>
    </p:spTree>
  </p:cSld>
  <p:clrMap bg1="lt1" tx1="dk1" bg2="lt2" tx2="dk2" accent1="accent1" accent2="accent2" accent3="accent3" accent4="accent4" accent5="accent5" accent6="accent6" hlink="hlink" folHlink="folHlink"/>
</p:handoutMaster>
</file>

<file path=ppt/notesMasters/_rels/notesMaster1.xml.rels>&#65279;<?xml version="1.0" encoding="utf-8" standalone="yes"?>
<Relationships xmlns="http://schemas.openxmlformats.org/package/2006/relationships">
  <Relationship Id="rId1" Type="http://schemas.openxmlformats.org/officeDocument/2006/relationships/theme" Target="../theme/theme3.xml" />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298" name="ヘッダー プレースホルダ 1"/>
          <p:cNvSpPr>
            <a:spLocks noGrp="1"/>
          </p:cNvSpPr>
          <p:nvPr>
            <p:ph type="hdr" sz="quarter"/>
          </p:nvPr>
        </p:nvSpPr>
        <p:spPr>
          <a:xfrm>
            <a:off x="0" y="0"/>
            <a:ext cx="2946400" cy="496888"/>
          </a:xfrm>
          <a:prstGeom prst="rect">
            <a:avLst/>
          </a:prstGeom>
          <a:noFill/>
          <a:ln w="9525">
            <a:noFill/>
          </a:ln>
        </p:spPr>
        <p:txBody>
          <a:bodyPr/>
          <a:lstStyle/>
          <a:p>
            <a:pPr marL="0" lvl="0" indent="0" eaLnBrk="1" fontAlgn="base" hangingPunct="1"/>
            <a:endParaRPr lang="ja-JP" altLang="en-US" sz="1200" u="none" strike="noStrike" noProof="1"/>
          </a:p>
        </p:txBody>
      </p:sp>
      <p:sp>
        <p:nvSpPr>
          <p:cNvPr id="45299" name="日付プレースホルダ 2"/>
          <p:cNvSpPr>
            <a:spLocks noGrp="1"/>
          </p:cNvSpPr>
          <p:nvPr>
            <p:ph type="dt" idx="1"/>
          </p:nvPr>
        </p:nvSpPr>
        <p:spPr>
          <a:xfrm>
            <a:off x="3849688" y="0"/>
            <a:ext cx="2946400" cy="496888"/>
          </a:xfrm>
          <a:prstGeom prst="rect">
            <a:avLst/>
          </a:prstGeom>
          <a:noFill/>
          <a:ln w="9525">
            <a:noFill/>
          </a:ln>
        </p:spPr>
        <p:txBody>
          <a:bodyPr/>
          <a:lstStyle/>
          <a:p>
            <a:pPr marL="0" lvl="0" indent="0" algn="r" eaLnBrk="1" fontAlgn="base" hangingPunct="1"/>
            <a:endParaRPr lang="ja-JP" altLang="en-US" sz="1200" u="none" strike="noStrike" noProof="1"/>
          </a:p>
        </p:txBody>
      </p:sp>
      <p:sp>
        <p:nvSpPr>
          <p:cNvPr id="5124" name="スライド イメージ プレースホルダ 3"/>
          <p:cNvSpPr>
            <a:spLocks noGrp="1" noRot="1" noChangeAspect="1"/>
          </p:cNvSpPr>
          <p:nvPr>
            <p:ph type="sldImg"/>
          </p:nvPr>
        </p:nvSpPr>
        <p:spPr>
          <a:xfrm>
            <a:off x="917575" y="744538"/>
            <a:ext cx="4962525" cy="3722687"/>
          </a:xfrm>
          <a:prstGeom prst="rect">
            <a:avLst/>
          </a:prstGeom>
          <a:noFill/>
          <a:ln w="12700" cap="flat" cmpd="sng">
            <a:solidFill>
              <a:srgbClr val="000000"/>
            </a:solidFill>
            <a:prstDash val="solid"/>
            <a:round/>
            <a:headEnd type="none" w="med" len="med"/>
            <a:tailEnd type="none" w="med" len="med"/>
          </a:ln>
        </p:spPr>
      </p:sp>
      <p:sp>
        <p:nvSpPr>
          <p:cNvPr id="5125" name="ノート プレースホルダ 4"/>
          <p:cNvSpPr>
            <a:spLocks noGrp="1"/>
          </p:cNvSpPr>
          <p:nvPr>
            <p:ph type="body" sz="quarter"/>
          </p:nvPr>
        </p:nvSpPr>
        <p:spPr>
          <a:xfrm>
            <a:off x="679450" y="4714875"/>
            <a:ext cx="5438775" cy="4467225"/>
          </a:xfrm>
          <a:prstGeom prst="rect">
            <a:avLst/>
          </a:prstGeom>
          <a:noFill/>
          <a:ln w="9525">
            <a:noFill/>
          </a:ln>
        </p:spPr>
        <p:txBody>
          <a:bodyPr anchor="t"/>
          <a:lstStyle/>
          <a:p>
            <a:pPr lvl="0" indent="0"/>
            <a:r>
              <a:rPr lang="ja-JP" altLang="en-US"/>
              <a:t>マスタ テキストの書式設定</a:t>
            </a:r>
          </a:p>
          <a:p>
            <a:pPr lvl="1" indent="0"/>
            <a:r>
              <a:rPr lang="ja-JP" altLang="en-US"/>
              <a:t>第 </a:t>
            </a:r>
            <a:r>
              <a:rPr lang="en-US" altLang="ja-JP"/>
              <a:t>2 </a:t>
            </a:r>
            <a:r>
              <a:rPr lang="ja-JP" altLang="en-US"/>
              <a:t>レベル</a:t>
            </a:r>
          </a:p>
          <a:p>
            <a:pPr lvl="2" indent="0"/>
            <a:r>
              <a:rPr lang="ja-JP" altLang="en-US"/>
              <a:t>第 </a:t>
            </a:r>
            <a:r>
              <a:rPr lang="en-US" altLang="ja-JP"/>
              <a:t>3 </a:t>
            </a:r>
            <a:r>
              <a:rPr lang="ja-JP" altLang="en-US"/>
              <a:t>レベル</a:t>
            </a:r>
          </a:p>
          <a:p>
            <a:pPr lvl="3" indent="0"/>
            <a:r>
              <a:rPr lang="ja-JP" altLang="en-US"/>
              <a:t>第 </a:t>
            </a:r>
            <a:r>
              <a:rPr lang="en-US" altLang="ja-JP"/>
              <a:t>4 </a:t>
            </a:r>
            <a:r>
              <a:rPr lang="ja-JP" altLang="en-US"/>
              <a:t>レベル</a:t>
            </a:r>
          </a:p>
          <a:p>
            <a:pPr lvl="4" indent="0"/>
            <a:r>
              <a:rPr lang="ja-JP" altLang="en-US"/>
              <a:t>第 </a:t>
            </a:r>
            <a:r>
              <a:rPr lang="en-US" altLang="ja-JP"/>
              <a:t>5 </a:t>
            </a:r>
            <a:r>
              <a:rPr lang="ja-JP" altLang="en-US"/>
              <a:t>レベル</a:t>
            </a:r>
          </a:p>
        </p:txBody>
      </p:sp>
      <p:sp>
        <p:nvSpPr>
          <p:cNvPr id="45302" name="フッター プレースホルダ 5"/>
          <p:cNvSpPr>
            <a:spLocks noGrp="1"/>
          </p:cNvSpPr>
          <p:nvPr>
            <p:ph type="ftr" sz="quarter" idx="4"/>
          </p:nvPr>
        </p:nvSpPr>
        <p:spPr>
          <a:xfrm>
            <a:off x="0" y="9428163"/>
            <a:ext cx="2946400" cy="496888"/>
          </a:xfrm>
          <a:prstGeom prst="rect">
            <a:avLst/>
          </a:prstGeom>
          <a:noFill/>
          <a:ln w="9525">
            <a:noFill/>
          </a:ln>
        </p:spPr>
        <p:txBody>
          <a:bodyPr anchor="b"/>
          <a:lstStyle/>
          <a:p>
            <a:pPr marL="0" lvl="0" indent="0" eaLnBrk="1" fontAlgn="base" hangingPunct="1"/>
            <a:endParaRPr lang="ja-JP" altLang="en-US" sz="1200" u="none" strike="noStrike" noProof="1"/>
          </a:p>
        </p:txBody>
      </p:sp>
      <p:sp>
        <p:nvSpPr>
          <p:cNvPr id="45303" name="スライド番号プレースホルダ 6"/>
          <p:cNvSpPr>
            <a:spLocks noGrp="1"/>
          </p:cNvSpPr>
          <p:nvPr>
            <p:ph type="sldNum" sz="quarter" idx="5"/>
          </p:nvPr>
        </p:nvSpPr>
        <p:spPr>
          <a:xfrm>
            <a:off x="3849688" y="9428163"/>
            <a:ext cx="2946400" cy="496888"/>
          </a:xfrm>
          <a:prstGeom prst="rect">
            <a:avLst/>
          </a:prstGeom>
          <a:noFill/>
          <a:ln w="9525">
            <a:noFill/>
          </a:ln>
        </p:spPr>
        <p:txBody>
          <a:bodyPr anchor="b"/>
          <a:lstStyle/>
          <a:p>
            <a:pPr marL="0" lvl="0" indent="0" algn="r" eaLnBrk="1" fontAlgn="base" hangingPunct="1"/>
            <a:fld id="{9A0DB2DC-4C9A-4742-B13C-FB6460FD3503}" type="slidenum">
              <a:rPr lang="ja-JP" altLang="en-US" sz="1200" u="none" strike="noStrike" noProof="1">
                <a:latin typeface="Arial" panose="020B0604020202020204"/>
                <a:ea typeface="ＭＳ Ｐゴシック" panose="020B0600070205080204" pitchFamily="50" charset="-128"/>
                <a:cs typeface="+mn-ea"/>
              </a:rPr>
              <a:t>‹#›</a:t>
            </a:fld>
            <a:endParaRPr lang="ja-JP" altLang="en-US" sz="1200" u="none" strike="noStrike" noProof="1"/>
          </a:p>
        </p:txBody>
      </p:sp>
    </p:spTree>
  </p:cSld>
  <p:clrMap bg1="lt1" tx1="dk1" bg2="lt2" tx2="dk2" accent1="accent1" accent2="accent2" accent3="accent3" accent4="accent4" accent5="accent5" accent6="accent6" hlink="hlink" folHlink="folHlink"/>
  <p:hf sldNum="0" hdr="0" ftr="0" dt="0"/>
  <p:notesStyle>
    <a:lvl1pPr marL="0" lvl="0" indent="0" algn="l" defTabSz="914400" eaLnBrk="0" fontAlgn="base" latinLnBrk="0" hangingPunct="0">
      <a:lnSpc>
        <a:spcPct val="100000"/>
      </a:lnSpc>
      <a:spcBef>
        <a:spcPct val="30000"/>
      </a:spcBef>
      <a:spcAft>
        <a:spcPct val="0"/>
      </a:spcAft>
      <a:buSzPct val="100000"/>
      <a:buNone/>
      <a:defRPr sz="1200" b="0" i="0" u="none" kern="1200" baseline="0">
        <a:solidFill>
          <a:schemeClr val="tx1"/>
        </a:solidFill>
        <a:latin typeface="Calibri" panose="020F0502020204030204"/>
        <a:ea typeface="ＭＳ Ｐゴシック" panose="020B0600070205080204" pitchFamily="50" charset="-128"/>
      </a:defRPr>
    </a:lvl1pPr>
    <a:lvl2pPr marL="457200" lvl="1" indent="0" algn="l" defTabSz="914400" eaLnBrk="0" fontAlgn="base" latinLnBrk="0" hangingPunct="0">
      <a:lnSpc>
        <a:spcPct val="100000"/>
      </a:lnSpc>
      <a:spcBef>
        <a:spcPct val="30000"/>
      </a:spcBef>
      <a:spcAft>
        <a:spcPct val="0"/>
      </a:spcAft>
      <a:buSzPct val="100000"/>
      <a:buNone/>
      <a:defRPr sz="1200" b="0" i="0" u="none" kern="1200" baseline="0">
        <a:solidFill>
          <a:schemeClr val="tx1"/>
        </a:solidFill>
        <a:latin typeface="Calibri" panose="020F0502020204030204"/>
        <a:ea typeface="ＭＳ Ｐゴシック" panose="020B0600070205080204" pitchFamily="50" charset="-128"/>
      </a:defRPr>
    </a:lvl2pPr>
    <a:lvl3pPr marL="914400" lvl="2" indent="0" algn="l" defTabSz="914400" eaLnBrk="0" fontAlgn="base" latinLnBrk="0" hangingPunct="0">
      <a:lnSpc>
        <a:spcPct val="100000"/>
      </a:lnSpc>
      <a:spcBef>
        <a:spcPct val="30000"/>
      </a:spcBef>
      <a:spcAft>
        <a:spcPct val="0"/>
      </a:spcAft>
      <a:buSzPct val="100000"/>
      <a:buNone/>
      <a:defRPr sz="1200" b="0" i="0" u="none" kern="1200" baseline="0">
        <a:solidFill>
          <a:schemeClr val="tx1"/>
        </a:solidFill>
        <a:latin typeface="Calibri" panose="020F0502020204030204"/>
        <a:ea typeface="ＭＳ Ｐゴシック" panose="020B0600070205080204" pitchFamily="50" charset="-128"/>
      </a:defRPr>
    </a:lvl3pPr>
    <a:lvl4pPr marL="1371600" lvl="3" indent="0" algn="l" defTabSz="914400" eaLnBrk="0" fontAlgn="base" latinLnBrk="0" hangingPunct="0">
      <a:lnSpc>
        <a:spcPct val="100000"/>
      </a:lnSpc>
      <a:spcBef>
        <a:spcPct val="30000"/>
      </a:spcBef>
      <a:spcAft>
        <a:spcPct val="0"/>
      </a:spcAft>
      <a:buSzPct val="100000"/>
      <a:buNone/>
      <a:defRPr sz="1200" b="0" i="0" u="none" kern="1200" baseline="0">
        <a:solidFill>
          <a:schemeClr val="tx1"/>
        </a:solidFill>
        <a:latin typeface="Calibri" panose="020F0502020204030204"/>
        <a:ea typeface="ＭＳ Ｐゴシック" panose="020B0600070205080204" pitchFamily="50" charset="-128"/>
      </a:defRPr>
    </a:lvl4pPr>
    <a:lvl5pPr marL="1828800" lvl="4" indent="0" algn="l" defTabSz="914400" eaLnBrk="0" fontAlgn="base" latinLnBrk="0" hangingPunct="0">
      <a:lnSpc>
        <a:spcPct val="100000"/>
      </a:lnSpc>
      <a:spcBef>
        <a:spcPct val="30000"/>
      </a:spcBef>
      <a:spcAft>
        <a:spcPct val="0"/>
      </a:spcAft>
      <a:buSzPct val="100000"/>
      <a:buNone/>
      <a:defRPr sz="1200" b="0" i="0" u="none" kern="1200" baseline="0">
        <a:solidFill>
          <a:schemeClr val="tx1"/>
        </a:solidFill>
        <a:latin typeface="Calibri" panose="020F0502020204030204"/>
        <a:ea typeface="ＭＳ Ｐゴシック" panose="020B0600070205080204" pitchFamily="50" charset="-128"/>
      </a:defRPr>
    </a:lvl5pPr>
    <a:lvl6pPr marL="2286000" lvl="5" indent="0" algn="l" defTabSz="914400" eaLnBrk="0" fontAlgn="base" latinLnBrk="0" hangingPunct="0">
      <a:lnSpc>
        <a:spcPct val="100000"/>
      </a:lnSpc>
      <a:spcBef>
        <a:spcPct val="30000"/>
      </a:spcBef>
      <a:spcAft>
        <a:spcPct val="0"/>
      </a:spcAft>
      <a:buSzPct val="100000"/>
      <a:buNone/>
      <a:defRPr sz="1200" b="0" i="0" u="none" kern="1200" baseline="0">
        <a:solidFill>
          <a:schemeClr val="tx1"/>
        </a:solidFill>
        <a:latin typeface="Calibri" panose="020F0502020204030204"/>
        <a:ea typeface="ＭＳ Ｐゴシック" panose="020B0600070205080204" pitchFamily="50" charset="-128"/>
      </a:defRPr>
    </a:lvl6pPr>
    <a:lvl7pPr marL="2743200" lvl="6" indent="0" algn="l" defTabSz="914400" eaLnBrk="0" fontAlgn="base" latinLnBrk="0" hangingPunct="0">
      <a:lnSpc>
        <a:spcPct val="100000"/>
      </a:lnSpc>
      <a:spcBef>
        <a:spcPct val="30000"/>
      </a:spcBef>
      <a:spcAft>
        <a:spcPct val="0"/>
      </a:spcAft>
      <a:buSzPct val="100000"/>
      <a:buNone/>
      <a:defRPr sz="1200" b="0" i="0" u="none" kern="1200" baseline="0">
        <a:solidFill>
          <a:schemeClr val="tx1"/>
        </a:solidFill>
        <a:latin typeface="Calibri" panose="020F0502020204030204"/>
        <a:ea typeface="ＭＳ Ｐゴシック" panose="020B0600070205080204" pitchFamily="50" charset="-128"/>
      </a:defRPr>
    </a:lvl7pPr>
    <a:lvl8pPr marL="3200400" lvl="7" indent="0" algn="l" defTabSz="914400" eaLnBrk="0" fontAlgn="base" latinLnBrk="0" hangingPunct="0">
      <a:lnSpc>
        <a:spcPct val="100000"/>
      </a:lnSpc>
      <a:spcBef>
        <a:spcPct val="30000"/>
      </a:spcBef>
      <a:spcAft>
        <a:spcPct val="0"/>
      </a:spcAft>
      <a:buSzPct val="100000"/>
      <a:buNone/>
      <a:defRPr sz="1200" b="0" i="0" u="none" kern="1200" baseline="0">
        <a:solidFill>
          <a:schemeClr val="tx1"/>
        </a:solidFill>
        <a:latin typeface="Calibri" panose="020F0502020204030204"/>
        <a:ea typeface="ＭＳ Ｐゴシック" panose="020B0600070205080204" pitchFamily="50" charset="-128"/>
      </a:defRPr>
    </a:lvl8pPr>
    <a:lvl9pPr marL="3657600" lvl="8" indent="0" algn="l" defTabSz="914400" eaLnBrk="0" fontAlgn="base" latinLnBrk="0" hangingPunct="0">
      <a:lnSpc>
        <a:spcPct val="100000"/>
      </a:lnSpc>
      <a:spcBef>
        <a:spcPct val="30000"/>
      </a:spcBef>
      <a:spcAft>
        <a:spcPct val="0"/>
      </a:spcAft>
      <a:buSzPct val="100000"/>
      <a:buNone/>
      <a:defRPr sz="1200" b="0" i="0" u="none" kern="1200" baseline="0">
        <a:solidFill>
          <a:schemeClr val="tx1"/>
        </a:solidFill>
        <a:latin typeface="Calibri" panose="020F0502020204030204"/>
        <a:ea typeface="ＭＳ Ｐゴシック" panose="020B0600070205080204" pitchFamily="50" charset="-128"/>
      </a:defRPr>
    </a:lvl9pPr>
  </p:notesStyle>
</p:notesMaster>
</file>

<file path=ppt/notesSlides/_rels/notesSlide1.xml.rels>&#65279;<?xml version="1.0" encoding="utf-8" standalone="yes"?>
<Relationships xmlns="http://schemas.openxmlformats.org/package/2006/relationships">
  <Relationship Id="rId2" Type="http://schemas.openxmlformats.org/officeDocument/2006/relationships/slide" Target="../slides/slide1.xml" />
  <Relationship Id="rId1" Type="http://schemas.openxmlformats.org/officeDocument/2006/relationships/notesMaster" Target="../notesMasters/notesMaster1.xml" />
</Relationships>
</file>

<file path=ppt/notesSlides/_rels/notesSlide10.xml.rels>&#65279;<?xml version="1.0" encoding="utf-8" standalone="yes"?>
<Relationships xmlns="http://schemas.openxmlformats.org/package/2006/relationships">
  <Relationship Id="rId2" Type="http://schemas.openxmlformats.org/officeDocument/2006/relationships/slide" Target="../slides/slide10.xml" />
  <Relationship Id="rId1" Type="http://schemas.openxmlformats.org/officeDocument/2006/relationships/notesMaster" Target="../notesMasters/notesMaster1.xml" />
</Relationships>
</file>

<file path=ppt/notesSlides/_rels/notesSlide11.xml.rels>&#65279;<?xml version="1.0" encoding="utf-8" standalone="yes"?>
<Relationships xmlns="http://schemas.openxmlformats.org/package/2006/relationships">
  <Relationship Id="rId2" Type="http://schemas.openxmlformats.org/officeDocument/2006/relationships/slide" Target="../slides/slide11.xml" />
  <Relationship Id="rId1" Type="http://schemas.openxmlformats.org/officeDocument/2006/relationships/notesMaster" Target="../notesMasters/notesMaster1.xml" />
</Relationships>
</file>

<file path=ppt/notesSlides/_rels/notesSlide12.xml.rels>&#65279;<?xml version="1.0" encoding="utf-8" standalone="yes"?>
<Relationships xmlns="http://schemas.openxmlformats.org/package/2006/relationships">
  <Relationship Id="rId2" Type="http://schemas.openxmlformats.org/officeDocument/2006/relationships/slide" Target="../slides/slide12.xml" />
  <Relationship Id="rId1" Type="http://schemas.openxmlformats.org/officeDocument/2006/relationships/notesMaster" Target="../notesMasters/notesMaster1.xml" />
</Relationships>
</file>

<file path=ppt/notesSlides/_rels/notesSlide13.xml.rels>&#65279;<?xml version="1.0" encoding="utf-8" standalone="yes"?>
<Relationships xmlns="http://schemas.openxmlformats.org/package/2006/relationships">
  <Relationship Id="rId2" Type="http://schemas.openxmlformats.org/officeDocument/2006/relationships/slide" Target="../slides/slide13.xml" />
  <Relationship Id="rId1" Type="http://schemas.openxmlformats.org/officeDocument/2006/relationships/notesMaster" Target="../notesMasters/notesMaster1.xml" />
</Relationships>
</file>

<file path=ppt/notesSlides/_rels/notesSlide14.xml.rels>&#65279;<?xml version="1.0" encoding="utf-8" standalone="yes"?>
<Relationships xmlns="http://schemas.openxmlformats.org/package/2006/relationships">
  <Relationship Id="rId2" Type="http://schemas.openxmlformats.org/officeDocument/2006/relationships/slide" Target="../slides/slide14.xml" />
  <Relationship Id="rId1" Type="http://schemas.openxmlformats.org/officeDocument/2006/relationships/notesMaster" Target="../notesMasters/notesMaster1.xml" />
</Relationships>
</file>

<file path=ppt/notesSlides/_rels/notesSlide15.xml.rels>&#65279;<?xml version="1.0" encoding="utf-8" standalone="yes"?>
<Relationships xmlns="http://schemas.openxmlformats.org/package/2006/relationships">
  <Relationship Id="rId2" Type="http://schemas.openxmlformats.org/officeDocument/2006/relationships/slide" Target="../slides/slide15.xml" />
  <Relationship Id="rId1" Type="http://schemas.openxmlformats.org/officeDocument/2006/relationships/notesMaster" Target="../notesMasters/notesMaster1.xml" />
</Relationships>
</file>

<file path=ppt/notesSlides/_rels/notesSlide16.xml.rels>&#65279;<?xml version="1.0" encoding="utf-8" standalone="yes"?>
<Relationships xmlns="http://schemas.openxmlformats.org/package/2006/relationships">
  <Relationship Id="rId2" Type="http://schemas.openxmlformats.org/officeDocument/2006/relationships/slide" Target="../slides/slide16.xml" />
  <Relationship Id="rId1" Type="http://schemas.openxmlformats.org/officeDocument/2006/relationships/notesMaster" Target="../notesMasters/notesMaster1.xml" />
</Relationships>
</file>

<file path=ppt/notesSlides/_rels/notesSlide17.xml.rels>&#65279;<?xml version="1.0" encoding="utf-8" standalone="yes"?>
<Relationships xmlns="http://schemas.openxmlformats.org/package/2006/relationships">
  <Relationship Id="rId2" Type="http://schemas.openxmlformats.org/officeDocument/2006/relationships/slide" Target="../slides/slide17.xml" />
  <Relationship Id="rId1" Type="http://schemas.openxmlformats.org/officeDocument/2006/relationships/notesMaster" Target="../notesMasters/notesMaster1.xml" />
</Relationships>
</file>

<file path=ppt/notesSlides/_rels/notesSlide18.xml.rels>&#65279;<?xml version="1.0" encoding="utf-8" standalone="yes"?>
<Relationships xmlns="http://schemas.openxmlformats.org/package/2006/relationships">
  <Relationship Id="rId2" Type="http://schemas.openxmlformats.org/officeDocument/2006/relationships/slide" Target="../slides/slide18.xml" />
  <Relationship Id="rId1" Type="http://schemas.openxmlformats.org/officeDocument/2006/relationships/notesMaster" Target="../notesMasters/notesMaster1.xml" />
</Relationships>
</file>

<file path=ppt/notesSlides/_rels/notesSlide19.xml.rels>&#65279;<?xml version="1.0" encoding="utf-8" standalone="yes"?>
<Relationships xmlns="http://schemas.openxmlformats.org/package/2006/relationships">
  <Relationship Id="rId2" Type="http://schemas.openxmlformats.org/officeDocument/2006/relationships/slide" Target="../slides/slide19.xml" />
  <Relationship Id="rId1" Type="http://schemas.openxmlformats.org/officeDocument/2006/relationships/notesMaster" Target="../notesMasters/notesMaster1.xml" />
</Relationships>
</file>

<file path=ppt/notesSlides/_rels/notesSlide2.xml.rels>&#65279;<?xml version="1.0" encoding="utf-8" standalone="yes"?>
<Relationships xmlns="http://schemas.openxmlformats.org/package/2006/relationships">
  <Relationship Id="rId2" Type="http://schemas.openxmlformats.org/officeDocument/2006/relationships/slide" Target="../slides/slide2.xml" />
  <Relationship Id="rId1" Type="http://schemas.openxmlformats.org/officeDocument/2006/relationships/notesMaster" Target="../notesMasters/notesMaster1.xml" />
</Relationships>
</file>

<file path=ppt/notesSlides/_rels/notesSlide20.xml.rels>&#65279;<?xml version="1.0" encoding="utf-8" standalone="yes"?>
<Relationships xmlns="http://schemas.openxmlformats.org/package/2006/relationships">
  <Relationship Id="rId2" Type="http://schemas.openxmlformats.org/officeDocument/2006/relationships/slide" Target="../slides/slide20.xml" />
  <Relationship Id="rId1" Type="http://schemas.openxmlformats.org/officeDocument/2006/relationships/notesMaster" Target="../notesMasters/notesMaster1.xml" />
</Relationships>
</file>

<file path=ppt/notesSlides/_rels/notesSlide21.xml.rels>&#65279;<?xml version="1.0" encoding="utf-8" standalone="yes"?>
<Relationships xmlns="http://schemas.openxmlformats.org/package/2006/relationships">
  <Relationship Id="rId2" Type="http://schemas.openxmlformats.org/officeDocument/2006/relationships/slide" Target="../slides/slide21.xml" />
  <Relationship Id="rId1" Type="http://schemas.openxmlformats.org/officeDocument/2006/relationships/notesMaster" Target="../notesMasters/notesMaster1.xml" />
</Relationships>
</file>

<file path=ppt/notesSlides/_rels/notesSlide22.xml.rels>&#65279;<?xml version="1.0" encoding="utf-8" standalone="yes"?>
<Relationships xmlns="http://schemas.openxmlformats.org/package/2006/relationships">
  <Relationship Id="rId2" Type="http://schemas.openxmlformats.org/officeDocument/2006/relationships/slide" Target="../slides/slide22.xml" />
  <Relationship Id="rId1" Type="http://schemas.openxmlformats.org/officeDocument/2006/relationships/notesMaster" Target="../notesMasters/notesMaster1.xml" />
</Relationships>
</file>

<file path=ppt/notesSlides/_rels/notesSlide23.xml.rels>&#65279;<?xml version="1.0" encoding="utf-8" standalone="yes"?>
<Relationships xmlns="http://schemas.openxmlformats.org/package/2006/relationships">
  <Relationship Id="rId2" Type="http://schemas.openxmlformats.org/officeDocument/2006/relationships/slide" Target="../slides/slide23.xml" />
  <Relationship Id="rId1" Type="http://schemas.openxmlformats.org/officeDocument/2006/relationships/notesMaster" Target="../notesMasters/notesMaster1.xml" />
</Relationships>
</file>

<file path=ppt/notesSlides/_rels/notesSlide24.xml.rels>&#65279;<?xml version="1.0" encoding="utf-8" standalone="yes"?>
<Relationships xmlns="http://schemas.openxmlformats.org/package/2006/relationships">
  <Relationship Id="rId2" Type="http://schemas.openxmlformats.org/officeDocument/2006/relationships/slide" Target="../slides/slide24.xml" />
  <Relationship Id="rId1" Type="http://schemas.openxmlformats.org/officeDocument/2006/relationships/notesMaster" Target="../notesMasters/notesMaster1.xml" />
</Relationships>
</file>

<file path=ppt/notesSlides/_rels/notesSlide25.xml.rels>&#65279;<?xml version="1.0" encoding="utf-8" standalone="yes"?>
<Relationships xmlns="http://schemas.openxmlformats.org/package/2006/relationships">
  <Relationship Id="rId2" Type="http://schemas.openxmlformats.org/officeDocument/2006/relationships/slide" Target="../slides/slide25.xml" />
  <Relationship Id="rId1" Type="http://schemas.openxmlformats.org/officeDocument/2006/relationships/notesMaster" Target="../notesMasters/notesMaster1.xml" />
</Relationships>
</file>

<file path=ppt/notesSlides/_rels/notesSlide26.xml.rels>&#65279;<?xml version="1.0" encoding="utf-8" standalone="yes"?>
<Relationships xmlns="http://schemas.openxmlformats.org/package/2006/relationships">
  <Relationship Id="rId2" Type="http://schemas.openxmlformats.org/officeDocument/2006/relationships/slide" Target="../slides/slide26.xml" />
  <Relationship Id="rId1" Type="http://schemas.openxmlformats.org/officeDocument/2006/relationships/notesMaster" Target="../notesMasters/notesMaster1.xml" />
</Relationships>
</file>

<file path=ppt/notesSlides/_rels/notesSlide27.xml.rels>&#65279;<?xml version="1.0" encoding="utf-8" standalone="yes"?>
<Relationships xmlns="http://schemas.openxmlformats.org/package/2006/relationships">
  <Relationship Id="rId2" Type="http://schemas.openxmlformats.org/officeDocument/2006/relationships/slide" Target="../slides/slide27.xml" />
  <Relationship Id="rId1" Type="http://schemas.openxmlformats.org/officeDocument/2006/relationships/notesMaster" Target="../notesMasters/notesMaster1.xml" />
</Relationships>
</file>

<file path=ppt/notesSlides/_rels/notesSlide28.xml.rels>&#65279;<?xml version="1.0" encoding="utf-8" standalone="yes"?>
<Relationships xmlns="http://schemas.openxmlformats.org/package/2006/relationships">
  <Relationship Id="rId2" Type="http://schemas.openxmlformats.org/officeDocument/2006/relationships/slide" Target="../slides/slide28.xml" />
  <Relationship Id="rId1" Type="http://schemas.openxmlformats.org/officeDocument/2006/relationships/notesMaster" Target="../notesMasters/notesMaster1.xml" />
</Relationships>
</file>

<file path=ppt/notesSlides/_rels/notesSlide29.xml.rels>&#65279;<?xml version="1.0" encoding="utf-8" standalone="yes"?>
<Relationships xmlns="http://schemas.openxmlformats.org/package/2006/relationships">
  <Relationship Id="rId2" Type="http://schemas.openxmlformats.org/officeDocument/2006/relationships/slide" Target="../slides/slide29.xml" />
  <Relationship Id="rId1" Type="http://schemas.openxmlformats.org/officeDocument/2006/relationships/notesMaster" Target="../notesMasters/notesMaster1.xml" />
</Relationships>
</file>

<file path=ppt/notesSlides/_rels/notesSlide3.xml.rels>&#65279;<?xml version="1.0" encoding="utf-8" standalone="yes"?>
<Relationships xmlns="http://schemas.openxmlformats.org/package/2006/relationships">
  <Relationship Id="rId2" Type="http://schemas.openxmlformats.org/officeDocument/2006/relationships/slide" Target="../slides/slide3.xml" />
  <Relationship Id="rId1" Type="http://schemas.openxmlformats.org/officeDocument/2006/relationships/notesMaster" Target="../notesMasters/notesMaster1.xml" />
</Relationships>
</file>

<file path=ppt/notesSlides/_rels/notesSlide30.xml.rels>&#65279;<?xml version="1.0" encoding="utf-8" standalone="yes"?>
<Relationships xmlns="http://schemas.openxmlformats.org/package/2006/relationships">
  <Relationship Id="rId2" Type="http://schemas.openxmlformats.org/officeDocument/2006/relationships/slide" Target="../slides/slide30.xml" />
  <Relationship Id="rId1" Type="http://schemas.openxmlformats.org/officeDocument/2006/relationships/notesMaster" Target="../notesMasters/notesMaster1.xml" />
</Relationships>
</file>

<file path=ppt/notesSlides/_rels/notesSlide31.xml.rels>&#65279;<?xml version="1.0" encoding="utf-8" standalone="yes"?>
<Relationships xmlns="http://schemas.openxmlformats.org/package/2006/relationships">
  <Relationship Id="rId2" Type="http://schemas.openxmlformats.org/officeDocument/2006/relationships/slide" Target="../slides/slide31.xml" />
  <Relationship Id="rId1" Type="http://schemas.openxmlformats.org/officeDocument/2006/relationships/notesMaster" Target="../notesMasters/notesMaster1.xml" />
</Relationships>
</file>

<file path=ppt/notesSlides/_rels/notesSlide32.xml.rels>&#65279;<?xml version="1.0" encoding="utf-8" standalone="yes"?>
<Relationships xmlns="http://schemas.openxmlformats.org/package/2006/relationships">
  <Relationship Id="rId2" Type="http://schemas.openxmlformats.org/officeDocument/2006/relationships/slide" Target="../slides/slide32.xml" />
  <Relationship Id="rId1" Type="http://schemas.openxmlformats.org/officeDocument/2006/relationships/notesMaster" Target="../notesMasters/notesMaster1.xml" />
</Relationships>
</file>

<file path=ppt/notesSlides/_rels/notesSlide33.xml.rels>&#65279;<?xml version="1.0" encoding="utf-8" standalone="yes"?>
<Relationships xmlns="http://schemas.openxmlformats.org/package/2006/relationships">
  <Relationship Id="rId2" Type="http://schemas.openxmlformats.org/officeDocument/2006/relationships/slide" Target="../slides/slide33.xml" />
  <Relationship Id="rId1" Type="http://schemas.openxmlformats.org/officeDocument/2006/relationships/notesMaster" Target="../notesMasters/notesMaster1.xml" />
</Relationships>
</file>

<file path=ppt/notesSlides/_rels/notesSlide34.xml.rels>&#65279;<?xml version="1.0" encoding="utf-8" standalone="yes"?>
<Relationships xmlns="http://schemas.openxmlformats.org/package/2006/relationships">
  <Relationship Id="rId2" Type="http://schemas.openxmlformats.org/officeDocument/2006/relationships/slide" Target="../slides/slide34.xml" />
  <Relationship Id="rId1" Type="http://schemas.openxmlformats.org/officeDocument/2006/relationships/notesMaster" Target="../notesMasters/notesMaster1.xml" />
</Relationships>
</file>

<file path=ppt/notesSlides/_rels/notesSlide35.xml.rels>&#65279;<?xml version="1.0" encoding="utf-8" standalone="yes"?>
<Relationships xmlns="http://schemas.openxmlformats.org/package/2006/relationships">
  <Relationship Id="rId2" Type="http://schemas.openxmlformats.org/officeDocument/2006/relationships/slide" Target="../slides/slide35.xml" />
  <Relationship Id="rId1" Type="http://schemas.openxmlformats.org/officeDocument/2006/relationships/notesMaster" Target="../notesMasters/notesMaster1.xml" />
</Relationships>
</file>

<file path=ppt/notesSlides/_rels/notesSlide36.xml.rels>&#65279;<?xml version="1.0" encoding="utf-8" standalone="yes"?>
<Relationships xmlns="http://schemas.openxmlformats.org/package/2006/relationships">
  <Relationship Id="rId2" Type="http://schemas.openxmlformats.org/officeDocument/2006/relationships/slide" Target="../slides/slide36.xml" />
  <Relationship Id="rId1" Type="http://schemas.openxmlformats.org/officeDocument/2006/relationships/notesMaster" Target="../notesMasters/notesMaster1.xml" />
</Relationships>
</file>

<file path=ppt/notesSlides/_rels/notesSlide37.xml.rels>&#65279;<?xml version="1.0" encoding="utf-8" standalone="yes"?>
<Relationships xmlns="http://schemas.openxmlformats.org/package/2006/relationships">
  <Relationship Id="rId2" Type="http://schemas.openxmlformats.org/officeDocument/2006/relationships/slide" Target="../slides/slide37.xml" />
  <Relationship Id="rId1" Type="http://schemas.openxmlformats.org/officeDocument/2006/relationships/notesMaster" Target="../notesMasters/notesMaster1.xml" />
</Relationships>
</file>

<file path=ppt/notesSlides/_rels/notesSlide4.xml.rels>&#65279;<?xml version="1.0" encoding="utf-8" standalone="yes"?>
<Relationships xmlns="http://schemas.openxmlformats.org/package/2006/relationships">
  <Relationship Id="rId2" Type="http://schemas.openxmlformats.org/officeDocument/2006/relationships/slide" Target="../slides/slide4.xml" />
  <Relationship Id="rId1" Type="http://schemas.openxmlformats.org/officeDocument/2006/relationships/notesMaster" Target="../notesMasters/notesMaster1.xml" />
</Relationships>
</file>

<file path=ppt/notesSlides/_rels/notesSlide5.xml.rels>&#65279;<?xml version="1.0" encoding="utf-8" standalone="yes"?>
<Relationships xmlns="http://schemas.openxmlformats.org/package/2006/relationships">
  <Relationship Id="rId2" Type="http://schemas.openxmlformats.org/officeDocument/2006/relationships/slide" Target="../slides/slide5.xml" />
  <Relationship Id="rId1" Type="http://schemas.openxmlformats.org/officeDocument/2006/relationships/notesMaster" Target="../notesMasters/notesMaster1.xml" />
</Relationships>
</file>

<file path=ppt/notesSlides/_rels/notesSlide6.xml.rels>&#65279;<?xml version="1.0" encoding="utf-8" standalone="yes"?>
<Relationships xmlns="http://schemas.openxmlformats.org/package/2006/relationships">
  <Relationship Id="rId2" Type="http://schemas.openxmlformats.org/officeDocument/2006/relationships/slide" Target="../slides/slide6.xml" />
  <Relationship Id="rId1" Type="http://schemas.openxmlformats.org/officeDocument/2006/relationships/notesMaster" Target="../notesMasters/notesMaster1.xml" />
</Relationships>
</file>

<file path=ppt/notesSlides/_rels/notesSlide7.xml.rels>&#65279;<?xml version="1.0" encoding="utf-8" standalone="yes"?>
<Relationships xmlns="http://schemas.openxmlformats.org/package/2006/relationships">
  <Relationship Id="rId2" Type="http://schemas.openxmlformats.org/officeDocument/2006/relationships/slide" Target="../slides/slide7.xml" />
  <Relationship Id="rId1" Type="http://schemas.openxmlformats.org/officeDocument/2006/relationships/notesMaster" Target="../notesMasters/notesMaster1.xml" />
</Relationships>
</file>

<file path=ppt/notesSlides/_rels/notesSlide8.xml.rels>&#65279;<?xml version="1.0" encoding="utf-8" standalone="yes"?>
<Relationships xmlns="http://schemas.openxmlformats.org/package/2006/relationships">
  <Relationship Id="rId2" Type="http://schemas.openxmlformats.org/officeDocument/2006/relationships/slide" Target="../slides/slide8.xml" />
  <Relationship Id="rId1" Type="http://schemas.openxmlformats.org/officeDocument/2006/relationships/notesMaster" Target="../notesMasters/notesMaster1.xml" />
</Relationships>
</file>

<file path=ppt/notesSlides/_rels/notesSlide9.xml.rels>&#65279;<?xml version="1.0" encoding="utf-8" standalone="yes"?>
<Relationships xmlns="http://schemas.openxmlformats.org/package/2006/relationships">
  <Relationship Id="rId2" Type="http://schemas.openxmlformats.org/officeDocument/2006/relationships/slide" Target="../slides/slide9.xml" />
  <Relationship Id="rId1" Type="http://schemas.openxmlformats.org/officeDocument/2006/relationships/notesMaster" Target="../notesMasters/notesMaster1.xml" />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スライド イメージ プレースホルダ 1"/>
          <p:cNvSpPr>
            <a:spLocks noGrp="1" noRot="1" noChangeAspect="1"/>
          </p:cNvSpPr>
          <p:nvPr>
            <p:ph type="sldImg"/>
          </p:nvPr>
        </p:nvSpPr>
        <p:spPr>
          <a:ln/>
        </p:spPr>
      </p:sp>
      <p:sp>
        <p:nvSpPr>
          <p:cNvPr id="7170" name="ノート プレースホルダ 2"/>
          <p:cNvSpPr>
            <a:spLocks noGrp="1"/>
          </p:cNvSpPr>
          <p:nvPr>
            <p:ph type="body"/>
          </p:nvPr>
        </p:nvSpPr>
        <p:spPr>
          <a:ln/>
        </p:spPr>
        <p:txBody>
          <a:bodyPr wrap="square" lIns="91440" tIns="45720" rIns="91440" bIns="45720" anchor="t"/>
          <a:lstStyle/>
          <a:p>
            <a:pPr lvl="0" indent="0" defTabSz="914400"/>
            <a:endParaRPr lang="ja-JP" altLang="en-US" dirty="0"/>
          </a:p>
          <a:p>
            <a:pPr lvl="0" indent="0" defTabSz="914400">
              <a:spcBef>
                <a:spcPct val="0"/>
              </a:spcBef>
            </a:pPr>
            <a:r>
              <a:rPr lang="ja-JP" altLang="en-US" dirty="0"/>
              <a:t>それでは、共済組合の</a:t>
            </a:r>
            <a:r>
              <a:rPr lang="ja-JP" altLang="ja-JP" dirty="0"/>
              <a:t>福利厚生につい</a:t>
            </a:r>
            <a:r>
              <a:rPr lang="ja-JP" altLang="en-US" dirty="0"/>
              <a:t>ての説明に入ります</a:t>
            </a:r>
            <a:r>
              <a:rPr lang="ja-JP" altLang="en-US" dirty="0" smtClean="0"/>
              <a:t>。●</a:t>
            </a:r>
            <a:endParaRPr lang="en-US" altLang="ja-JP" dirty="0"/>
          </a:p>
          <a:p>
            <a:pPr lvl="0" indent="0" defTabSz="914400">
              <a:spcBef>
                <a:spcPct val="0"/>
              </a:spcBef>
            </a:pPr>
            <a:endParaRPr lang="ja-JP" altLang="en-US" dirty="0"/>
          </a:p>
        </p:txBody>
      </p:sp>
      <p:sp>
        <p:nvSpPr>
          <p:cNvPr id="7171"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t>1</a:t>
            </a:fld>
            <a:endParaRPr lang="ja-JP"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スライド イメージ プレースホルダー 1"/>
          <p:cNvSpPr>
            <a:spLocks noGrp="1" noRot="1" noChangeAspect="1"/>
          </p:cNvSpPr>
          <p:nvPr>
            <p:ph type="sldImg"/>
          </p:nvPr>
        </p:nvSpPr>
        <p:spPr>
          <a:ln/>
        </p:spPr>
      </p:sp>
      <p:sp>
        <p:nvSpPr>
          <p:cNvPr id="24578" name="ノート プレースホルダー 2"/>
          <p:cNvSpPr>
            <a:spLocks noGrp="1"/>
          </p:cNvSpPr>
          <p:nvPr>
            <p:ph type="body"/>
          </p:nvPr>
        </p:nvSpPr>
        <p:spPr>
          <a:ln/>
        </p:spPr>
        <p:txBody>
          <a:bodyPr wrap="square" lIns="91440" tIns="45720" rIns="91440" bIns="45720" anchor="t"/>
          <a:lstStyle/>
          <a:p>
            <a:pPr lvl="0" indent="0" defTabSz="914400"/>
            <a:r>
              <a:rPr lang="ja-JP" altLang="en-US" dirty="0"/>
              <a:t>共済組合に</a:t>
            </a:r>
            <a:r>
              <a:rPr lang="ja-JP" altLang="en-US" dirty="0" smtClean="0"/>
              <a:t>電話して変更</a:t>
            </a:r>
            <a:r>
              <a:rPr lang="ja-JP" altLang="en-US" dirty="0"/>
              <a:t>できないか</a:t>
            </a:r>
            <a:r>
              <a:rPr lang="ja-JP" altLang="en-US" dirty="0" smtClean="0"/>
              <a:t>と相談</a:t>
            </a:r>
            <a:r>
              <a:rPr lang="ja-JP" altLang="en-US" dirty="0"/>
              <a:t>できそうですが</a:t>
            </a:r>
            <a:r>
              <a:rPr lang="ja-JP" altLang="en-US" dirty="0" smtClean="0"/>
              <a:t>、</a:t>
            </a:r>
            <a:endParaRPr lang="en-US" altLang="ja-JP" dirty="0" smtClean="0"/>
          </a:p>
          <a:p>
            <a:pPr lvl="0" indent="0" defTabSz="914400"/>
            <a:r>
              <a:rPr lang="ja-JP" altLang="en-US" dirty="0" smtClean="0"/>
              <a:t>病院</a:t>
            </a:r>
            <a:r>
              <a:rPr lang="ja-JP" altLang="en-US" dirty="0"/>
              <a:t>との調整もあり申し込み変更は</a:t>
            </a:r>
            <a:r>
              <a:rPr lang="ja-JP" altLang="en-US" dirty="0" smtClean="0"/>
              <a:t>不可となって</a:t>
            </a:r>
            <a:r>
              <a:rPr lang="ja-JP" altLang="en-US" dirty="0"/>
              <a:t>います。</a:t>
            </a:r>
          </a:p>
          <a:p>
            <a:pPr lvl="0" indent="0" defTabSz="914400"/>
            <a:r>
              <a:rPr lang="ja-JP" altLang="en-US" dirty="0" smtClean="0"/>
              <a:t>また、ドック決定後には、「この日に検診です」という案内が</a:t>
            </a:r>
            <a:endParaRPr lang="en-US" altLang="ja-JP" dirty="0" smtClean="0"/>
          </a:p>
          <a:p>
            <a:pPr lvl="0" indent="0" defTabSz="914400"/>
            <a:r>
              <a:rPr lang="ja-JP" altLang="en-US" dirty="0" smtClean="0"/>
              <a:t>決定した病院等から本人に直接届きますので</a:t>
            </a:r>
            <a:endParaRPr lang="en-US" altLang="ja-JP" dirty="0" smtClean="0"/>
          </a:p>
          <a:p>
            <a:pPr lvl="0" indent="0" defTabSz="914400"/>
            <a:r>
              <a:rPr lang="ja-JP" altLang="en-US" dirty="0" smtClean="0"/>
              <a:t>学校では、誰がいつドックに行くかは把握できません。</a:t>
            </a:r>
            <a:endParaRPr lang="en-US" altLang="ja-JP" dirty="0" smtClean="0"/>
          </a:p>
          <a:p>
            <a:pPr lvl="0" indent="0" defTabSz="914400"/>
            <a:r>
              <a:rPr lang="ja-JP" altLang="en-US" dirty="0" smtClean="0"/>
              <a:t>ですので、日程</a:t>
            </a:r>
            <a:r>
              <a:rPr lang="ja-JP" altLang="en-US" dirty="0"/>
              <a:t>変更</a:t>
            </a:r>
            <a:r>
              <a:rPr lang="ja-JP" altLang="en-US" dirty="0" smtClean="0"/>
              <a:t>等も職員</a:t>
            </a:r>
            <a:r>
              <a:rPr lang="ja-JP" altLang="en-US" dirty="0"/>
              <a:t>の個別対応となって</a:t>
            </a:r>
            <a:r>
              <a:rPr lang="ja-JP" altLang="en-US" dirty="0" smtClean="0"/>
              <a:t>いますのでお知りおきください。●</a:t>
            </a:r>
            <a:endParaRPr lang="ja-JP" altLang="en-US" dirty="0"/>
          </a:p>
          <a:p>
            <a:pPr lvl="0" indent="0" defTabSz="914400"/>
            <a:endParaRPr lang="ja-JP" altLang="en-US" dirty="0"/>
          </a:p>
        </p:txBody>
      </p:sp>
      <p:sp>
        <p:nvSpPr>
          <p:cNvPr id="24579"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10</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スライド イメージ プレースホルダ 1"/>
          <p:cNvSpPr>
            <a:spLocks noGrp="1" noRot="1" noChangeAspect="1"/>
          </p:cNvSpPr>
          <p:nvPr>
            <p:ph type="sldImg"/>
          </p:nvPr>
        </p:nvSpPr>
        <p:spPr>
          <a:ln/>
        </p:spPr>
      </p:sp>
      <p:sp>
        <p:nvSpPr>
          <p:cNvPr id="26626"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en-US" dirty="0"/>
              <a:t>仕事にも慣れてきて、余裕ができてきた四万十</a:t>
            </a:r>
            <a:r>
              <a:rPr lang="ja-JP" altLang="ja-JP" dirty="0"/>
              <a:t>先生は、燃費の良い車への買い替えを考えるようになりました</a:t>
            </a:r>
            <a:r>
              <a:rPr lang="ja-JP" altLang="ja-JP" dirty="0" smtClean="0"/>
              <a:t>。</a:t>
            </a:r>
            <a:endParaRPr lang="en-US" altLang="ja-JP" dirty="0" smtClean="0"/>
          </a:p>
          <a:p>
            <a:pPr lvl="0" indent="0" defTabSz="914400">
              <a:spcBef>
                <a:spcPct val="0"/>
              </a:spcBef>
            </a:pPr>
            <a:r>
              <a:rPr lang="ja-JP" altLang="ja-JP" dirty="0" smtClean="0"/>
              <a:t>しかし</a:t>
            </a:r>
            <a:r>
              <a:rPr lang="ja-JP" altLang="ja-JP" dirty="0"/>
              <a:t>、先立つもの</a:t>
            </a:r>
            <a:r>
              <a:rPr lang="ja-JP" altLang="ja-JP" dirty="0" smtClean="0"/>
              <a:t>が</a:t>
            </a:r>
            <a:r>
              <a:rPr lang="ja-JP" altLang="en-US" dirty="0" smtClean="0"/>
              <a:t>どうにも、金融</a:t>
            </a:r>
            <a:r>
              <a:rPr lang="ja-JP" altLang="en-US" dirty="0"/>
              <a:t>機関に手続きにいく時間も</a:t>
            </a:r>
            <a:r>
              <a:rPr lang="ja-JP" altLang="en-US" dirty="0" smtClean="0"/>
              <a:t>ないうえに、</a:t>
            </a:r>
            <a:endParaRPr lang="en-US" altLang="ja-JP" dirty="0" smtClean="0"/>
          </a:p>
          <a:p>
            <a:pPr lvl="0" indent="0" defTabSz="914400">
              <a:spcBef>
                <a:spcPct val="0"/>
              </a:spcBef>
            </a:pPr>
            <a:r>
              <a:rPr lang="ja-JP" altLang="en-US" dirty="0" smtClean="0"/>
              <a:t>手続き</a:t>
            </a:r>
            <a:r>
              <a:rPr lang="ja-JP" altLang="en-US" dirty="0"/>
              <a:t>がそれほど難しくなく、給料から天引きしてくれる</a:t>
            </a:r>
            <a:r>
              <a:rPr lang="ja-JP" altLang="ja-JP" dirty="0"/>
              <a:t>共済組合の貸付けを受けることにしました</a:t>
            </a:r>
            <a:r>
              <a:rPr lang="ja-JP" altLang="ja-JP" dirty="0" smtClean="0"/>
              <a:t>。</a:t>
            </a:r>
            <a:endParaRPr lang="en-US" altLang="ja-JP" dirty="0" smtClean="0"/>
          </a:p>
          <a:p>
            <a:pPr lvl="0" indent="0" defTabSz="914400">
              <a:spcBef>
                <a:spcPct val="0"/>
              </a:spcBef>
            </a:pPr>
            <a:r>
              <a:rPr lang="ja-JP" altLang="en-US" b="0" dirty="0" smtClean="0"/>
              <a:t>共済組合からの貸付は、共済組合期間が６カ月を超えていないと受けることができませんが、</a:t>
            </a:r>
            <a:endParaRPr lang="en-US" altLang="ja-JP" b="0" dirty="0" smtClean="0"/>
          </a:p>
          <a:p>
            <a:pPr lvl="0" indent="0" defTabSz="914400">
              <a:spcBef>
                <a:spcPct val="0"/>
              </a:spcBef>
            </a:pPr>
            <a:r>
              <a:rPr lang="ja-JP" altLang="en-US" b="0" dirty="0" smtClean="0"/>
              <a:t>四万十先生は採用になって６カ月過ぎていましたので条件をクリアしていました。</a:t>
            </a:r>
            <a:endParaRPr lang="en-US" altLang="ja-JP" b="0" dirty="0" smtClean="0"/>
          </a:p>
          <a:p>
            <a:pPr lvl="0" indent="0" defTabSz="914400">
              <a:spcBef>
                <a:spcPct val="0"/>
              </a:spcBef>
            </a:pPr>
            <a:r>
              <a:rPr lang="ja-JP" altLang="en-US" b="0" dirty="0" smtClean="0"/>
              <a:t>その他に、その他の貸付で返していない金額の合計が７００万円を超える場合は貸付を受けることはできない等、</a:t>
            </a:r>
            <a:endParaRPr lang="en-US" altLang="ja-JP" b="0" dirty="0" smtClean="0"/>
          </a:p>
          <a:p>
            <a:pPr lvl="0" indent="0" defTabSz="914400">
              <a:spcBef>
                <a:spcPct val="0"/>
              </a:spcBef>
            </a:pPr>
            <a:r>
              <a:rPr lang="ja-JP" altLang="en-US" b="0" dirty="0" smtClean="0"/>
              <a:t>条件がありますので先生方へ説明する際には注意しましょう。</a:t>
            </a:r>
            <a:endParaRPr lang="en-US" altLang="ja-JP" b="0" dirty="0" smtClean="0"/>
          </a:p>
          <a:p>
            <a:pPr lvl="0" indent="0" defTabSz="914400">
              <a:spcBef>
                <a:spcPct val="0"/>
              </a:spcBef>
            </a:pPr>
            <a:endParaRPr lang="en-US" altLang="ja-JP" b="1" dirty="0" smtClean="0"/>
          </a:p>
          <a:p>
            <a:pPr lvl="0" indent="0" defTabSz="914400">
              <a:spcBef>
                <a:spcPct val="0"/>
              </a:spcBef>
            </a:pPr>
            <a:r>
              <a:rPr lang="ja-JP" altLang="ja-JP" dirty="0" smtClean="0"/>
              <a:t>この</a:t>
            </a:r>
            <a:r>
              <a:rPr lang="ja-JP" altLang="ja-JP" dirty="0"/>
              <a:t>ように物品等の購入などで</a:t>
            </a:r>
            <a:r>
              <a:rPr lang="ja-JP" altLang="en-US" dirty="0"/>
              <a:t>●</a:t>
            </a:r>
            <a:r>
              <a:rPr lang="ja-JP" altLang="ja-JP" dirty="0"/>
              <a:t>臨時に資金を必要とする場合</a:t>
            </a:r>
            <a:r>
              <a:rPr lang="ja-JP" altLang="en-US" dirty="0"/>
              <a:t>には、●便利な貸付制度があります。</a:t>
            </a:r>
            <a:r>
              <a:rPr lang="ja-JP" altLang="en-US" dirty="0" smtClean="0"/>
              <a:t>●</a:t>
            </a:r>
            <a:endParaRPr lang="en-US" altLang="ja-JP" dirty="0" smtClean="0"/>
          </a:p>
          <a:p>
            <a:pPr lvl="0" indent="0" defTabSz="914400">
              <a:spcBef>
                <a:spcPct val="0"/>
              </a:spcBef>
            </a:pPr>
            <a:r>
              <a:rPr lang="ja-JP" altLang="en-US" dirty="0" smtClean="0"/>
              <a:t>共済</a:t>
            </a:r>
            <a:r>
              <a:rPr lang="ja-JP" altLang="en-US" dirty="0"/>
              <a:t>組合ＨＰを見てみると、償還回数によって毎月いくら返還するようになるの</a:t>
            </a:r>
            <a:r>
              <a:rPr lang="ja-JP" altLang="en-US" dirty="0" smtClean="0"/>
              <a:t>か、</a:t>
            </a:r>
            <a:endParaRPr lang="en-US" altLang="ja-JP" dirty="0" smtClean="0"/>
          </a:p>
          <a:p>
            <a:pPr lvl="0" indent="0" defTabSz="914400">
              <a:spcBef>
                <a:spcPct val="0"/>
              </a:spcBef>
            </a:pPr>
            <a:r>
              <a:rPr lang="ja-JP" altLang="en-US" dirty="0" smtClean="0"/>
              <a:t>シミュレーションできる</a:t>
            </a:r>
            <a:r>
              <a:rPr lang="ja-JP" altLang="en-US" dirty="0"/>
              <a:t>ことが分かった</a:t>
            </a:r>
            <a:r>
              <a:rPr lang="ja-JP" altLang="en-US" dirty="0" smtClean="0"/>
              <a:t>ので四万十先生もやって</a:t>
            </a:r>
            <a:r>
              <a:rPr lang="ja-JP" altLang="en-US" dirty="0"/>
              <a:t>みました</a:t>
            </a:r>
            <a:r>
              <a:rPr lang="ja-JP" altLang="en-US" dirty="0" smtClean="0"/>
              <a:t>。</a:t>
            </a:r>
            <a:endParaRPr lang="en-US" altLang="ja-JP" dirty="0" smtClean="0"/>
          </a:p>
          <a:p>
            <a:pPr lvl="0" indent="0" defTabSz="914400">
              <a:spcBef>
                <a:spcPct val="0"/>
              </a:spcBef>
            </a:pPr>
            <a:r>
              <a:rPr lang="ja-JP" altLang="en-US" dirty="0" smtClean="0"/>
              <a:t>１００万円</a:t>
            </a:r>
            <a:r>
              <a:rPr lang="ja-JP" altLang="en-US" dirty="0"/>
              <a:t>未満の場合は、添付書類も必要ないので簡単</a:t>
            </a:r>
            <a:r>
              <a:rPr lang="ja-JP" altLang="en-US" dirty="0" smtClean="0"/>
              <a:t>に手続き</a:t>
            </a:r>
            <a:r>
              <a:rPr lang="ja-JP" altLang="en-US" dirty="0"/>
              <a:t>ができました。●</a:t>
            </a:r>
            <a:endParaRPr lang="en-US" altLang="ja-JP" dirty="0"/>
          </a:p>
        </p:txBody>
      </p:sp>
      <p:sp>
        <p:nvSpPr>
          <p:cNvPr id="26627"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11</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スライド イメージ プレースホルダー 1"/>
          <p:cNvSpPr>
            <a:spLocks noGrp="1" noRot="1" noChangeAspect="1"/>
          </p:cNvSpPr>
          <p:nvPr>
            <p:ph type="sldImg"/>
          </p:nvPr>
        </p:nvSpPr>
        <p:spPr>
          <a:ln/>
        </p:spPr>
      </p:sp>
      <p:sp>
        <p:nvSpPr>
          <p:cNvPr id="28674" name="ノート プレースホルダー 2"/>
          <p:cNvSpPr>
            <a:spLocks noGrp="1"/>
          </p:cNvSpPr>
          <p:nvPr>
            <p:ph type="body"/>
          </p:nvPr>
        </p:nvSpPr>
        <p:spPr>
          <a:ln/>
        </p:spPr>
        <p:txBody>
          <a:bodyPr wrap="square" lIns="91440" tIns="45720" rIns="91440" bIns="45720" anchor="t"/>
          <a:lstStyle/>
          <a:p>
            <a:pPr lvl="0" indent="0" defTabSz="914400"/>
            <a:r>
              <a:rPr lang="ja-JP" altLang="en-US" dirty="0"/>
              <a:t>四万十</a:t>
            </a:r>
            <a:r>
              <a:rPr lang="ja-JP" altLang="en-US" dirty="0" smtClean="0"/>
              <a:t>先生</a:t>
            </a:r>
            <a:r>
              <a:rPr lang="ja-JP" altLang="en-US" b="0" dirty="0" smtClean="0"/>
              <a:t>のよう</a:t>
            </a:r>
            <a:r>
              <a:rPr lang="ja-JP" altLang="en-US" b="0" dirty="0"/>
              <a:t>に、</a:t>
            </a:r>
            <a:r>
              <a:rPr lang="en-US" altLang="ja-JP" b="0" dirty="0"/>
              <a:t>●</a:t>
            </a:r>
            <a:r>
              <a:rPr lang="ja-JP" altLang="en-US" b="0" dirty="0"/>
              <a:t>車等を購入するときには一般</a:t>
            </a:r>
            <a:r>
              <a:rPr lang="ja-JP" altLang="en-US" b="0" dirty="0" smtClean="0"/>
              <a:t>貸付に該当</a:t>
            </a:r>
            <a:r>
              <a:rPr lang="ja-JP" altLang="en-US" b="0" dirty="0"/>
              <a:t>します</a:t>
            </a:r>
            <a:r>
              <a:rPr lang="ja-JP" altLang="en-US" b="0" dirty="0" smtClean="0"/>
              <a:t>。</a:t>
            </a:r>
            <a:endParaRPr lang="en-US" altLang="ja-JP" b="0" dirty="0" smtClean="0"/>
          </a:p>
          <a:p>
            <a:pPr lvl="0" indent="0" defTabSz="914400"/>
            <a:r>
              <a:rPr lang="ja-JP" altLang="en-US" b="0" dirty="0" smtClean="0"/>
              <a:t>一般貸付は、２００万円</a:t>
            </a:r>
            <a:r>
              <a:rPr lang="ja-JP" altLang="en-US" b="0" dirty="0"/>
              <a:t>まで借りられ、１２０回以内で償還します</a:t>
            </a:r>
            <a:r>
              <a:rPr lang="ja-JP" altLang="en-US" b="0" dirty="0" smtClean="0"/>
              <a:t>。</a:t>
            </a:r>
            <a:endParaRPr lang="en-US" altLang="ja-JP" b="0" dirty="0" smtClean="0"/>
          </a:p>
          <a:p>
            <a:pPr lvl="0" indent="0" defTabSz="914400"/>
            <a:r>
              <a:rPr lang="ja-JP" altLang="en-US" dirty="0" smtClean="0"/>
              <a:t>１００万円未満の場合は、</a:t>
            </a:r>
            <a:r>
              <a:rPr lang="ja-JP" altLang="en-US" dirty="0"/>
              <a:t>添付書類は必要ありませんが</a:t>
            </a:r>
            <a:r>
              <a:rPr lang="ja-JP" altLang="en-US" dirty="0" smtClean="0"/>
              <a:t>、</a:t>
            </a:r>
            <a:endParaRPr lang="en-US" altLang="ja-JP" dirty="0" smtClean="0"/>
          </a:p>
          <a:p>
            <a:pPr lvl="0" indent="0" defTabSz="914400"/>
            <a:r>
              <a:rPr lang="ja-JP" altLang="en-US" dirty="0" smtClean="0"/>
              <a:t>１００万円以上</a:t>
            </a:r>
            <a:r>
              <a:rPr lang="ja-JP" altLang="en-US" dirty="0"/>
              <a:t>に</a:t>
            </a:r>
            <a:r>
              <a:rPr lang="ja-JP" altLang="en-US" dirty="0" smtClean="0"/>
              <a:t>なると必要</a:t>
            </a:r>
            <a:r>
              <a:rPr lang="ja-JP" altLang="en-US" dirty="0"/>
              <a:t>額が確認できる契約書や見積書の写しが必要に</a:t>
            </a:r>
            <a:r>
              <a:rPr lang="ja-JP" altLang="en-US" dirty="0" smtClean="0"/>
              <a:t>なりますので</a:t>
            </a:r>
            <a:endParaRPr lang="en-US" altLang="ja-JP" dirty="0" smtClean="0"/>
          </a:p>
          <a:p>
            <a:pPr lvl="0" indent="0" defTabSz="914400"/>
            <a:r>
              <a:rPr lang="ja-JP" altLang="en-US" dirty="0" smtClean="0"/>
              <a:t>該当があった場合には、先生にお伝えする必要があります。</a:t>
            </a:r>
            <a:r>
              <a:rPr lang="en-US" altLang="ja-JP" dirty="0" smtClean="0"/>
              <a:t>●</a:t>
            </a:r>
            <a:endParaRPr lang="en-US" altLang="ja-JP" dirty="0"/>
          </a:p>
        </p:txBody>
      </p:sp>
      <p:sp>
        <p:nvSpPr>
          <p:cNvPr id="28675"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12</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スライド イメージ プレースホルダー 1"/>
          <p:cNvSpPr>
            <a:spLocks noGrp="1" noRot="1" noChangeAspect="1"/>
          </p:cNvSpPr>
          <p:nvPr>
            <p:ph type="sldImg"/>
          </p:nvPr>
        </p:nvSpPr>
        <p:spPr>
          <a:ln/>
        </p:spPr>
      </p:sp>
      <p:sp>
        <p:nvSpPr>
          <p:cNvPr id="30722" name="ノート プレースホルダー 2"/>
          <p:cNvSpPr>
            <a:spLocks noGrp="1"/>
          </p:cNvSpPr>
          <p:nvPr>
            <p:ph type="body"/>
          </p:nvPr>
        </p:nvSpPr>
        <p:spPr>
          <a:ln/>
        </p:spPr>
        <p:txBody>
          <a:bodyPr wrap="square" lIns="91440" tIns="45720" rIns="91440" bIns="45720" anchor="t"/>
          <a:lstStyle/>
          <a:p>
            <a:pPr lvl="0" indent="0" defTabSz="914400">
              <a:spcBef>
                <a:spcPct val="0"/>
              </a:spcBef>
            </a:pPr>
            <a:r>
              <a:rPr lang="ja-JP" altLang="en-US" dirty="0">
                <a:latin typeface="+mn-ea"/>
                <a:ea typeface="+mn-ea"/>
              </a:rPr>
              <a:t>償還方法は、２種類あります</a:t>
            </a:r>
            <a:r>
              <a:rPr lang="ja-JP" altLang="en-US" dirty="0" smtClean="0">
                <a:latin typeface="+mn-ea"/>
                <a:ea typeface="+mn-ea"/>
              </a:rPr>
              <a:t>。</a:t>
            </a:r>
            <a:endParaRPr lang="en-US" altLang="ja-JP" dirty="0" smtClean="0">
              <a:latin typeface="+mn-ea"/>
              <a:ea typeface="+mn-ea"/>
            </a:endParaRPr>
          </a:p>
          <a:p>
            <a:pPr lvl="0" indent="0" defTabSz="914400">
              <a:spcBef>
                <a:spcPct val="0"/>
              </a:spcBef>
            </a:pPr>
            <a:r>
              <a:rPr lang="ja-JP" altLang="en-US" dirty="0" smtClean="0">
                <a:latin typeface="+mn-ea"/>
                <a:ea typeface="+mn-ea"/>
              </a:rPr>
              <a:t>まず</a:t>
            </a:r>
            <a:r>
              <a:rPr lang="ja-JP" altLang="en-US" dirty="0">
                <a:latin typeface="+mn-ea"/>
                <a:ea typeface="+mn-ea"/>
              </a:rPr>
              <a:t>は、●毎月償還。貸付月の翌月から、毎月の給料から引かれていきます</a:t>
            </a:r>
            <a:r>
              <a:rPr lang="ja-JP" altLang="en-US" dirty="0" smtClean="0">
                <a:latin typeface="+mn-ea"/>
                <a:ea typeface="+mn-ea"/>
              </a:rPr>
              <a:t>。</a:t>
            </a:r>
            <a:endParaRPr lang="en-US" altLang="ja-JP" dirty="0" smtClean="0">
              <a:latin typeface="+mn-ea"/>
              <a:ea typeface="+mn-ea"/>
            </a:endParaRPr>
          </a:p>
          <a:p>
            <a:pPr lvl="0" indent="0" defTabSz="914400">
              <a:spcBef>
                <a:spcPct val="0"/>
              </a:spcBef>
            </a:pPr>
            <a:r>
              <a:rPr lang="ja-JP" altLang="en-US" dirty="0" smtClean="0">
                <a:latin typeface="+mn-ea"/>
                <a:ea typeface="+mn-ea"/>
              </a:rPr>
              <a:t>償還</a:t>
            </a:r>
            <a:r>
              <a:rPr lang="ja-JP" altLang="en-US" dirty="0">
                <a:latin typeface="+mn-ea"/>
                <a:ea typeface="+mn-ea"/>
              </a:rPr>
              <a:t>回数</a:t>
            </a:r>
            <a:r>
              <a:rPr lang="ja-JP" altLang="en-US" dirty="0" smtClean="0">
                <a:latin typeface="+mn-ea"/>
                <a:ea typeface="+mn-ea"/>
              </a:rPr>
              <a:t>は、貸付</a:t>
            </a:r>
            <a:r>
              <a:rPr lang="ja-JP" altLang="en-US" dirty="0">
                <a:latin typeface="+mn-ea"/>
                <a:ea typeface="+mn-ea"/>
              </a:rPr>
              <a:t>種別毎の償還限度</a:t>
            </a:r>
            <a:r>
              <a:rPr lang="ja-JP" altLang="en-US" dirty="0" smtClean="0">
                <a:latin typeface="+mn-ea"/>
                <a:ea typeface="+mn-ea"/>
              </a:rPr>
              <a:t>回数内なら、希望</a:t>
            </a:r>
            <a:r>
              <a:rPr lang="ja-JP" altLang="en-US" dirty="0">
                <a:latin typeface="+mn-ea"/>
                <a:ea typeface="+mn-ea"/>
              </a:rPr>
              <a:t>する回数を選ぶことができますので</a:t>
            </a:r>
            <a:r>
              <a:rPr lang="ja-JP" altLang="en-US" dirty="0" smtClean="0">
                <a:latin typeface="+mn-ea"/>
                <a:ea typeface="+mn-ea"/>
              </a:rPr>
              <a:t>、</a:t>
            </a:r>
            <a:endParaRPr lang="en-US" altLang="ja-JP" dirty="0" smtClean="0">
              <a:latin typeface="+mn-ea"/>
              <a:ea typeface="+mn-ea"/>
            </a:endParaRPr>
          </a:p>
          <a:p>
            <a:pPr lvl="0" indent="0" defTabSz="914400">
              <a:spcBef>
                <a:spcPct val="0"/>
              </a:spcBef>
            </a:pPr>
            <a:r>
              <a:rPr lang="ja-JP" altLang="en-US" dirty="0" smtClean="0">
                <a:latin typeface="+mn-ea"/>
                <a:ea typeface="+mn-ea"/>
              </a:rPr>
              <a:t>先ほど</a:t>
            </a:r>
            <a:r>
              <a:rPr lang="ja-JP" altLang="en-US" dirty="0">
                <a:latin typeface="+mn-ea"/>
                <a:ea typeface="+mn-ea"/>
              </a:rPr>
              <a:t>紹介</a:t>
            </a:r>
            <a:r>
              <a:rPr lang="ja-JP" altLang="en-US" dirty="0" smtClean="0">
                <a:latin typeface="+mn-ea"/>
                <a:ea typeface="+mn-ea"/>
              </a:rPr>
              <a:t>したシミュレーションで</a:t>
            </a:r>
            <a:r>
              <a:rPr lang="ja-JP" altLang="en-US" dirty="0">
                <a:latin typeface="+mn-ea"/>
                <a:ea typeface="+mn-ea"/>
              </a:rPr>
              <a:t>、一回</a:t>
            </a:r>
            <a:r>
              <a:rPr lang="ja-JP" altLang="en-US" dirty="0" smtClean="0">
                <a:latin typeface="+mn-ea"/>
                <a:ea typeface="+mn-ea"/>
              </a:rPr>
              <a:t>あたりの償還額がいくら</a:t>
            </a:r>
            <a:r>
              <a:rPr lang="ja-JP" altLang="en-US" dirty="0">
                <a:latin typeface="+mn-ea"/>
                <a:ea typeface="+mn-ea"/>
              </a:rPr>
              <a:t>になるのかを把握した上</a:t>
            </a:r>
            <a:r>
              <a:rPr lang="ja-JP" altLang="en-US" dirty="0" smtClean="0">
                <a:latin typeface="+mn-ea"/>
                <a:ea typeface="+mn-ea"/>
              </a:rPr>
              <a:t>で選ぶと</a:t>
            </a:r>
            <a:r>
              <a:rPr lang="ja-JP" altLang="en-US" dirty="0">
                <a:latin typeface="+mn-ea"/>
                <a:ea typeface="+mn-ea"/>
              </a:rPr>
              <a:t>安心かと思います。</a:t>
            </a:r>
            <a:r>
              <a:rPr lang="ja-JP" altLang="en-US" dirty="0" smtClean="0">
                <a:latin typeface="+mn-ea"/>
                <a:ea typeface="+mn-ea"/>
              </a:rPr>
              <a:t>●</a:t>
            </a:r>
            <a:endParaRPr lang="en-US" altLang="ja-JP" dirty="0" smtClean="0">
              <a:latin typeface="+mn-ea"/>
              <a:ea typeface="+mn-ea"/>
            </a:endParaRPr>
          </a:p>
          <a:p>
            <a:pPr lvl="0" indent="0" defTabSz="914400">
              <a:spcBef>
                <a:spcPct val="0"/>
              </a:spcBef>
            </a:pPr>
            <a:r>
              <a:rPr lang="ja-JP" altLang="en-US" dirty="0" smtClean="0">
                <a:latin typeface="+mn-ea"/>
                <a:ea typeface="+mn-ea"/>
              </a:rPr>
              <a:t>２</a:t>
            </a:r>
            <a:r>
              <a:rPr lang="ja-JP" altLang="en-US" dirty="0">
                <a:latin typeface="+mn-ea"/>
                <a:ea typeface="+mn-ea"/>
              </a:rPr>
              <a:t>つめは、ボーナス併用償還です。貸付額が１００万円以上の時に利用できます</a:t>
            </a:r>
            <a:r>
              <a:rPr lang="ja-JP" altLang="en-US" dirty="0" smtClean="0">
                <a:latin typeface="+mn-ea"/>
                <a:ea typeface="+mn-ea"/>
              </a:rPr>
              <a:t>。</a:t>
            </a:r>
            <a:endParaRPr lang="en-US" altLang="ja-JP" dirty="0" smtClean="0">
              <a:latin typeface="+mn-ea"/>
              <a:ea typeface="+mn-ea"/>
            </a:endParaRPr>
          </a:p>
          <a:p>
            <a:pPr lvl="0" indent="0" defTabSz="914400">
              <a:spcBef>
                <a:spcPct val="0"/>
              </a:spcBef>
            </a:pPr>
            <a:r>
              <a:rPr lang="ja-JP" altLang="en-US" dirty="0" smtClean="0">
                <a:latin typeface="+mn-ea"/>
                <a:ea typeface="+mn-ea"/>
              </a:rPr>
              <a:t>毎月</a:t>
            </a:r>
            <a:r>
              <a:rPr lang="ja-JP" altLang="en-US" dirty="0">
                <a:latin typeface="+mn-ea"/>
                <a:ea typeface="+mn-ea"/>
              </a:rPr>
              <a:t>の給料と年に２回の期末勤勉</a:t>
            </a:r>
            <a:r>
              <a:rPr lang="ja-JP" altLang="en-US" dirty="0" smtClean="0">
                <a:latin typeface="+mn-ea"/>
                <a:ea typeface="+mn-ea"/>
              </a:rPr>
              <a:t>手当（＝ボーナス）から</a:t>
            </a:r>
            <a:r>
              <a:rPr lang="ja-JP" altLang="en-US" dirty="0">
                <a:latin typeface="+mn-ea"/>
                <a:ea typeface="+mn-ea"/>
              </a:rPr>
              <a:t>引かれていきます</a:t>
            </a:r>
            <a:r>
              <a:rPr lang="ja-JP" altLang="en-US" dirty="0" smtClean="0">
                <a:latin typeface="+mn-ea"/>
                <a:ea typeface="+mn-ea"/>
              </a:rPr>
              <a:t>。</a:t>
            </a:r>
            <a:endParaRPr lang="en-US" altLang="ja-JP" dirty="0" smtClean="0">
              <a:latin typeface="+mn-ea"/>
              <a:ea typeface="+mn-ea"/>
            </a:endParaRPr>
          </a:p>
          <a:p>
            <a:pPr lvl="0" indent="0" defTabSz="914400">
              <a:spcBef>
                <a:spcPct val="0"/>
              </a:spcBef>
            </a:pPr>
            <a:r>
              <a:rPr lang="ja-JP" altLang="en-US" dirty="0" smtClean="0">
                <a:latin typeface="+mn-ea"/>
                <a:ea typeface="+mn-ea"/>
              </a:rPr>
              <a:t>だだ</a:t>
            </a:r>
            <a:r>
              <a:rPr lang="ja-JP" altLang="en-US" dirty="0">
                <a:latin typeface="+mn-ea"/>
                <a:ea typeface="+mn-ea"/>
              </a:rPr>
              <a:t>し、ボーナス償還に充てる額は、貸付額の２分</a:t>
            </a:r>
            <a:r>
              <a:rPr lang="ja-JP" altLang="en-US" dirty="0" smtClean="0">
                <a:latin typeface="+mn-ea"/>
                <a:ea typeface="+mn-ea"/>
              </a:rPr>
              <a:t>の１以内</a:t>
            </a:r>
            <a:r>
              <a:rPr lang="ja-JP" altLang="en-US" dirty="0">
                <a:latin typeface="+mn-ea"/>
                <a:ea typeface="+mn-ea"/>
              </a:rPr>
              <a:t>で、５０万円単位となっています。</a:t>
            </a:r>
            <a:r>
              <a:rPr lang="ja-JP" altLang="en-US" dirty="0" smtClean="0">
                <a:latin typeface="+mn-ea"/>
                <a:ea typeface="+mn-ea"/>
              </a:rPr>
              <a:t>●</a:t>
            </a:r>
            <a:endParaRPr lang="en-US" altLang="ja-JP" dirty="0" smtClean="0">
              <a:latin typeface="+mn-ea"/>
              <a:ea typeface="+mn-ea"/>
            </a:endParaRPr>
          </a:p>
          <a:p>
            <a:pPr lvl="0" indent="0" defTabSz="914400">
              <a:spcBef>
                <a:spcPct val="0"/>
              </a:spcBef>
            </a:pPr>
            <a:r>
              <a:rPr lang="ja-JP" altLang="en-US" dirty="0" smtClean="0">
                <a:latin typeface="+mn-ea"/>
                <a:ea typeface="+mn-ea"/>
              </a:rPr>
              <a:t>例えば</a:t>
            </a:r>
            <a:r>
              <a:rPr lang="ja-JP" altLang="en-US" dirty="0">
                <a:latin typeface="+mn-ea"/>
                <a:ea typeface="+mn-ea"/>
              </a:rPr>
              <a:t>、２００万円貸付の場合、毎月</a:t>
            </a:r>
            <a:r>
              <a:rPr lang="ja-JP" altLang="en-US" dirty="0" smtClean="0">
                <a:latin typeface="+mn-ea"/>
                <a:ea typeface="+mn-ea"/>
              </a:rPr>
              <a:t>償還１００万円</a:t>
            </a:r>
            <a:r>
              <a:rPr lang="ja-JP" altLang="en-US" dirty="0">
                <a:latin typeface="+mn-ea"/>
                <a:ea typeface="+mn-ea"/>
              </a:rPr>
              <a:t>、ボーナス</a:t>
            </a:r>
            <a:r>
              <a:rPr lang="ja-JP" altLang="en-US" dirty="0" smtClean="0">
                <a:latin typeface="+mn-ea"/>
                <a:ea typeface="+mn-ea"/>
              </a:rPr>
              <a:t>償還１００万円に</a:t>
            </a:r>
            <a:r>
              <a:rPr lang="ja-JP" altLang="en-US" dirty="0">
                <a:latin typeface="+mn-ea"/>
                <a:ea typeface="+mn-ea"/>
              </a:rPr>
              <a:t>すれば</a:t>
            </a:r>
            <a:r>
              <a:rPr lang="ja-JP" altLang="en-US" dirty="0" smtClean="0">
                <a:latin typeface="+mn-ea"/>
                <a:ea typeface="+mn-ea"/>
              </a:rPr>
              <a:t>、</a:t>
            </a:r>
            <a:endParaRPr lang="en-US" altLang="ja-JP" dirty="0" smtClean="0">
              <a:latin typeface="+mn-ea"/>
              <a:ea typeface="+mn-ea"/>
            </a:endParaRPr>
          </a:p>
          <a:p>
            <a:pPr lvl="0" indent="0" defTabSz="914400">
              <a:spcBef>
                <a:spcPct val="0"/>
              </a:spcBef>
            </a:pPr>
            <a:r>
              <a:rPr lang="ja-JP" altLang="en-US" dirty="0" smtClean="0">
                <a:latin typeface="+mn-ea"/>
                <a:ea typeface="+mn-ea"/>
              </a:rPr>
              <a:t>貸付額</a:t>
            </a:r>
            <a:r>
              <a:rPr lang="ja-JP" altLang="en-US" dirty="0">
                <a:latin typeface="+mn-ea"/>
                <a:ea typeface="+mn-ea"/>
              </a:rPr>
              <a:t>　２分の一以内かつ５０万円単位になっているので要件を満たしています</a:t>
            </a:r>
            <a:r>
              <a:rPr lang="ja-JP" altLang="en-US" dirty="0" smtClean="0">
                <a:latin typeface="+mn-ea"/>
                <a:ea typeface="+mn-ea"/>
              </a:rPr>
              <a:t>。</a:t>
            </a:r>
            <a:endParaRPr lang="en-US" altLang="ja-JP" dirty="0" smtClean="0">
              <a:latin typeface="+mn-ea"/>
              <a:ea typeface="+mn-ea"/>
            </a:endParaRPr>
          </a:p>
          <a:p>
            <a:pPr lvl="0" indent="0" defTabSz="914400">
              <a:spcBef>
                <a:spcPct val="0"/>
              </a:spcBef>
            </a:pPr>
            <a:r>
              <a:rPr lang="ja-JP" altLang="en-US" dirty="0" smtClean="0">
                <a:latin typeface="+mn-ea"/>
                <a:ea typeface="+mn-ea"/>
              </a:rPr>
              <a:t>（現実的には難しい金額ですが</a:t>
            </a:r>
            <a:r>
              <a:rPr lang="en-US" altLang="ja-JP" dirty="0" smtClean="0">
                <a:latin typeface="+mn-ea"/>
                <a:ea typeface="+mn-ea"/>
              </a:rPr>
              <a:t>…</a:t>
            </a:r>
            <a:r>
              <a:rPr lang="ja-JP" altLang="en-US" dirty="0" smtClean="0">
                <a:latin typeface="+mn-ea"/>
                <a:ea typeface="+mn-ea"/>
              </a:rPr>
              <a:t>）</a:t>
            </a:r>
            <a:endParaRPr lang="en-US" altLang="ja-JP" dirty="0">
              <a:latin typeface="+mn-ea"/>
              <a:ea typeface="+mn-ea"/>
            </a:endParaRPr>
          </a:p>
          <a:p>
            <a:pPr lvl="0" indent="0" defTabSz="914400">
              <a:spcBef>
                <a:spcPct val="0"/>
              </a:spcBef>
            </a:pPr>
            <a:r>
              <a:rPr lang="ja-JP" altLang="en-US" dirty="0">
                <a:latin typeface="+mn-ea"/>
                <a:ea typeface="+mn-ea"/>
              </a:rPr>
              <a:t>このよう</a:t>
            </a:r>
            <a:r>
              <a:rPr lang="ja-JP" altLang="en-US" dirty="0" smtClean="0">
                <a:latin typeface="+mn-ea"/>
                <a:ea typeface="+mn-ea"/>
              </a:rPr>
              <a:t>に、自分</a:t>
            </a:r>
            <a:r>
              <a:rPr lang="ja-JP" altLang="en-US" dirty="0">
                <a:latin typeface="+mn-ea"/>
                <a:ea typeface="+mn-ea"/>
              </a:rPr>
              <a:t>の希望通りに設定できますし、</a:t>
            </a:r>
            <a:r>
              <a:rPr lang="ja-JP" altLang="en-US" b="0" dirty="0">
                <a:latin typeface="+mn-ea"/>
                <a:ea typeface="+mn-ea"/>
              </a:rPr>
              <a:t>金融</a:t>
            </a:r>
            <a:r>
              <a:rPr lang="ja-JP" altLang="en-US" b="0" dirty="0" smtClean="0">
                <a:latin typeface="+mn-ea"/>
                <a:ea typeface="+mn-ea"/>
              </a:rPr>
              <a:t>機関に</a:t>
            </a:r>
            <a:r>
              <a:rPr lang="ja-JP" altLang="en-US" dirty="0" smtClean="0">
                <a:latin typeface="+mn-ea"/>
                <a:ea typeface="+mn-ea"/>
              </a:rPr>
              <a:t>出向く</a:t>
            </a:r>
            <a:r>
              <a:rPr lang="ja-JP" altLang="en-US" dirty="0">
                <a:latin typeface="+mn-ea"/>
                <a:ea typeface="+mn-ea"/>
              </a:rPr>
              <a:t>必要がありません</a:t>
            </a:r>
            <a:r>
              <a:rPr lang="ja-JP" altLang="en-US" dirty="0" smtClean="0">
                <a:latin typeface="+mn-ea"/>
                <a:ea typeface="+mn-ea"/>
              </a:rPr>
              <a:t>ので、</a:t>
            </a:r>
            <a:endParaRPr lang="en-US" altLang="ja-JP" dirty="0" smtClean="0">
              <a:latin typeface="+mn-ea"/>
              <a:ea typeface="+mn-ea"/>
            </a:endParaRPr>
          </a:p>
          <a:p>
            <a:pPr lvl="0" indent="0" defTabSz="914400">
              <a:spcBef>
                <a:spcPct val="0"/>
              </a:spcBef>
            </a:pPr>
            <a:r>
              <a:rPr lang="ja-JP" altLang="en-US" dirty="0" smtClean="0">
                <a:latin typeface="+mn-ea"/>
                <a:ea typeface="+mn-ea"/>
              </a:rPr>
              <a:t>便利ではないかと思います。近年は、金利も下がってきているので検討</a:t>
            </a:r>
            <a:r>
              <a:rPr lang="ja-JP" altLang="en-US" dirty="0">
                <a:latin typeface="+mn-ea"/>
                <a:ea typeface="+mn-ea"/>
              </a:rPr>
              <a:t>してみましょう</a:t>
            </a:r>
            <a:r>
              <a:rPr lang="ja-JP" altLang="en-US" dirty="0" smtClean="0">
                <a:latin typeface="+mn-ea"/>
                <a:ea typeface="+mn-ea"/>
              </a:rPr>
              <a:t>。</a:t>
            </a:r>
            <a:endParaRPr lang="en-US" altLang="ja-JP" dirty="0" smtClean="0">
              <a:latin typeface="+mn-ea"/>
              <a:ea typeface="+mn-ea"/>
            </a:endParaRPr>
          </a:p>
          <a:p>
            <a:pPr lvl="0" indent="0" defTabSz="914400">
              <a:spcBef>
                <a:spcPct val="0"/>
              </a:spcBef>
            </a:pPr>
            <a:r>
              <a:rPr lang="ja-JP" altLang="en-US" dirty="0" smtClean="0">
                <a:latin typeface="+mn-ea"/>
                <a:ea typeface="+mn-ea"/>
              </a:rPr>
              <a:t>（一般、教育、住宅</a:t>
            </a:r>
            <a:r>
              <a:rPr lang="en-US" altLang="ja-JP" dirty="0" smtClean="0">
                <a:latin typeface="+mn-ea"/>
                <a:ea typeface="+mn-ea"/>
              </a:rPr>
              <a:t>…1,32</a:t>
            </a:r>
            <a:r>
              <a:rPr lang="ja-JP" altLang="en-US" dirty="0" smtClean="0">
                <a:latin typeface="+mn-ea"/>
                <a:ea typeface="+mn-ea"/>
              </a:rPr>
              <a:t>％）●</a:t>
            </a:r>
            <a:endParaRPr lang="en-US" altLang="ja-JP" dirty="0">
              <a:latin typeface="+mn-ea"/>
              <a:ea typeface="+mn-ea"/>
            </a:endParaRPr>
          </a:p>
          <a:p>
            <a:pPr lvl="0" indent="0" defTabSz="914400">
              <a:spcBef>
                <a:spcPct val="0"/>
              </a:spcBef>
            </a:pPr>
            <a:endParaRPr lang="ja-JP" altLang="en-US" dirty="0">
              <a:latin typeface="+mn-ea"/>
              <a:ea typeface="+mn-ea"/>
            </a:endParaRPr>
          </a:p>
        </p:txBody>
      </p:sp>
      <p:sp>
        <p:nvSpPr>
          <p:cNvPr id="30723"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13</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スライド イメージ プレースホルダ 1"/>
          <p:cNvSpPr>
            <a:spLocks noGrp="1" noRot="1" noChangeAspect="1"/>
          </p:cNvSpPr>
          <p:nvPr>
            <p:ph type="sldImg"/>
          </p:nvPr>
        </p:nvSpPr>
        <p:spPr>
          <a:ln/>
        </p:spPr>
      </p:sp>
      <p:sp>
        <p:nvSpPr>
          <p:cNvPr id="32770"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ja-JP" dirty="0"/>
              <a:t>他にも</a:t>
            </a:r>
            <a:r>
              <a:rPr lang="ja-JP" altLang="en-US" dirty="0"/>
              <a:t>、●組合員自身が使用する住宅</a:t>
            </a:r>
            <a:r>
              <a:rPr lang="ja-JP" altLang="en-US" dirty="0" smtClean="0"/>
              <a:t>のための</a:t>
            </a:r>
            <a:r>
              <a:rPr lang="ja-JP" altLang="ja-JP" dirty="0" smtClean="0"/>
              <a:t>住宅</a:t>
            </a:r>
            <a:r>
              <a:rPr lang="ja-JP" altLang="ja-JP" dirty="0"/>
              <a:t>貸付け</a:t>
            </a:r>
            <a:r>
              <a:rPr lang="ja-JP" altLang="ja-JP" dirty="0" smtClean="0"/>
              <a:t>や</a:t>
            </a:r>
            <a:r>
              <a:rPr lang="ja-JP" altLang="en-US" dirty="0" smtClean="0"/>
              <a:t>、</a:t>
            </a:r>
            <a:endParaRPr lang="en-US" altLang="ja-JP" dirty="0" smtClean="0"/>
          </a:p>
          <a:p>
            <a:pPr lvl="0" indent="0" defTabSz="914400">
              <a:spcBef>
                <a:spcPct val="0"/>
              </a:spcBef>
            </a:pPr>
            <a:r>
              <a:rPr lang="ja-JP" altLang="en-US" dirty="0" smtClean="0"/>
              <a:t>組合員</a:t>
            </a:r>
            <a:r>
              <a:rPr lang="ja-JP" altLang="en-US" dirty="0"/>
              <a:t>、子や孫、兄弟姉妹が高校、専門学校大学等に</a:t>
            </a:r>
            <a:r>
              <a:rPr lang="ja-JP" altLang="en-US" dirty="0" smtClean="0"/>
              <a:t>入学、または修学する</a:t>
            </a:r>
            <a:r>
              <a:rPr lang="ja-JP" altLang="en-US" dirty="0"/>
              <a:t>ための</a:t>
            </a:r>
            <a:r>
              <a:rPr lang="ja-JP" altLang="ja-JP" dirty="0"/>
              <a:t>教育貸付け</a:t>
            </a:r>
            <a:r>
              <a:rPr lang="ja-JP" altLang="ja-JP" dirty="0" smtClean="0"/>
              <a:t>、</a:t>
            </a:r>
            <a:endParaRPr lang="en-US" altLang="ja-JP" dirty="0" smtClean="0"/>
          </a:p>
          <a:p>
            <a:pPr lvl="0" indent="0" defTabSz="914400">
              <a:spcBef>
                <a:spcPct val="0"/>
              </a:spcBef>
            </a:pPr>
            <a:r>
              <a:rPr lang="ja-JP" altLang="en-US" dirty="0" smtClean="0"/>
              <a:t>組合員</a:t>
            </a:r>
            <a:r>
              <a:rPr lang="ja-JP" altLang="en-US" dirty="0"/>
              <a:t>や子</a:t>
            </a:r>
            <a:r>
              <a:rPr lang="ja-JP" altLang="en-US" dirty="0" smtClean="0"/>
              <a:t>が、結婚</a:t>
            </a:r>
            <a:r>
              <a:rPr lang="ja-JP" altLang="en-US" dirty="0"/>
              <a:t>するための</a:t>
            </a:r>
            <a:r>
              <a:rPr lang="ja-JP" altLang="ja-JP" dirty="0"/>
              <a:t>結婚貸付け</a:t>
            </a:r>
            <a:r>
              <a:rPr lang="ja-JP" altLang="en-US" dirty="0"/>
              <a:t>、非常災害を受けたとき</a:t>
            </a:r>
            <a:r>
              <a:rPr lang="ja-JP" altLang="en-US" dirty="0" smtClean="0"/>
              <a:t>の、災害</a:t>
            </a:r>
            <a:r>
              <a:rPr lang="ja-JP" altLang="en-US" dirty="0"/>
              <a:t>貸付</a:t>
            </a:r>
            <a:r>
              <a:rPr lang="ja-JP" altLang="ja-JP" dirty="0"/>
              <a:t>等色々な種類の貸付けがあり</a:t>
            </a:r>
            <a:r>
              <a:rPr lang="ja-JP" altLang="en-US" dirty="0" smtClean="0"/>
              <a:t>、</a:t>
            </a:r>
            <a:endParaRPr lang="en-US" altLang="ja-JP" dirty="0" smtClean="0"/>
          </a:p>
          <a:p>
            <a:pPr lvl="0" indent="0" defTabSz="914400">
              <a:spcBef>
                <a:spcPct val="0"/>
              </a:spcBef>
            </a:pPr>
            <a:r>
              <a:rPr lang="ja-JP" altLang="en-US" dirty="0" smtClean="0"/>
              <a:t>それぞれ</a:t>
            </a:r>
            <a:r>
              <a:rPr lang="ja-JP" altLang="en-US" dirty="0"/>
              <a:t>貸付限度額</a:t>
            </a:r>
            <a:r>
              <a:rPr lang="ja-JP" altLang="en-US" dirty="0" smtClean="0"/>
              <a:t>や、償還</a:t>
            </a:r>
            <a:r>
              <a:rPr lang="ja-JP" altLang="en-US" dirty="0"/>
              <a:t>回数が決まっています。</a:t>
            </a:r>
            <a:r>
              <a:rPr lang="ja-JP" altLang="en-US" dirty="0" smtClean="0"/>
              <a:t>●</a:t>
            </a:r>
            <a:endParaRPr lang="en-US" altLang="ja-JP" dirty="0" smtClean="0"/>
          </a:p>
          <a:p>
            <a:pPr lvl="0" indent="0" defTabSz="914400">
              <a:spcBef>
                <a:spcPct val="0"/>
              </a:spcBef>
            </a:pPr>
            <a:r>
              <a:rPr lang="ja-JP" altLang="en-US" dirty="0" smtClean="0"/>
              <a:t>申込</a:t>
            </a:r>
            <a:r>
              <a:rPr lang="ja-JP" altLang="en-US" dirty="0"/>
              <a:t>は１０万円単位</a:t>
            </a:r>
            <a:r>
              <a:rPr lang="ja-JP" altLang="en-US" dirty="0" smtClean="0"/>
              <a:t>です。</a:t>
            </a:r>
            <a:endParaRPr lang="en-US" altLang="ja-JP" dirty="0" smtClean="0"/>
          </a:p>
          <a:p>
            <a:pPr lvl="0" indent="0" defTabSz="914400">
              <a:spcBef>
                <a:spcPct val="0"/>
              </a:spcBef>
            </a:pPr>
            <a:r>
              <a:rPr lang="ja-JP" altLang="ja-JP" dirty="0" smtClean="0"/>
              <a:t>生活費</a:t>
            </a:r>
            <a:r>
              <a:rPr lang="ja-JP" altLang="ja-JP" dirty="0"/>
              <a:t>や借金の返済のため</a:t>
            </a:r>
            <a:r>
              <a:rPr lang="ja-JP" altLang="ja-JP" dirty="0" smtClean="0"/>
              <a:t>の</a:t>
            </a:r>
            <a:r>
              <a:rPr lang="ja-JP" altLang="en-US" dirty="0" smtClean="0"/>
              <a:t>、</a:t>
            </a:r>
            <a:r>
              <a:rPr lang="ja-JP" altLang="ja-JP" dirty="0" smtClean="0"/>
              <a:t>借入れ</a:t>
            </a:r>
            <a:r>
              <a:rPr lang="ja-JP" altLang="ja-JP" dirty="0"/>
              <a:t>は</a:t>
            </a:r>
            <a:r>
              <a:rPr lang="ja-JP" altLang="ja-JP" dirty="0" smtClean="0"/>
              <a:t>できません</a:t>
            </a:r>
            <a:r>
              <a:rPr lang="ja-JP" altLang="en-US" dirty="0" smtClean="0"/>
              <a:t>。</a:t>
            </a:r>
            <a:endParaRPr lang="en-US" altLang="ja-JP" dirty="0" smtClean="0"/>
          </a:p>
          <a:p>
            <a:pPr lvl="0" indent="0" defTabSz="914400">
              <a:spcBef>
                <a:spcPct val="0"/>
              </a:spcBef>
            </a:pPr>
            <a:r>
              <a:rPr lang="ja-JP" altLang="en-US" dirty="0" smtClean="0"/>
              <a:t>しかし、</a:t>
            </a:r>
            <a:r>
              <a:rPr lang="ja-JP" altLang="ja-JP" dirty="0" smtClean="0"/>
              <a:t>何</a:t>
            </a:r>
            <a:r>
              <a:rPr lang="ja-JP" altLang="ja-JP" dirty="0"/>
              <a:t>か臨時に資金を必要とする事情があった時</a:t>
            </a:r>
            <a:r>
              <a:rPr lang="ja-JP" altLang="ja-JP" dirty="0" smtClean="0"/>
              <a:t>、</a:t>
            </a:r>
            <a:endParaRPr lang="en-US" altLang="ja-JP" dirty="0" smtClean="0"/>
          </a:p>
          <a:p>
            <a:pPr lvl="0" indent="0" defTabSz="914400">
              <a:spcBef>
                <a:spcPct val="0"/>
              </a:spcBef>
            </a:pPr>
            <a:r>
              <a:rPr lang="ja-JP" altLang="en-US" dirty="0" smtClean="0"/>
              <a:t>例えば、</a:t>
            </a:r>
            <a:endParaRPr lang="en-US" altLang="ja-JP" dirty="0" smtClean="0"/>
          </a:p>
          <a:p>
            <a:pPr lvl="0" indent="0" defTabSz="914400">
              <a:spcBef>
                <a:spcPct val="0"/>
              </a:spcBef>
            </a:pPr>
            <a:r>
              <a:rPr lang="ja-JP" altLang="en-US" dirty="0" smtClean="0"/>
              <a:t>子どもが春から大学に進学し、家を出て一人暮らしを始めることになった際には、</a:t>
            </a:r>
            <a:endParaRPr lang="en-US" altLang="ja-JP" dirty="0" smtClean="0"/>
          </a:p>
          <a:p>
            <a:pPr lvl="0" indent="0" defTabSz="914400">
              <a:spcBef>
                <a:spcPct val="0"/>
              </a:spcBef>
            </a:pPr>
            <a:r>
              <a:rPr lang="ja-JP" altLang="en-US" dirty="0" smtClean="0"/>
              <a:t>入学に係る引っ越し費用および家具等購入費用を</a:t>
            </a:r>
            <a:r>
              <a:rPr lang="en-US" altLang="ja-JP" dirty="0" smtClean="0"/>
              <a:t>1</a:t>
            </a:r>
            <a:r>
              <a:rPr lang="ja-JP" altLang="en-US" dirty="0" smtClean="0"/>
              <a:t>年間分まとめて借りることができます。</a:t>
            </a:r>
          </a:p>
          <a:p>
            <a:pPr lvl="0" indent="0" defTabSz="914400">
              <a:spcBef>
                <a:spcPct val="0"/>
              </a:spcBef>
            </a:pPr>
            <a:r>
              <a:rPr lang="ja-JP" altLang="en-US" dirty="0" smtClean="0"/>
              <a:t>その他にも、入学金・学費</a:t>
            </a:r>
            <a:r>
              <a:rPr lang="en-US" altLang="ja-JP" dirty="0" smtClean="0"/>
              <a:t>(1</a:t>
            </a:r>
            <a:r>
              <a:rPr lang="ja-JP" altLang="en-US" dirty="0" smtClean="0"/>
              <a:t>年分</a:t>
            </a:r>
            <a:r>
              <a:rPr lang="en-US" altLang="ja-JP" dirty="0" smtClean="0"/>
              <a:t>)</a:t>
            </a:r>
            <a:r>
              <a:rPr lang="ja-JP" altLang="en-US" dirty="0" smtClean="0"/>
              <a:t>・家賃</a:t>
            </a:r>
            <a:r>
              <a:rPr lang="en-US" altLang="ja-JP" dirty="0" smtClean="0"/>
              <a:t>(1</a:t>
            </a:r>
            <a:r>
              <a:rPr lang="ja-JP" altLang="en-US" dirty="0" smtClean="0"/>
              <a:t>年分</a:t>
            </a:r>
            <a:r>
              <a:rPr lang="en-US" altLang="ja-JP" dirty="0" smtClean="0"/>
              <a:t>)</a:t>
            </a:r>
          </a:p>
          <a:p>
            <a:pPr lvl="0" indent="0" defTabSz="914400">
              <a:spcBef>
                <a:spcPct val="0"/>
              </a:spcBef>
            </a:pPr>
            <a:r>
              <a:rPr lang="ja-JP" altLang="en-US" dirty="0" smtClean="0"/>
              <a:t>等には借り入れができますので、</a:t>
            </a:r>
            <a:endParaRPr lang="en-US" altLang="ja-JP" dirty="0" smtClean="0"/>
          </a:p>
          <a:p>
            <a:pPr lvl="0" indent="0" defTabSz="914400">
              <a:spcBef>
                <a:spcPct val="0"/>
              </a:spcBef>
            </a:pPr>
            <a:r>
              <a:rPr lang="ja-JP" altLang="ja-JP" dirty="0" smtClean="0"/>
              <a:t>共済</a:t>
            </a:r>
            <a:r>
              <a:rPr lang="ja-JP" altLang="ja-JP" dirty="0"/>
              <a:t>貸付を選択肢の一つと</a:t>
            </a:r>
            <a:r>
              <a:rPr lang="ja-JP" altLang="ja-JP" dirty="0" smtClean="0"/>
              <a:t>して</a:t>
            </a:r>
            <a:r>
              <a:rPr lang="ja-JP" altLang="en-US" dirty="0" smtClean="0"/>
              <a:t>、提案</a:t>
            </a:r>
            <a:r>
              <a:rPr lang="ja-JP" altLang="en-US" dirty="0"/>
              <a:t>できることを理解しておきましょう</a:t>
            </a:r>
            <a:r>
              <a:rPr lang="ja-JP" altLang="ja-JP" dirty="0"/>
              <a:t>。</a:t>
            </a:r>
            <a:r>
              <a:rPr lang="ja-JP" altLang="en-US" dirty="0" smtClean="0"/>
              <a:t>●</a:t>
            </a:r>
            <a:endParaRPr lang="ja-JP" altLang="ja-JP" dirty="0"/>
          </a:p>
        </p:txBody>
      </p:sp>
      <p:sp>
        <p:nvSpPr>
          <p:cNvPr id="32771"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14</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スライド イメージ プレースホルダ 1"/>
          <p:cNvSpPr>
            <a:spLocks noGrp="1" noRot="1" noChangeAspect="1"/>
          </p:cNvSpPr>
          <p:nvPr>
            <p:ph type="sldImg"/>
          </p:nvPr>
        </p:nvSpPr>
        <p:spPr>
          <a:ln/>
        </p:spPr>
      </p:sp>
      <p:sp>
        <p:nvSpPr>
          <p:cNvPr id="37890"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en-US" b="0" dirty="0"/>
              <a:t>保健事業には、●</a:t>
            </a:r>
            <a:r>
              <a:rPr lang="ja-JP" altLang="ja-JP" b="0" dirty="0"/>
              <a:t>健康管理講座</a:t>
            </a:r>
            <a:r>
              <a:rPr lang="ja-JP" altLang="en-US" b="0" dirty="0"/>
              <a:t>や●</a:t>
            </a:r>
            <a:r>
              <a:rPr lang="ja-JP" altLang="ja-JP" b="0" dirty="0"/>
              <a:t>展覧会・コンサートなどの芸術鑑賞補助事業</a:t>
            </a:r>
            <a:r>
              <a:rPr lang="ja-JP" altLang="ja-JP" b="0" dirty="0" smtClean="0"/>
              <a:t>、</a:t>
            </a:r>
            <a:endParaRPr lang="en-US" altLang="ja-JP" b="0" dirty="0" smtClean="0"/>
          </a:p>
          <a:p>
            <a:pPr lvl="0" indent="0" defTabSz="914400">
              <a:spcBef>
                <a:spcPct val="0"/>
              </a:spcBef>
            </a:pPr>
            <a:r>
              <a:rPr lang="ja-JP" altLang="en-US" b="0" dirty="0" smtClean="0"/>
              <a:t>高知</a:t>
            </a:r>
            <a:r>
              <a:rPr lang="ja-JP" altLang="en-US" b="0" dirty="0"/>
              <a:t>会館</a:t>
            </a:r>
            <a:r>
              <a:rPr lang="ja-JP" altLang="ja-JP" b="0" dirty="0"/>
              <a:t>の宿泊施設利用補助などもあります</a:t>
            </a:r>
            <a:r>
              <a:rPr lang="ja-JP" altLang="ja-JP" b="0" dirty="0" smtClean="0"/>
              <a:t>。</a:t>
            </a:r>
            <a:endParaRPr lang="en-US" altLang="ja-JP" b="0" dirty="0" smtClean="0"/>
          </a:p>
          <a:p>
            <a:pPr lvl="0" indent="0" defTabSz="914400">
              <a:spcBef>
                <a:spcPct val="0"/>
              </a:spcBef>
            </a:pPr>
            <a:r>
              <a:rPr lang="ja-JP" altLang="en-US" b="0" dirty="0" smtClean="0"/>
              <a:t>この中から、上から３つめの●高知会館で利用できる宿泊施設利用補助が</a:t>
            </a:r>
            <a:endParaRPr lang="en-US" altLang="ja-JP" b="0" dirty="0" smtClean="0"/>
          </a:p>
          <a:p>
            <a:pPr lvl="0" indent="0" defTabSz="914400">
              <a:spcBef>
                <a:spcPct val="0"/>
              </a:spcBef>
            </a:pPr>
            <a:r>
              <a:rPr lang="ja-JP" altLang="en-US" b="0" dirty="0" smtClean="0"/>
              <a:t>比較的利用が多い上に、今年度から変更点がありますので少し詳細をお伝えします。●</a:t>
            </a:r>
            <a:endParaRPr lang="ja-JP" altLang="ja-JP" b="0" dirty="0"/>
          </a:p>
        </p:txBody>
      </p:sp>
      <p:sp>
        <p:nvSpPr>
          <p:cNvPr id="37891"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15</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スライド イメージ プレースホルダー 1"/>
          <p:cNvSpPr>
            <a:spLocks noGrp="1" noRot="1" noChangeAspect="1"/>
          </p:cNvSpPr>
          <p:nvPr>
            <p:ph type="sldImg"/>
          </p:nvPr>
        </p:nvSpPr>
        <p:spPr>
          <a:ln/>
        </p:spPr>
      </p:sp>
      <p:sp>
        <p:nvSpPr>
          <p:cNvPr id="39938" name="ノート プレースホルダー 2"/>
          <p:cNvSpPr>
            <a:spLocks noGrp="1"/>
          </p:cNvSpPr>
          <p:nvPr>
            <p:ph type="body"/>
          </p:nvPr>
        </p:nvSpPr>
        <p:spPr>
          <a:ln/>
        </p:spPr>
        <p:txBody>
          <a:bodyPr wrap="square" lIns="91440" tIns="45720" rIns="91440" bIns="45720" anchor="t"/>
          <a:lstStyle/>
          <a:p>
            <a:pPr lvl="0" indent="0" defTabSz="914400"/>
            <a:r>
              <a:rPr lang="ja-JP" altLang="en-US" b="0" dirty="0" smtClean="0"/>
              <a:t>内容としては、組合員とその被扶養者が「高知会館」を公務以外（＝プライベート）で宿泊利用する際に</a:t>
            </a:r>
            <a:endParaRPr lang="en-US" altLang="ja-JP" b="0" dirty="0" smtClean="0"/>
          </a:p>
          <a:p>
            <a:pPr lvl="0" indent="0" defTabSz="914400"/>
            <a:r>
              <a:rPr lang="ja-JP" altLang="en-US" b="0" dirty="0" smtClean="0"/>
              <a:t>宿泊料の一部の補助を受けることができる事業です。</a:t>
            </a:r>
            <a:endParaRPr lang="en-US" altLang="ja-JP" b="0" dirty="0" smtClean="0"/>
          </a:p>
          <a:p>
            <a:pPr lvl="0" indent="0" defTabSz="914400"/>
            <a:r>
              <a:rPr lang="ja-JP" altLang="en-US" b="0" dirty="0" smtClean="0"/>
              <a:t>補助額は、１人１泊につき</a:t>
            </a:r>
            <a:r>
              <a:rPr lang="en-US" altLang="ja-JP" b="0" dirty="0" smtClean="0"/>
              <a:t>2,500</a:t>
            </a:r>
            <a:r>
              <a:rPr lang="ja-JP" altLang="en-US" b="0" dirty="0" smtClean="0"/>
              <a:t>円で、“何回まで“という利用回数制限はありません。</a:t>
            </a:r>
            <a:endParaRPr lang="en-US" altLang="ja-JP" b="0" dirty="0" smtClean="0"/>
          </a:p>
          <a:p>
            <a:pPr lvl="0" indent="0" defTabSz="914400"/>
            <a:endParaRPr lang="en-US" altLang="ja-JP" b="0" dirty="0" smtClean="0"/>
          </a:p>
          <a:p>
            <a:pPr lvl="0" indent="0" defTabSz="914400"/>
            <a:r>
              <a:rPr lang="ja-JP" altLang="en-US" b="0" dirty="0" smtClean="0"/>
              <a:t>今年度からの変更点ですが、昨年度までは、「宿泊施設利用補助券」という様式に利用者が記入して、</a:t>
            </a:r>
            <a:endParaRPr lang="en-US" altLang="ja-JP" b="0" dirty="0" smtClean="0"/>
          </a:p>
          <a:p>
            <a:pPr lvl="0" indent="0" defTabSz="914400"/>
            <a:r>
              <a:rPr lang="ja-JP" altLang="en-US" b="0" dirty="0" smtClean="0"/>
              <a:t>事前</a:t>
            </a:r>
            <a:r>
              <a:rPr lang="ja-JP" altLang="en-US" b="0" dirty="0"/>
              <a:t>に学校長に証明してもらったもの</a:t>
            </a:r>
            <a:r>
              <a:rPr lang="ja-JP" altLang="en-US" b="0" dirty="0" smtClean="0"/>
              <a:t>を宿泊</a:t>
            </a:r>
            <a:r>
              <a:rPr lang="ja-JP" altLang="en-US" b="0" dirty="0"/>
              <a:t>当日</a:t>
            </a:r>
            <a:r>
              <a:rPr lang="ja-JP" altLang="en-US" b="0" dirty="0" smtClean="0"/>
              <a:t>にフロント</a:t>
            </a:r>
            <a:r>
              <a:rPr lang="ja-JP" altLang="en-US" b="0" dirty="0"/>
              <a:t>に提出</a:t>
            </a:r>
            <a:r>
              <a:rPr lang="ja-JP" altLang="en-US" b="0" dirty="0" smtClean="0"/>
              <a:t>すれば補助を受けることができていました。</a:t>
            </a:r>
            <a:endParaRPr lang="en-US" altLang="ja-JP" b="0" dirty="0" smtClean="0"/>
          </a:p>
          <a:p>
            <a:pPr lvl="0" indent="0" defTabSz="914400"/>
            <a:endParaRPr lang="en-US" altLang="ja-JP" b="0" dirty="0" smtClean="0"/>
          </a:p>
          <a:p>
            <a:pPr lvl="0" indent="0" defTabSz="914400"/>
            <a:r>
              <a:rPr lang="ja-JP" altLang="en-US" b="0" dirty="0" smtClean="0"/>
              <a:t>それが、今年度からは、対象施設である高知会館で発券しますので利用する際は、</a:t>
            </a:r>
            <a:endParaRPr lang="en-US" altLang="ja-JP" b="0" dirty="0" smtClean="0"/>
          </a:p>
          <a:p>
            <a:pPr lvl="0" indent="0" defTabSz="914400"/>
            <a:r>
              <a:rPr lang="ja-JP" altLang="en-US" b="0" dirty="0" smtClean="0"/>
              <a:t>組合員証や被扶養者証をフロントに提示して補助を受けるようになります。</a:t>
            </a:r>
            <a:endParaRPr lang="en-US" altLang="ja-JP" b="0" dirty="0" smtClean="0"/>
          </a:p>
          <a:p>
            <a:pPr lvl="0" indent="0" defTabSz="914400"/>
            <a:r>
              <a:rPr lang="ja-JP" altLang="en-US" b="0" dirty="0" smtClean="0"/>
              <a:t>ですので、事前に用紙に記入したり校長先生に押印をもらう必要は</a:t>
            </a:r>
            <a:r>
              <a:rPr lang="ja-JP" altLang="en-US" b="0" dirty="0" smtClean="0"/>
              <a:t>ありません。</a:t>
            </a:r>
            <a:endParaRPr lang="en-US" altLang="ja-JP" b="0" dirty="0" smtClean="0"/>
          </a:p>
          <a:p>
            <a:pPr lvl="0" indent="0" defTabSz="914400"/>
            <a:r>
              <a:rPr lang="ja-JP" altLang="en-US" b="0" dirty="0" smtClean="0"/>
              <a:t>先生方から「高知会館に安く泊まる申請の用紙が欲しい」というお話がありましたら</a:t>
            </a:r>
            <a:endParaRPr lang="en-US" altLang="ja-JP" b="0" dirty="0" smtClean="0"/>
          </a:p>
          <a:p>
            <a:pPr lvl="0" indent="0" defTabSz="914400"/>
            <a:r>
              <a:rPr lang="ja-JP" altLang="en-US" b="0" dirty="0" smtClean="0"/>
              <a:t>「今年度からは用紙は廃止されています。高知会館で発券してくれるのでフロントで組合員証を提示してください」</a:t>
            </a:r>
            <a:endParaRPr lang="en-US" altLang="ja-JP" b="0" dirty="0" smtClean="0"/>
          </a:p>
          <a:p>
            <a:pPr lvl="0" indent="0" defTabSz="914400"/>
            <a:r>
              <a:rPr lang="ja-JP" altLang="en-US" b="0" dirty="0" smtClean="0"/>
              <a:t>とお伝えいただけたらと思います。●</a:t>
            </a:r>
            <a:endParaRPr lang="en-US" altLang="ja-JP" b="0" dirty="0" smtClean="0"/>
          </a:p>
        </p:txBody>
      </p:sp>
      <p:sp>
        <p:nvSpPr>
          <p:cNvPr id="39939"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16</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スライド イメージ プレースホルダ 1"/>
          <p:cNvSpPr>
            <a:spLocks noGrp="1" noRot="1" noChangeAspect="1"/>
          </p:cNvSpPr>
          <p:nvPr>
            <p:ph type="sldImg"/>
          </p:nvPr>
        </p:nvSpPr>
        <p:spPr>
          <a:ln/>
        </p:spPr>
      </p:sp>
      <p:sp>
        <p:nvSpPr>
          <p:cNvPr id="41986"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ja-JP" dirty="0"/>
              <a:t>それから共済組合の事業をしっかりチェックしていた</a:t>
            </a:r>
            <a:r>
              <a:rPr lang="ja-JP" altLang="en-US" dirty="0"/>
              <a:t>四万十</a:t>
            </a:r>
            <a:r>
              <a:rPr lang="ja-JP" altLang="ja-JP" dirty="0"/>
              <a:t>先生は</a:t>
            </a:r>
            <a:r>
              <a:rPr lang="ja-JP" altLang="ja-JP" dirty="0" smtClean="0"/>
              <a:t>、</a:t>
            </a:r>
            <a:r>
              <a:rPr lang="ja-JP" altLang="en-US" b="0" dirty="0" smtClean="0"/>
              <a:t>初任者研で知り合った人と</a:t>
            </a:r>
            <a:endParaRPr lang="en-US" altLang="ja-JP" b="0" dirty="0"/>
          </a:p>
          <a:p>
            <a:pPr lvl="0" indent="0" defTabSz="914400">
              <a:spcBef>
                <a:spcPct val="0"/>
              </a:spcBef>
            </a:pPr>
            <a:r>
              <a:rPr lang="ja-JP" altLang="ja-JP" dirty="0"/>
              <a:t>芸術鑑賞</a:t>
            </a:r>
            <a:r>
              <a:rPr lang="ja-JP" altLang="en-US" dirty="0"/>
              <a:t>の展覧会やコンサート</a:t>
            </a:r>
            <a:r>
              <a:rPr lang="ja-JP" altLang="ja-JP" dirty="0"/>
              <a:t>でデートを重ね、やがてめでたく結婚の運びとなりました。</a:t>
            </a:r>
          </a:p>
          <a:p>
            <a:pPr lvl="0" indent="0" defTabSz="914400">
              <a:spcBef>
                <a:spcPct val="0"/>
              </a:spcBef>
            </a:pPr>
            <a:r>
              <a:rPr lang="ja-JP" altLang="en-US" dirty="0"/>
              <a:t>●</a:t>
            </a:r>
            <a:r>
              <a:rPr lang="ja-JP" altLang="ja-JP" dirty="0"/>
              <a:t>互助会員が結婚したら、互助会から</a:t>
            </a:r>
            <a:r>
              <a:rPr lang="en-US" altLang="ja-JP" dirty="0"/>
              <a:t>20,000</a:t>
            </a:r>
            <a:r>
              <a:rPr lang="ja-JP" altLang="ja-JP" dirty="0"/>
              <a:t>円の祝金が支給されます。</a:t>
            </a:r>
            <a:r>
              <a:rPr lang="ja-JP" altLang="en-US" dirty="0"/>
              <a:t>●</a:t>
            </a:r>
            <a:r>
              <a:rPr lang="ja-JP" altLang="ja-JP" dirty="0"/>
              <a:t>夫婦とも会員だったらもちろん２人とももらえます。</a:t>
            </a:r>
            <a:r>
              <a:rPr lang="ja-JP" altLang="en-US" dirty="0"/>
              <a:t>●</a:t>
            </a:r>
            <a:endParaRPr lang="en-US" altLang="ja-JP" dirty="0"/>
          </a:p>
          <a:p>
            <a:pPr lvl="0" indent="0" defTabSz="914400">
              <a:spcBef>
                <a:spcPct val="0"/>
              </a:spcBef>
            </a:pPr>
            <a:endParaRPr lang="ja-JP" altLang="en-US" dirty="0"/>
          </a:p>
        </p:txBody>
      </p:sp>
      <p:sp>
        <p:nvSpPr>
          <p:cNvPr id="41987"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17</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 1"/>
          <p:cNvSpPr>
            <a:spLocks noGrp="1" noRot="1" noChangeAspect="1"/>
          </p:cNvSpPr>
          <p:nvPr>
            <p:ph type="sldImg"/>
          </p:nvPr>
        </p:nvSpPr>
        <p:spPr>
          <a:ln/>
        </p:spPr>
      </p:sp>
      <p:sp>
        <p:nvSpPr>
          <p:cNvPr id="44034"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ja-JP" dirty="0" smtClean="0"/>
              <a:t>結婚</a:t>
            </a:r>
            <a:r>
              <a:rPr lang="ja-JP" altLang="ja-JP" dirty="0"/>
              <a:t>して</a:t>
            </a:r>
            <a:r>
              <a:rPr lang="en-US" altLang="ja-JP" dirty="0"/>
              <a:t>2</a:t>
            </a:r>
            <a:r>
              <a:rPr lang="ja-JP" altLang="ja-JP" dirty="0"/>
              <a:t>年、待望の赤ちゃんを授かりました。</a:t>
            </a:r>
            <a:endParaRPr lang="en-US" altLang="ja-JP" dirty="0"/>
          </a:p>
          <a:p>
            <a:pPr lvl="0" indent="0" defTabSz="914400">
              <a:spcBef>
                <a:spcPct val="0"/>
              </a:spcBef>
            </a:pPr>
            <a:r>
              <a:rPr lang="ja-JP" altLang="ja-JP" dirty="0"/>
              <a:t>今</a:t>
            </a:r>
            <a:r>
              <a:rPr lang="ja-JP" altLang="ja-JP" dirty="0" smtClean="0"/>
              <a:t>は</a:t>
            </a:r>
            <a:r>
              <a:rPr lang="ja-JP" altLang="en-US" b="0" dirty="0" smtClean="0"/>
              <a:t>産前休暇中</a:t>
            </a:r>
            <a:r>
              <a:rPr lang="ja-JP" altLang="ja-JP" b="0" dirty="0" smtClean="0"/>
              <a:t>から、</a:t>
            </a:r>
            <a:r>
              <a:rPr lang="ja-JP" altLang="en-US" b="0" dirty="0" smtClean="0"/>
              <a:t>　</a:t>
            </a:r>
            <a:r>
              <a:rPr lang="ja-JP" altLang="ja-JP" b="0" dirty="0" smtClean="0"/>
              <a:t>共済</a:t>
            </a:r>
            <a:r>
              <a:rPr lang="ja-JP" altLang="ja-JP" b="0" dirty="0"/>
              <a:t>組合の掛金を免除してもらえる制度があります</a:t>
            </a:r>
            <a:r>
              <a:rPr lang="ja-JP" altLang="ja-JP" b="0" dirty="0" smtClean="0"/>
              <a:t>。</a:t>
            </a:r>
            <a:r>
              <a:rPr lang="ja-JP" altLang="en-US" b="0" dirty="0" smtClean="0"/>
              <a:t>　</a:t>
            </a:r>
            <a:endParaRPr lang="en-US" altLang="ja-JP" b="0" dirty="0" smtClean="0"/>
          </a:p>
          <a:p>
            <a:pPr lvl="0" indent="0" defTabSz="914400">
              <a:spcBef>
                <a:spcPct val="0"/>
              </a:spcBef>
            </a:pPr>
            <a:r>
              <a:rPr lang="ja-JP" altLang="en-US" b="0" dirty="0" smtClean="0"/>
              <a:t>免除される期間は産休の期間と少しずれることになりますので、手引きで確認しておきましょう。</a:t>
            </a:r>
            <a:endParaRPr lang="en-US" altLang="ja-JP" b="0" dirty="0" smtClean="0"/>
          </a:p>
          <a:p>
            <a:pPr lvl="0" indent="0" defTabSz="914400">
              <a:spcBef>
                <a:spcPct val="0"/>
              </a:spcBef>
            </a:pPr>
            <a:r>
              <a:rPr lang="ja-JP" altLang="ja-JP" b="0" dirty="0" smtClean="0"/>
              <a:t>また</a:t>
            </a:r>
            <a:r>
              <a:rPr lang="ja-JP" altLang="en-US" b="0" dirty="0" smtClean="0"/>
              <a:t>育児休業中</a:t>
            </a:r>
            <a:r>
              <a:rPr lang="ja-JP" altLang="ja-JP" b="0" dirty="0" smtClean="0"/>
              <a:t>は</a:t>
            </a:r>
            <a:r>
              <a:rPr lang="ja-JP" altLang="ja-JP" dirty="0"/>
              <a:t>共済組合だけで</a:t>
            </a:r>
            <a:r>
              <a:rPr lang="ja-JP" altLang="ja-JP" dirty="0" smtClean="0"/>
              <a:t>なく</a:t>
            </a:r>
            <a:r>
              <a:rPr lang="ja-JP" altLang="en-US" dirty="0" smtClean="0"/>
              <a:t>　●</a:t>
            </a:r>
            <a:r>
              <a:rPr lang="ja-JP" altLang="ja-JP" dirty="0"/>
              <a:t>互助会の掛金も免除されるのでとても助かります。</a:t>
            </a:r>
          </a:p>
          <a:p>
            <a:pPr lvl="0" indent="0" defTabSz="914400">
              <a:spcBef>
                <a:spcPct val="0"/>
              </a:spcBef>
            </a:pPr>
            <a:r>
              <a:rPr lang="ja-JP" altLang="en-US" dirty="0"/>
              <a:t>●</a:t>
            </a:r>
            <a:r>
              <a:rPr lang="ja-JP" altLang="ja-JP" dirty="0"/>
              <a:t>出産には多額の費用がかかりますが、共済組合の「出産費等の直接支払制度」を利用すると、</a:t>
            </a:r>
            <a:endParaRPr lang="en-US" altLang="ja-JP" dirty="0"/>
          </a:p>
          <a:p>
            <a:pPr lvl="0" indent="0" defTabSz="914400">
              <a:spcBef>
                <a:spcPct val="0"/>
              </a:spcBef>
            </a:pPr>
            <a:r>
              <a:rPr lang="ja-JP" altLang="ja-JP" dirty="0"/>
              <a:t>共済組合から医療機関に直接出産費用の支払いをしてくれます。</a:t>
            </a:r>
            <a:endParaRPr lang="en-US" altLang="ja-JP" dirty="0"/>
          </a:p>
          <a:p>
            <a:pPr lvl="0" indent="0" defTabSz="914400">
              <a:spcBef>
                <a:spcPct val="0"/>
              </a:spcBef>
            </a:pPr>
            <a:r>
              <a:rPr lang="ja-JP" altLang="ja-JP" dirty="0"/>
              <a:t>共済組合から支給される出産費は</a:t>
            </a:r>
            <a:r>
              <a:rPr lang="ja-JP" altLang="en-US" dirty="0"/>
              <a:t>お子</a:t>
            </a:r>
            <a:r>
              <a:rPr lang="ja-JP" altLang="ja-JP" dirty="0"/>
              <a:t>さん</a:t>
            </a:r>
            <a:r>
              <a:rPr lang="en-US" altLang="ja-JP" dirty="0"/>
              <a:t>1</a:t>
            </a:r>
            <a:r>
              <a:rPr lang="ja-JP" altLang="ja-JP" dirty="0"/>
              <a:t>人につき通常</a:t>
            </a:r>
            <a:r>
              <a:rPr lang="en-US" altLang="ja-JP" dirty="0"/>
              <a:t>4</a:t>
            </a:r>
            <a:r>
              <a:rPr lang="ja-JP" altLang="ja-JP" dirty="0"/>
              <a:t>２万円ですが、</a:t>
            </a:r>
            <a:endParaRPr lang="en-US" altLang="ja-JP" dirty="0"/>
          </a:p>
          <a:p>
            <a:pPr lvl="0" indent="0" defTabSz="914400">
              <a:spcBef>
                <a:spcPct val="0"/>
              </a:spcBef>
            </a:pPr>
            <a:r>
              <a:rPr lang="ja-JP" altLang="ja-JP" dirty="0"/>
              <a:t>出産費用がそれほどかからなかった場合には、差額がご本人に支給されます。</a:t>
            </a:r>
            <a:endParaRPr lang="en-US" altLang="ja-JP" dirty="0"/>
          </a:p>
          <a:p>
            <a:pPr lvl="0" indent="0" defTabSz="914400">
              <a:spcBef>
                <a:spcPct val="0"/>
              </a:spcBef>
            </a:pPr>
            <a:r>
              <a:rPr lang="ja-JP" altLang="en-US" dirty="0"/>
              <a:t>●</a:t>
            </a:r>
            <a:r>
              <a:rPr lang="ja-JP" altLang="ja-JP" dirty="0"/>
              <a:t>また出産費附加金として、</a:t>
            </a:r>
            <a:r>
              <a:rPr lang="ja-JP" altLang="en-US" dirty="0"/>
              <a:t>お子</a:t>
            </a:r>
            <a:r>
              <a:rPr lang="ja-JP" altLang="ja-JP" dirty="0"/>
              <a:t>さん</a:t>
            </a:r>
            <a:r>
              <a:rPr lang="en-US" altLang="ja-JP" dirty="0"/>
              <a:t>1</a:t>
            </a:r>
            <a:r>
              <a:rPr lang="ja-JP" altLang="ja-JP" dirty="0"/>
              <a:t>人につき</a:t>
            </a:r>
            <a:r>
              <a:rPr lang="en-US" altLang="ja-JP" dirty="0"/>
              <a:t>50,000</a:t>
            </a:r>
            <a:r>
              <a:rPr lang="ja-JP" altLang="ja-JP" dirty="0"/>
              <a:t>円も支給されます。</a:t>
            </a:r>
          </a:p>
          <a:p>
            <a:pPr lvl="0" indent="0" defTabSz="914400">
              <a:spcBef>
                <a:spcPct val="0"/>
              </a:spcBef>
            </a:pPr>
            <a:r>
              <a:rPr lang="ja-JP" altLang="en-US" dirty="0"/>
              <a:t>●</a:t>
            </a:r>
            <a:r>
              <a:rPr lang="ja-JP" altLang="ja-JP" dirty="0"/>
              <a:t>その他に、共済組合から保育用品等の補助、</a:t>
            </a:r>
            <a:endParaRPr lang="en-US" altLang="ja-JP" dirty="0"/>
          </a:p>
          <a:p>
            <a:pPr lvl="0" indent="0" defTabSz="914400">
              <a:spcBef>
                <a:spcPct val="0"/>
              </a:spcBef>
            </a:pPr>
            <a:r>
              <a:rPr lang="ja-JP" altLang="en-US" dirty="0"/>
              <a:t>●</a:t>
            </a:r>
            <a:r>
              <a:rPr lang="ja-JP" altLang="ja-JP" dirty="0"/>
              <a:t>互助会から</a:t>
            </a:r>
            <a:r>
              <a:rPr lang="ja-JP" altLang="en-US" dirty="0"/>
              <a:t>お子</a:t>
            </a:r>
            <a:r>
              <a:rPr lang="ja-JP" altLang="ja-JP" dirty="0"/>
              <a:t>さん</a:t>
            </a:r>
            <a:r>
              <a:rPr lang="en-US" altLang="ja-JP" dirty="0"/>
              <a:t>1</a:t>
            </a:r>
            <a:r>
              <a:rPr lang="ja-JP" altLang="ja-JP" dirty="0"/>
              <a:t>人につき</a:t>
            </a:r>
            <a:r>
              <a:rPr lang="en-US" altLang="ja-JP" dirty="0"/>
              <a:t>20,000</a:t>
            </a:r>
            <a:r>
              <a:rPr lang="ja-JP" altLang="ja-JP" dirty="0"/>
              <a:t>円の出産祝金の支給もあります。</a:t>
            </a:r>
            <a:endParaRPr lang="en-US" altLang="ja-JP" dirty="0"/>
          </a:p>
          <a:p>
            <a:pPr lvl="0" indent="0" defTabSz="914400">
              <a:spcBef>
                <a:spcPct val="0"/>
              </a:spcBef>
            </a:pPr>
            <a:r>
              <a:rPr lang="ja-JP" altLang="en-US" dirty="0"/>
              <a:t>なお、補足ですが、</a:t>
            </a:r>
            <a:endParaRPr lang="en-US" altLang="ja-JP" dirty="0"/>
          </a:p>
          <a:p>
            <a:pPr lvl="0" indent="0" defTabSz="914400">
              <a:spcBef>
                <a:spcPct val="0"/>
              </a:spcBef>
            </a:pPr>
            <a:r>
              <a:rPr lang="ja-JP" altLang="en-US" dirty="0"/>
              <a:t>●出産費・家族出産費及び附加金と保育用品等の補助については、</a:t>
            </a:r>
            <a:endParaRPr lang="en-US" altLang="ja-JP" dirty="0"/>
          </a:p>
          <a:p>
            <a:pPr lvl="0" indent="0" defTabSz="914400">
              <a:spcBef>
                <a:spcPct val="0"/>
              </a:spcBef>
            </a:pPr>
            <a:r>
              <a:rPr lang="ja-JP" altLang="en-US" dirty="0"/>
              <a:t>本人または被扶養者が出産する場合に該当、</a:t>
            </a:r>
            <a:endParaRPr lang="en-US" altLang="ja-JP" dirty="0"/>
          </a:p>
          <a:p>
            <a:pPr lvl="0" indent="0" defTabSz="914400">
              <a:spcBef>
                <a:spcPct val="0"/>
              </a:spcBef>
            </a:pPr>
            <a:r>
              <a:rPr lang="ja-JP" altLang="en-US" dirty="0"/>
              <a:t>●互助会の出産祝金は、本人又は配偶者が出産する場合に該当し、</a:t>
            </a:r>
            <a:endParaRPr lang="en-US" altLang="ja-JP" dirty="0"/>
          </a:p>
          <a:p>
            <a:pPr lvl="0" indent="0" defTabSz="914400">
              <a:spcBef>
                <a:spcPct val="0"/>
              </a:spcBef>
            </a:pPr>
            <a:r>
              <a:rPr lang="ja-JP" altLang="en-US" dirty="0"/>
              <a:t>夫婦とも会員であれば双方に支給されます。</a:t>
            </a:r>
            <a:endParaRPr lang="en-US" altLang="ja-JP" dirty="0"/>
          </a:p>
          <a:p>
            <a:pPr lvl="0" indent="0" defTabSz="914400">
              <a:spcBef>
                <a:spcPct val="0"/>
              </a:spcBef>
            </a:pPr>
            <a:endParaRPr lang="ja-JP" altLang="en-US" dirty="0"/>
          </a:p>
        </p:txBody>
      </p:sp>
      <p:sp>
        <p:nvSpPr>
          <p:cNvPr id="44035"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18</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スライド イメージ プレースホルダ 1"/>
          <p:cNvSpPr>
            <a:spLocks noGrp="1" noRot="1" noChangeAspect="1"/>
          </p:cNvSpPr>
          <p:nvPr>
            <p:ph type="sldImg"/>
          </p:nvPr>
        </p:nvSpPr>
        <p:spPr>
          <a:ln/>
        </p:spPr>
      </p:sp>
      <p:sp>
        <p:nvSpPr>
          <p:cNvPr id="46082"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ja-JP" dirty="0"/>
              <a:t>扶養に関して</a:t>
            </a:r>
            <a:r>
              <a:rPr lang="ja-JP" altLang="ja-JP" dirty="0" smtClean="0"/>
              <a:t>は第</a:t>
            </a:r>
            <a:r>
              <a:rPr lang="en-US" altLang="ja-JP" dirty="0" smtClean="0"/>
              <a:t>1</a:t>
            </a:r>
            <a:r>
              <a:rPr lang="ja-JP" altLang="ja-JP" dirty="0"/>
              <a:t>子なので</a:t>
            </a:r>
            <a:r>
              <a:rPr lang="ja-JP" altLang="ja-JP" dirty="0" smtClean="0"/>
              <a:t>、</a:t>
            </a:r>
            <a:r>
              <a:rPr lang="ja-JP" altLang="en-US" b="1" dirty="0" smtClean="0"/>
              <a:t>　</a:t>
            </a:r>
            <a:r>
              <a:rPr lang="ja-JP" altLang="ja-JP" dirty="0" smtClean="0"/>
              <a:t>所得</a:t>
            </a:r>
            <a:r>
              <a:rPr lang="ja-JP" altLang="ja-JP" dirty="0"/>
              <a:t>の多い夫の方で扶養手当</a:t>
            </a:r>
            <a:r>
              <a:rPr lang="ja-JP" altLang="ja-JP" dirty="0" smtClean="0"/>
              <a:t>、共済</a:t>
            </a:r>
            <a:r>
              <a:rPr lang="ja-JP" altLang="ja-JP" dirty="0"/>
              <a:t>組合の被扶養者認定とも手続きを</a:t>
            </a:r>
            <a:r>
              <a:rPr lang="ja-JP" altLang="ja-JP" dirty="0" smtClean="0"/>
              <a:t>行い</a:t>
            </a:r>
            <a:r>
              <a:rPr lang="ja-JP" altLang="en-US" b="0" dirty="0" smtClean="0"/>
              <a:t>、子どもの保険証も届き</a:t>
            </a:r>
            <a:r>
              <a:rPr lang="ja-JP" altLang="ja-JP" b="0" dirty="0" smtClean="0"/>
              <a:t>ま</a:t>
            </a:r>
            <a:r>
              <a:rPr lang="ja-JP" altLang="en-US" b="0" dirty="0" smtClean="0"/>
              <a:t>した</a:t>
            </a:r>
            <a:r>
              <a:rPr lang="ja-JP" altLang="ja-JP" b="0" dirty="0"/>
              <a:t>。</a:t>
            </a:r>
            <a:r>
              <a:rPr lang="ja-JP" altLang="en-US" b="0" dirty="0" smtClean="0"/>
              <a:t>●</a:t>
            </a:r>
            <a:endParaRPr lang="en-US" altLang="ja-JP" b="0" dirty="0" smtClean="0"/>
          </a:p>
          <a:p>
            <a:pPr lvl="0" indent="0" defTabSz="914400">
              <a:spcBef>
                <a:spcPct val="0"/>
              </a:spcBef>
            </a:pPr>
            <a:r>
              <a:rPr lang="ja-JP" altLang="ja-JP" dirty="0" smtClean="0"/>
              <a:t>共済組合被</a:t>
            </a:r>
            <a:r>
              <a:rPr lang="ja-JP" altLang="ja-JP" dirty="0"/>
              <a:t>扶養者の認定は、</a:t>
            </a:r>
            <a:r>
              <a:rPr lang="en-US" altLang="ja-JP" dirty="0"/>
              <a:t>30</a:t>
            </a:r>
            <a:r>
              <a:rPr lang="ja-JP" altLang="ja-JP" dirty="0"/>
              <a:t>日以内に申請しない</a:t>
            </a:r>
            <a:r>
              <a:rPr lang="ja-JP" altLang="ja-JP" dirty="0" smtClean="0"/>
              <a:t>と出生</a:t>
            </a:r>
            <a:r>
              <a:rPr lang="ja-JP" altLang="ja-JP" dirty="0"/>
              <a:t>の日からの認定になりません</a:t>
            </a:r>
            <a:r>
              <a:rPr lang="ja-JP" altLang="en-US" dirty="0"/>
              <a:t>ので、</a:t>
            </a:r>
            <a:r>
              <a:rPr lang="ja-JP" altLang="ja-JP" dirty="0"/>
              <a:t>早めに手続きをしましょう。</a:t>
            </a:r>
            <a:endParaRPr lang="en-US" altLang="ja-JP" dirty="0"/>
          </a:p>
          <a:p>
            <a:pPr lvl="0" indent="0" defTabSz="914400">
              <a:spcBef>
                <a:spcPct val="0"/>
              </a:spcBef>
            </a:pPr>
            <a:r>
              <a:rPr lang="ja-JP" altLang="en-US" dirty="0"/>
              <a:t>●</a:t>
            </a:r>
            <a:r>
              <a:rPr lang="ja-JP" altLang="ja-JP" dirty="0"/>
              <a:t>ちなみに扶養手当の方は</a:t>
            </a:r>
            <a:r>
              <a:rPr lang="ja-JP" altLang="en-US" dirty="0"/>
              <a:t>１</a:t>
            </a:r>
            <a:r>
              <a:rPr lang="en-US" altLang="ja-JP" dirty="0"/>
              <a:t>5</a:t>
            </a:r>
            <a:r>
              <a:rPr lang="ja-JP" altLang="ja-JP" dirty="0"/>
              <a:t>日以内の申請が必要です。今回の説明とはちょっと別の話ですが、大切な部分なので覚えておきましょう。</a:t>
            </a:r>
            <a:endParaRPr lang="en-US" altLang="ja-JP" dirty="0"/>
          </a:p>
          <a:p>
            <a:pPr lvl="0" indent="0" defTabSz="914400">
              <a:spcBef>
                <a:spcPct val="0"/>
              </a:spcBef>
            </a:pPr>
            <a:r>
              <a:rPr lang="ja-JP" altLang="ja-JP" dirty="0"/>
              <a:t>また、認定の申請だけでなく</a:t>
            </a:r>
            <a:r>
              <a:rPr lang="ja-JP" altLang="ja-JP" dirty="0" smtClean="0"/>
              <a:t>、被</a:t>
            </a:r>
            <a:r>
              <a:rPr lang="ja-JP" altLang="ja-JP" dirty="0"/>
              <a:t>扶養者の収入が増えたり、</a:t>
            </a:r>
            <a:r>
              <a:rPr lang="ja-JP" altLang="en-US" dirty="0"/>
              <a:t>就職して</a:t>
            </a:r>
            <a:r>
              <a:rPr lang="ja-JP" altLang="ja-JP" dirty="0"/>
              <a:t>他の健康保険の被保険者になるなどして被扶養者の要件を欠くことになった場合の認定取消の手続きも、抜かりなく速やかに行うように気を付けてください。</a:t>
            </a:r>
            <a:r>
              <a:rPr lang="ja-JP" altLang="en-US" dirty="0"/>
              <a:t>●</a:t>
            </a:r>
          </a:p>
        </p:txBody>
      </p:sp>
      <p:sp>
        <p:nvSpPr>
          <p:cNvPr id="46083"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19</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スライド イメージ プレースホルダー 1"/>
          <p:cNvSpPr>
            <a:spLocks noGrp="1" noRot="1" noChangeAspect="1"/>
          </p:cNvSpPr>
          <p:nvPr>
            <p:ph type="sldImg"/>
          </p:nvPr>
        </p:nvSpPr>
        <p:spPr>
          <a:ln/>
        </p:spPr>
      </p:sp>
      <p:sp>
        <p:nvSpPr>
          <p:cNvPr id="9218" name="ノート プレースホルダー 2"/>
          <p:cNvSpPr>
            <a:spLocks noGrp="1"/>
          </p:cNvSpPr>
          <p:nvPr>
            <p:ph type="body"/>
          </p:nvPr>
        </p:nvSpPr>
        <p:spPr>
          <a:ln/>
        </p:spPr>
        <p:txBody>
          <a:bodyPr wrap="square" lIns="91440" tIns="45720" rIns="91440" bIns="45720" anchor="t"/>
          <a:lstStyle/>
          <a:p>
            <a:pPr lvl="0" indent="0" defTabSz="914400"/>
            <a:r>
              <a:rPr lang="ja-JP" altLang="en-US" b="0" dirty="0" smtClean="0"/>
              <a:t>さて、皆さんは　公立</a:t>
            </a:r>
            <a:r>
              <a:rPr lang="ja-JP" altLang="en-US" b="0" dirty="0"/>
              <a:t>学校共済組合高知支部</a:t>
            </a:r>
            <a:r>
              <a:rPr lang="ja-JP" altLang="en-US" b="0" dirty="0" smtClean="0"/>
              <a:t>と　高知県教職員互助会　は聞いたことがあるかと思います。</a:t>
            </a:r>
            <a:endParaRPr lang="en-US" altLang="ja-JP" b="0" dirty="0" smtClean="0"/>
          </a:p>
          <a:p>
            <a:pPr lvl="0" indent="0" defTabSz="914400"/>
            <a:r>
              <a:rPr lang="ja-JP" altLang="en-US" b="0" dirty="0" smtClean="0"/>
              <a:t>では公立学校共済組合高知支部、　高知県教職員互助会は、何</a:t>
            </a:r>
            <a:r>
              <a:rPr lang="ja-JP" altLang="en-US" b="0" dirty="0"/>
              <a:t>をしているところでしょうか？</a:t>
            </a:r>
          </a:p>
          <a:p>
            <a:pPr marL="0" marR="0" lvl="0" indent="0" algn="l" defTabSz="914400" eaLnBrk="0" fontAlgn="base" latinLnBrk="0" hangingPunct="0">
              <a:lnSpc>
                <a:spcPct val="100000"/>
              </a:lnSpc>
              <a:spcBef>
                <a:spcPct val="30000"/>
              </a:spcBef>
              <a:spcAft>
                <a:spcPct val="0"/>
              </a:spcAft>
              <a:buClrTx/>
              <a:buSzPct val="100000"/>
              <a:buFontTx/>
              <a:buNone/>
              <a:tabLst/>
              <a:defRPr/>
            </a:pPr>
            <a:r>
              <a:rPr lang="ja-JP" altLang="en-US" b="0" dirty="0" smtClean="0"/>
              <a:t>またどこにあるかご存知でしょうか？</a:t>
            </a:r>
            <a:endParaRPr lang="ja-JP" altLang="en-US" b="0" dirty="0"/>
          </a:p>
          <a:p>
            <a:pPr lvl="0" indent="0" defTabSz="914400"/>
            <a:r>
              <a:rPr lang="ja-JP" altLang="en-US" b="0" dirty="0" smtClean="0"/>
              <a:t>（３名に順番に聞く）</a:t>
            </a:r>
            <a:endParaRPr lang="en-US" altLang="ja-JP" b="0" dirty="0" smtClean="0"/>
          </a:p>
          <a:p>
            <a:pPr lvl="0" indent="0" defTabSz="914400"/>
            <a:endParaRPr lang="ja-JP" altLang="en-US" b="0" dirty="0"/>
          </a:p>
          <a:p>
            <a:pPr lvl="0" indent="0" defTabSz="914400"/>
            <a:r>
              <a:rPr lang="ja-JP" altLang="en-US" b="0" dirty="0" smtClean="0"/>
              <a:t>解答：</a:t>
            </a:r>
            <a:endParaRPr lang="en-US" altLang="ja-JP" b="0" dirty="0" smtClean="0"/>
          </a:p>
          <a:p>
            <a:pPr lvl="0" indent="0" defTabSz="914400"/>
            <a:r>
              <a:rPr lang="ja-JP" altLang="en-US" b="0" dirty="0" smtClean="0"/>
              <a:t>日本における共済組合とは、公務員及び私立学校教職員を対象とした、</a:t>
            </a:r>
            <a:endParaRPr lang="en-US" altLang="ja-JP" b="0" dirty="0" smtClean="0"/>
          </a:p>
          <a:p>
            <a:pPr lvl="0" indent="0" defTabSz="914400"/>
            <a:r>
              <a:rPr lang="ja-JP" altLang="en-US" b="0" dirty="0" smtClean="0"/>
              <a:t>公的社会保障を運営する社会保険組合です。</a:t>
            </a:r>
            <a:endParaRPr lang="en-US" altLang="ja-JP" b="0" dirty="0" smtClean="0"/>
          </a:p>
          <a:p>
            <a:pPr lvl="0" indent="0" defTabSz="914400"/>
            <a:r>
              <a:rPr lang="ja-JP" altLang="en-US" b="0" dirty="0" smtClean="0"/>
              <a:t>小中学校に勤務する県費負担教職員（Ｒ２年</a:t>
            </a:r>
            <a:r>
              <a:rPr lang="en-US" altLang="ja-JP" b="0" dirty="0" smtClean="0"/>
              <a:t>4</a:t>
            </a:r>
            <a:r>
              <a:rPr lang="ja-JP" altLang="en-US" b="0" dirty="0" smtClean="0"/>
              <a:t>月より：臨時的任用職員・任期付教員も追加）は、</a:t>
            </a:r>
            <a:endParaRPr lang="en-US" altLang="ja-JP" b="0" dirty="0" smtClean="0"/>
          </a:p>
          <a:p>
            <a:pPr lvl="0" indent="0" defTabSz="914400"/>
            <a:r>
              <a:rPr lang="ja-JP" altLang="en-US" b="0" dirty="0" smtClean="0"/>
              <a:t>公立学校共済組合に加入しています。高知県教職員互助会は任意で加入します。</a:t>
            </a:r>
            <a:endParaRPr lang="en-US" altLang="ja-JP" b="0" dirty="0" smtClean="0"/>
          </a:p>
          <a:p>
            <a:pPr lvl="0" indent="0" defTabSz="914400"/>
            <a:r>
              <a:rPr lang="ja-JP" altLang="en-US" b="0" dirty="0" smtClean="0"/>
              <a:t>公立学校共済組合および高知県教職員互助会は、</a:t>
            </a:r>
            <a:endParaRPr lang="en-US" altLang="ja-JP" b="0" dirty="0" smtClean="0"/>
          </a:p>
          <a:p>
            <a:pPr lvl="0" indent="0" defTabSz="914400"/>
            <a:r>
              <a:rPr lang="ja-JP" altLang="en-US" b="0" dirty="0" smtClean="0"/>
              <a:t>民間</a:t>
            </a:r>
            <a:r>
              <a:rPr lang="ja-JP" altLang="en-US" b="0" dirty="0"/>
              <a:t>の健康保険に変わる短期給付事業、組合員及び遺族に対して年金の決定・支給を行う長期給付事業</a:t>
            </a:r>
            <a:r>
              <a:rPr lang="ja-JP" altLang="en-US" b="0" dirty="0" smtClean="0"/>
              <a:t>、</a:t>
            </a:r>
            <a:endParaRPr lang="en-US" altLang="ja-JP" b="0" dirty="0" smtClean="0"/>
          </a:p>
          <a:p>
            <a:pPr lvl="0" indent="0" defTabSz="914400"/>
            <a:r>
              <a:rPr lang="ja-JP" altLang="en-US" b="0" dirty="0" smtClean="0"/>
              <a:t>組合員</a:t>
            </a:r>
            <a:r>
              <a:rPr lang="ja-JP" altLang="en-US" b="0" dirty="0"/>
              <a:t>の福祉の向上を目的とした福祉事業を行っています</a:t>
            </a:r>
            <a:r>
              <a:rPr lang="ja-JP" altLang="en-US" b="0" dirty="0" smtClean="0"/>
              <a:t>。</a:t>
            </a:r>
            <a:endParaRPr lang="ja-JP" altLang="en-US" b="0" dirty="0"/>
          </a:p>
          <a:p>
            <a:pPr lvl="0" indent="0" defTabSz="914400"/>
            <a:r>
              <a:rPr lang="ja-JP" altLang="en-US" b="0" dirty="0"/>
              <a:t>場所は高知市</a:t>
            </a:r>
            <a:r>
              <a:rPr lang="ja-JP" altLang="en-US" b="0" dirty="0" smtClean="0"/>
              <a:t>丸の内の高知</a:t>
            </a:r>
            <a:r>
              <a:rPr lang="ja-JP" altLang="en-US" b="0" dirty="0"/>
              <a:t>県庁西庁舎にあります</a:t>
            </a:r>
            <a:r>
              <a:rPr lang="ja-JP" altLang="en-US" b="0" dirty="0" smtClean="0"/>
              <a:t>。</a:t>
            </a:r>
            <a:endParaRPr lang="en-US" altLang="ja-JP" b="0" dirty="0" smtClean="0"/>
          </a:p>
          <a:p>
            <a:pPr lvl="0" indent="0" defTabSz="914400"/>
            <a:endParaRPr lang="en-US" altLang="ja-JP" b="0" dirty="0" smtClean="0"/>
          </a:p>
          <a:p>
            <a:pPr lvl="0" indent="0" defTabSz="914400"/>
            <a:r>
              <a:rPr lang="ja-JP" altLang="en-US" b="0" dirty="0" smtClean="0"/>
              <a:t>市町村の職員の方は、各市町村の組合に加入しています。</a:t>
            </a:r>
            <a:endParaRPr lang="ja-JP" altLang="en-US" b="0" dirty="0"/>
          </a:p>
          <a:p>
            <a:pPr lvl="0" indent="0" defTabSz="914400"/>
            <a:endParaRPr lang="ja-JP" altLang="en-US" b="0" dirty="0"/>
          </a:p>
          <a:p>
            <a:pPr lvl="0" indent="0" defTabSz="914400"/>
            <a:r>
              <a:rPr lang="ja-JP" altLang="en-US" b="0" dirty="0" smtClean="0"/>
              <a:t>よく、</a:t>
            </a:r>
            <a:r>
              <a:rPr lang="ja-JP" altLang="en-US" b="0" dirty="0"/>
              <a:t>教職員共済や、ジブラルタ生命と</a:t>
            </a:r>
            <a:r>
              <a:rPr lang="ja-JP" altLang="en-US" b="0" dirty="0" smtClean="0"/>
              <a:t>いった生命保険</a:t>
            </a:r>
            <a:r>
              <a:rPr lang="ja-JP" altLang="en-US" b="0" dirty="0"/>
              <a:t>会社のようなものと間違われます。</a:t>
            </a:r>
          </a:p>
          <a:p>
            <a:pPr lvl="0" indent="0" defTabSz="914400"/>
            <a:r>
              <a:rPr lang="ja-JP" altLang="en-US" b="0" dirty="0"/>
              <a:t>保険も取り扱っていますが、保険会社ではありません</a:t>
            </a:r>
            <a:r>
              <a:rPr lang="ja-JP" altLang="en-US" b="0" dirty="0" smtClean="0"/>
              <a:t>。●</a:t>
            </a:r>
            <a:endParaRPr lang="ja-JP" altLang="en-US" b="0" dirty="0"/>
          </a:p>
          <a:p>
            <a:pPr lvl="0" indent="0" defTabSz="914400"/>
            <a:endParaRPr lang="ja-JP" altLang="en-US" b="0" dirty="0"/>
          </a:p>
        </p:txBody>
      </p:sp>
      <p:sp>
        <p:nvSpPr>
          <p:cNvPr id="9219"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2</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スライド イメージ プレースホルダー 1"/>
          <p:cNvSpPr>
            <a:spLocks noGrp="1" noRot="1" noChangeAspect="1"/>
          </p:cNvSpPr>
          <p:nvPr>
            <p:ph type="sldImg"/>
          </p:nvPr>
        </p:nvSpPr>
        <p:spPr>
          <a:ln/>
        </p:spPr>
      </p:sp>
      <p:sp>
        <p:nvSpPr>
          <p:cNvPr id="48130" name="ノート プレースホルダー 2"/>
          <p:cNvSpPr>
            <a:spLocks noGrp="1"/>
          </p:cNvSpPr>
          <p:nvPr>
            <p:ph type="body"/>
          </p:nvPr>
        </p:nvSpPr>
        <p:spPr>
          <a:ln/>
        </p:spPr>
        <p:txBody>
          <a:bodyPr wrap="square" lIns="91440" tIns="45720" rIns="91440" bIns="45720" anchor="t"/>
          <a:lstStyle/>
          <a:p>
            <a:pPr lvl="0" indent="0" defTabSz="914400"/>
            <a:r>
              <a:rPr lang="ja-JP" altLang="en-US" dirty="0"/>
              <a:t>共済組合の被扶養者に該当する者とは？　いったいどのような条件があるのでしょうか？　</a:t>
            </a:r>
            <a:endParaRPr lang="en-US" altLang="ja-JP" dirty="0" smtClean="0"/>
          </a:p>
          <a:p>
            <a:pPr lvl="0" indent="0" defTabSz="914400"/>
            <a:r>
              <a:rPr lang="ja-JP" altLang="en-US" b="0" dirty="0" smtClean="0"/>
              <a:t>給与上の扶養とは若干異なります。</a:t>
            </a:r>
            <a:endParaRPr lang="en-US" altLang="ja-JP" b="0" dirty="0" smtClean="0"/>
          </a:p>
          <a:p>
            <a:pPr lvl="0" indent="0" defTabSz="914400"/>
            <a:endParaRPr lang="ja-JP" altLang="en-US" dirty="0"/>
          </a:p>
          <a:p>
            <a:pPr lvl="0" indent="0" defTabSz="914400"/>
            <a:r>
              <a:rPr lang="ja-JP" altLang="en-US" dirty="0"/>
              <a:t>　</a:t>
            </a:r>
            <a:r>
              <a:rPr lang="en-US" altLang="ja-JP" dirty="0"/>
              <a:t>●</a:t>
            </a:r>
            <a:r>
              <a:rPr lang="ja-JP" altLang="en-US" dirty="0"/>
              <a:t>配偶者、子、父母、孫、祖父母、弟妹なら同一世帯でなくていいのですが、</a:t>
            </a:r>
            <a:r>
              <a:rPr lang="en-US" altLang="ja-JP" dirty="0"/>
              <a:t>●</a:t>
            </a:r>
          </a:p>
          <a:p>
            <a:pPr lvl="0" indent="0" defTabSz="914400"/>
            <a:r>
              <a:rPr lang="ja-JP" altLang="en-US" dirty="0"/>
              <a:t>兄姉、叔父叔母、甥、姪、配偶者の父母、連れ子は同一世帯でなければなりません</a:t>
            </a:r>
            <a:r>
              <a:rPr lang="ja-JP" altLang="en-US" dirty="0" smtClean="0"/>
              <a:t>。</a:t>
            </a:r>
            <a:endParaRPr lang="en-US" altLang="ja-JP" dirty="0" smtClean="0"/>
          </a:p>
          <a:p>
            <a:pPr lvl="0" indent="0" defTabSz="914400"/>
            <a:endParaRPr lang="en-US" altLang="ja-JP" dirty="0" smtClean="0"/>
          </a:p>
          <a:p>
            <a:pPr lvl="0" indent="0" defTabSz="914400"/>
            <a:r>
              <a:rPr lang="ja-JP" altLang="en-US" b="0" dirty="0" smtClean="0"/>
              <a:t>ちなみに、　皆さんは、一般認定と特別認定　の違いをご存知ですか？（会場にきく）</a:t>
            </a:r>
            <a:endParaRPr lang="en-US" altLang="ja-JP" b="0" dirty="0" smtClean="0"/>
          </a:p>
          <a:p>
            <a:pPr lvl="0" indent="0" defTabSz="914400"/>
            <a:r>
              <a:rPr lang="ja-JP" altLang="en-US" b="0" dirty="0" smtClean="0"/>
              <a:t>（解答）</a:t>
            </a:r>
            <a:endParaRPr lang="en-US" altLang="ja-JP" b="0" dirty="0" smtClean="0"/>
          </a:p>
          <a:p>
            <a:pPr lvl="0" indent="0" defTabSz="914400"/>
            <a:r>
              <a:rPr lang="ja-JP" altLang="en-US" b="0" dirty="0" smtClean="0"/>
              <a:t>扶養手当の認定を受けている被扶養者は、一般認定。　手当の支給がない被扶養者は、特別認定ということになります。</a:t>
            </a:r>
            <a:endParaRPr lang="en-US" altLang="ja-JP" b="0" dirty="0" smtClean="0"/>
          </a:p>
          <a:p>
            <a:pPr lvl="0" indent="0" defTabSz="914400"/>
            <a:r>
              <a:rPr lang="ja-JP" altLang="en-US" b="0" dirty="0" smtClean="0"/>
              <a:t>手続きの際の添付書類が違いますので注意しましょう。●</a:t>
            </a:r>
            <a:endParaRPr lang="en-US" altLang="ja-JP" b="0" dirty="0"/>
          </a:p>
        </p:txBody>
      </p:sp>
      <p:sp>
        <p:nvSpPr>
          <p:cNvPr id="48131"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20</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スライド イメージ プレースホルダー 1"/>
          <p:cNvSpPr>
            <a:spLocks noGrp="1" noRot="1" noChangeAspect="1"/>
          </p:cNvSpPr>
          <p:nvPr>
            <p:ph type="sldImg"/>
          </p:nvPr>
        </p:nvSpPr>
        <p:spPr>
          <a:ln/>
        </p:spPr>
      </p:sp>
      <p:sp>
        <p:nvSpPr>
          <p:cNvPr id="50178" name="ノート プレースホルダー 2"/>
          <p:cNvSpPr>
            <a:spLocks noGrp="1"/>
          </p:cNvSpPr>
          <p:nvPr>
            <p:ph type="body"/>
          </p:nvPr>
        </p:nvSpPr>
        <p:spPr>
          <a:ln/>
        </p:spPr>
        <p:txBody>
          <a:bodyPr wrap="square" lIns="91440" tIns="45720" rIns="91440" bIns="45720" anchor="t"/>
          <a:lstStyle/>
          <a:p>
            <a:pPr lvl="0" indent="0" defTabSz="914400"/>
            <a:r>
              <a:rPr lang="ja-JP" altLang="en-US"/>
              <a:t>●組合員の収入によって生計を維持している者とは、</a:t>
            </a:r>
            <a:r>
              <a:rPr lang="ja-JP" altLang="en-US">
                <a:latin typeface="HGS創英角ﾎﾟｯﾌﾟ体" pitchFamily="50" charset="-128"/>
                <a:ea typeface="HGS創英角ﾎﾟｯﾌﾟ体" pitchFamily="50" charset="-128"/>
              </a:rPr>
              <a:t>生計の基礎を組合員におき、原則として組合員からその生活の質の主要なる部分を得ている者</a:t>
            </a:r>
            <a:r>
              <a:rPr lang="ja-JP" altLang="en-US"/>
              <a:t>という意味です。●ウにあります、年額１３０万円以上の所得がある者は該当になりません。それでは、詳しく説明をしていきます。●</a:t>
            </a:r>
          </a:p>
        </p:txBody>
      </p:sp>
      <p:sp>
        <p:nvSpPr>
          <p:cNvPr id="50179"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21</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スライド イメージ プレースホルダー 1"/>
          <p:cNvSpPr>
            <a:spLocks noGrp="1" noRot="1" noChangeAspect="1"/>
          </p:cNvSpPr>
          <p:nvPr>
            <p:ph type="sldImg"/>
          </p:nvPr>
        </p:nvSpPr>
        <p:spPr>
          <a:ln/>
        </p:spPr>
      </p:sp>
      <p:sp>
        <p:nvSpPr>
          <p:cNvPr id="52226" name="ノート プレースホルダー 2"/>
          <p:cNvSpPr>
            <a:spLocks noGrp="1"/>
          </p:cNvSpPr>
          <p:nvPr>
            <p:ph type="body"/>
          </p:nvPr>
        </p:nvSpPr>
        <p:spPr>
          <a:ln/>
        </p:spPr>
        <p:txBody>
          <a:bodyPr wrap="square" lIns="91440" tIns="45720" rIns="91440" bIns="45720" anchor="t"/>
          <a:lstStyle/>
          <a:p>
            <a:pPr lvl="0" indent="0" defTabSz="914400"/>
            <a:r>
              <a:rPr lang="ja-JP" altLang="en-US" dirty="0" smtClean="0"/>
              <a:t>●雇用</a:t>
            </a:r>
            <a:r>
              <a:rPr lang="ja-JP" altLang="en-US" dirty="0"/>
              <a:t>保険を日額３，６１２円以上もらっている方は、雇用保険の給付が終わってから被扶養者になることができます。●</a:t>
            </a:r>
            <a:endParaRPr lang="en-US" altLang="ja-JP" dirty="0"/>
          </a:p>
          <a:p>
            <a:pPr lvl="0" indent="0" defTabSz="914400"/>
            <a:r>
              <a:rPr lang="ja-JP" altLang="en-US" dirty="0"/>
              <a:t>アルバイトやパートの給料がある方は、月額１０８，３３４円未満となっていますので、この金額を超えていないか</a:t>
            </a:r>
            <a:endParaRPr lang="en-US" altLang="ja-JP" dirty="0"/>
          </a:p>
          <a:p>
            <a:pPr lvl="0" indent="0" defTabSz="914400"/>
            <a:r>
              <a:rPr lang="ja-JP" altLang="en-US" b="0" dirty="0" smtClean="0"/>
              <a:t>本人</a:t>
            </a:r>
            <a:r>
              <a:rPr lang="ja-JP" altLang="en-US" b="0" dirty="0"/>
              <a:t>に定期的に確認をしてもらうなど注意が必要です</a:t>
            </a:r>
            <a:r>
              <a:rPr lang="ja-JP" altLang="en-US" b="0" dirty="0" smtClean="0"/>
              <a:t>。</a:t>
            </a:r>
            <a:endParaRPr lang="en-US" altLang="ja-JP" b="0" dirty="0" smtClean="0"/>
          </a:p>
          <a:p>
            <a:pPr lvl="0" indent="0" defTabSz="914400"/>
            <a:r>
              <a:rPr lang="ja-JP" altLang="en-US" b="0" dirty="0" smtClean="0"/>
              <a:t>毎年６月頃　送付される　「組合員・被扶養者現況表」や、</a:t>
            </a:r>
            <a:endParaRPr lang="en-US" altLang="ja-JP" b="0" dirty="0" smtClean="0"/>
          </a:p>
          <a:p>
            <a:pPr lvl="0" indent="0" defTabSz="914400"/>
            <a:r>
              <a:rPr lang="ja-JP" altLang="en-US" b="0" dirty="0" smtClean="0"/>
              <a:t>７月頃に、実施される　「被扶養者の認定種別および資格確認」　で　被扶養者の要件の確認ができているでしょうか。</a:t>
            </a:r>
            <a:endParaRPr lang="en-US" altLang="ja-JP" b="0" dirty="0" smtClean="0"/>
          </a:p>
          <a:p>
            <a:pPr lvl="0" indent="0" defTabSz="914400"/>
            <a:endParaRPr lang="en-US" altLang="ja-JP" b="0" dirty="0"/>
          </a:p>
          <a:p>
            <a:pPr lvl="0" indent="0" defTabSz="914400"/>
            <a:r>
              <a:rPr lang="ja-JP" altLang="en-US" b="0" dirty="0" smtClean="0"/>
              <a:t>所得が限度額を超えて</a:t>
            </a:r>
            <a:r>
              <a:rPr lang="ja-JP" altLang="en-US" b="0" dirty="0"/>
              <a:t>いることが判明すれば、遡っての取消となるだけでなく、もれなく繁雑な手続きが伴います</a:t>
            </a:r>
            <a:r>
              <a:rPr lang="ja-JP" altLang="en-US" b="0" dirty="0" smtClean="0"/>
              <a:t>。</a:t>
            </a:r>
            <a:endParaRPr lang="en-US" altLang="ja-JP" b="0" dirty="0" smtClean="0"/>
          </a:p>
          <a:p>
            <a:pPr lvl="0" indent="0" defTabSz="914400"/>
            <a:r>
              <a:rPr lang="ja-JP" altLang="en-US" b="0" dirty="0" smtClean="0"/>
              <a:t>また、就職して、職場から健康保険証をもらっているのに届出が抜かっていた　なんてこともあります。</a:t>
            </a:r>
            <a:endParaRPr lang="en-US" altLang="ja-JP" b="0" dirty="0" smtClean="0"/>
          </a:p>
          <a:p>
            <a:pPr lvl="0" indent="0" defTabSz="914400"/>
            <a:r>
              <a:rPr lang="ja-JP" altLang="en-US" b="0" dirty="0" smtClean="0"/>
              <a:t>取得が超過していなくても、保険証をもらったら、共済組合の扶養から除外しなくてはいけません。●</a:t>
            </a:r>
            <a:endParaRPr lang="ja-JP" altLang="en-US" b="0" dirty="0"/>
          </a:p>
        </p:txBody>
      </p:sp>
      <p:sp>
        <p:nvSpPr>
          <p:cNvPr id="52227"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22</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スライド イメージ プレースホルダ 1"/>
          <p:cNvSpPr>
            <a:spLocks noGrp="1" noRot="1" noChangeAspect="1"/>
          </p:cNvSpPr>
          <p:nvPr>
            <p:ph type="sldImg"/>
          </p:nvPr>
        </p:nvSpPr>
        <p:spPr>
          <a:ln/>
        </p:spPr>
      </p:sp>
      <p:sp>
        <p:nvSpPr>
          <p:cNvPr id="54274"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ja-JP" dirty="0" smtClean="0"/>
              <a:t>育児</a:t>
            </a:r>
            <a:r>
              <a:rPr lang="ja-JP" altLang="ja-JP" dirty="0"/>
              <a:t>休業中は給料が支払われませんが、</a:t>
            </a:r>
            <a:endParaRPr lang="en-US" altLang="ja-JP" dirty="0"/>
          </a:p>
          <a:p>
            <a:pPr lvl="0" indent="0" defTabSz="914400">
              <a:spcBef>
                <a:spcPct val="0"/>
              </a:spcBef>
            </a:pPr>
            <a:r>
              <a:rPr lang="ja-JP" altLang="en-US" dirty="0"/>
              <a:t>●</a:t>
            </a:r>
            <a:r>
              <a:rPr lang="ja-JP" altLang="ja-JP" dirty="0"/>
              <a:t>共済組合から育児休業手当金が支給されます</a:t>
            </a:r>
            <a:r>
              <a:rPr lang="ja-JP" altLang="ja-JP" dirty="0" smtClean="0"/>
              <a:t>。</a:t>
            </a:r>
            <a:endParaRPr lang="en-US" altLang="ja-JP" b="1" dirty="0" smtClean="0"/>
          </a:p>
          <a:p>
            <a:pPr lvl="0" indent="0" defTabSz="914400">
              <a:spcBef>
                <a:spcPct val="0"/>
              </a:spcBef>
            </a:pPr>
            <a:r>
              <a:rPr lang="ja-JP" altLang="en-US" b="0" dirty="0" smtClean="0"/>
              <a:t>皆さんの給与明細を見てください。</a:t>
            </a:r>
            <a:endParaRPr lang="en-US" altLang="ja-JP" b="0" dirty="0" smtClean="0"/>
          </a:p>
          <a:p>
            <a:pPr lvl="0" indent="0" defTabSz="914400">
              <a:spcBef>
                <a:spcPct val="0"/>
              </a:spcBef>
            </a:pPr>
            <a:r>
              <a:rPr lang="ja-JP" altLang="en-US" b="0" dirty="0" smtClean="0"/>
              <a:t>さきほど確認した　共済組合の掛金の欄に　“等級”　の記載があるでしょうか。</a:t>
            </a:r>
            <a:endParaRPr lang="en-US" altLang="ja-JP" b="0" dirty="0" smtClean="0"/>
          </a:p>
          <a:p>
            <a:pPr lvl="0" indent="0" defTabSz="914400">
              <a:spcBef>
                <a:spcPct val="0"/>
              </a:spcBef>
            </a:pPr>
            <a:r>
              <a:rPr lang="ja-JP" altLang="en-US" b="0" dirty="0" smtClean="0"/>
              <a:t>これが、「標準報酬等級」　といって、掛金や短期給付の算出の基礎となるものです。</a:t>
            </a:r>
            <a:endParaRPr lang="en-US" altLang="ja-JP" b="0" dirty="0" smtClean="0"/>
          </a:p>
          <a:p>
            <a:pPr lvl="0" indent="0" defTabSz="914400">
              <a:spcBef>
                <a:spcPct val="0"/>
              </a:spcBef>
            </a:pPr>
            <a:r>
              <a:rPr lang="ja-JP" altLang="en-US" b="0" dirty="0" smtClean="0"/>
              <a:t>毎年、標準報酬一覧表が　学校に送られてくると思いますが、</a:t>
            </a:r>
            <a:endParaRPr lang="en-US" altLang="ja-JP" b="0" dirty="0" smtClean="0"/>
          </a:p>
          <a:p>
            <a:pPr lvl="0" indent="0" defTabSz="914400">
              <a:spcBef>
                <a:spcPct val="0"/>
              </a:spcBef>
            </a:pPr>
            <a:r>
              <a:rPr lang="ja-JP" altLang="en-US" b="0" dirty="0" smtClean="0"/>
              <a:t>個人情報ですので、取扱いに注意してくださいね。</a:t>
            </a:r>
            <a:endParaRPr lang="en-US" altLang="ja-JP" b="0" dirty="0" smtClean="0"/>
          </a:p>
          <a:p>
            <a:pPr lvl="0" indent="0" defTabSz="914400">
              <a:spcBef>
                <a:spcPct val="0"/>
              </a:spcBef>
            </a:pPr>
            <a:endParaRPr lang="ja-JP" altLang="ja-JP" b="0" dirty="0"/>
          </a:p>
          <a:p>
            <a:pPr lvl="0" indent="0" defTabSz="914400">
              <a:spcBef>
                <a:spcPct val="0"/>
              </a:spcBef>
            </a:pPr>
            <a:r>
              <a:rPr lang="ja-JP" altLang="en-US" b="0" dirty="0" smtClean="0"/>
              <a:t>育児休業手当金の額は、</a:t>
            </a:r>
            <a:endParaRPr lang="en-US" altLang="ja-JP" b="0" dirty="0" smtClean="0"/>
          </a:p>
          <a:p>
            <a:pPr lvl="0" indent="0" defTabSz="914400">
              <a:spcBef>
                <a:spcPct val="0"/>
              </a:spcBef>
            </a:pPr>
            <a:r>
              <a:rPr lang="ja-JP" altLang="ja-JP" b="0" dirty="0" smtClean="0"/>
              <a:t>育児</a:t>
            </a:r>
            <a:r>
              <a:rPr lang="ja-JP" altLang="ja-JP" b="0" dirty="0"/>
              <a:t>休業開始から</a:t>
            </a:r>
            <a:r>
              <a:rPr lang="en-US" altLang="ja-JP" b="0" dirty="0"/>
              <a:t>180</a:t>
            </a:r>
            <a:r>
              <a:rPr lang="ja-JP" altLang="ja-JP" b="0" dirty="0"/>
              <a:t>日間は</a:t>
            </a:r>
            <a:r>
              <a:rPr lang="ja-JP" altLang="en-US" b="0" dirty="0"/>
              <a:t>１日あたり標準報酬</a:t>
            </a:r>
            <a:r>
              <a:rPr lang="ja-JP" altLang="ja-JP" b="0" dirty="0"/>
              <a:t>日額の</a:t>
            </a:r>
            <a:r>
              <a:rPr lang="en-US" altLang="ja-JP" b="0" dirty="0"/>
              <a:t>67/100</a:t>
            </a:r>
            <a:r>
              <a:rPr lang="ja-JP" altLang="ja-JP" b="0" dirty="0" err="1"/>
              <a:t>、</a:t>
            </a:r>
            <a:endParaRPr lang="en-US" altLang="ja-JP" b="0" dirty="0"/>
          </a:p>
          <a:p>
            <a:pPr lvl="0" indent="0" defTabSz="914400">
              <a:spcBef>
                <a:spcPct val="0"/>
              </a:spcBef>
            </a:pPr>
            <a:r>
              <a:rPr lang="en-US" altLang="ja-JP" b="0" dirty="0"/>
              <a:t>181</a:t>
            </a:r>
            <a:r>
              <a:rPr lang="ja-JP" altLang="ja-JP" b="0" dirty="0"/>
              <a:t>日目から</a:t>
            </a:r>
            <a:r>
              <a:rPr lang="ja-JP" altLang="en-US" b="0" dirty="0"/>
              <a:t>お子</a:t>
            </a:r>
            <a:r>
              <a:rPr lang="ja-JP" altLang="ja-JP" b="0" dirty="0"/>
              <a:t>さんが</a:t>
            </a:r>
            <a:r>
              <a:rPr lang="en-US" altLang="ja-JP" b="0" dirty="0"/>
              <a:t>1</a:t>
            </a:r>
            <a:r>
              <a:rPr lang="ja-JP" altLang="ja-JP" b="0" dirty="0"/>
              <a:t>歳になるまでは</a:t>
            </a:r>
            <a:r>
              <a:rPr lang="ja-JP" altLang="en-US" b="0" dirty="0"/>
              <a:t>標準報酬</a:t>
            </a:r>
            <a:r>
              <a:rPr lang="ja-JP" altLang="ja-JP" b="0" dirty="0"/>
              <a:t>日額の</a:t>
            </a:r>
            <a:r>
              <a:rPr lang="en-US" altLang="ja-JP" b="0" dirty="0"/>
              <a:t>50/100</a:t>
            </a:r>
            <a:r>
              <a:rPr lang="ja-JP" altLang="en-US" b="0" dirty="0"/>
              <a:t>で</a:t>
            </a:r>
            <a:r>
              <a:rPr lang="ja-JP" altLang="ja-JP" b="0" dirty="0"/>
              <a:t>す。</a:t>
            </a:r>
            <a:endParaRPr lang="en-US" altLang="ja-JP" b="0" dirty="0"/>
          </a:p>
          <a:p>
            <a:pPr lvl="0" indent="0" defTabSz="914400">
              <a:spcBef>
                <a:spcPct val="0"/>
              </a:spcBef>
            </a:pPr>
            <a:r>
              <a:rPr lang="ja-JP" altLang="en-US" b="0" dirty="0"/>
              <a:t>特別な事情がある場合は、最長で</a:t>
            </a:r>
            <a:r>
              <a:rPr lang="en-US" altLang="ja-JP" b="0" dirty="0"/>
              <a:t>2</a:t>
            </a:r>
            <a:r>
              <a:rPr lang="ja-JP" altLang="en-US" b="0" dirty="0"/>
              <a:t>歳に達する日まで手当金が支給されます。</a:t>
            </a:r>
            <a:endParaRPr lang="en-US" altLang="ja-JP" b="0" dirty="0"/>
          </a:p>
          <a:p>
            <a:pPr lvl="0" indent="0" defTabSz="914400">
              <a:spcBef>
                <a:spcPct val="0"/>
              </a:spcBef>
            </a:pPr>
            <a:r>
              <a:rPr lang="ja-JP" altLang="ja-JP" b="0" dirty="0"/>
              <a:t>大変ありがたい制度ですね</a:t>
            </a:r>
            <a:r>
              <a:rPr lang="ja-JP" altLang="ja-JP" b="0" dirty="0" smtClean="0"/>
              <a:t>。育児</a:t>
            </a:r>
            <a:r>
              <a:rPr lang="ja-JP" altLang="ja-JP" b="0" dirty="0"/>
              <a:t>休業だけでなく、</a:t>
            </a:r>
            <a:endParaRPr lang="en-US" altLang="ja-JP" b="0" dirty="0"/>
          </a:p>
          <a:p>
            <a:pPr lvl="0" indent="0" defTabSz="914400">
              <a:spcBef>
                <a:spcPct val="0"/>
              </a:spcBef>
            </a:pPr>
            <a:r>
              <a:rPr lang="ja-JP" altLang="en-US" b="0" dirty="0"/>
              <a:t>●</a:t>
            </a:r>
            <a:r>
              <a:rPr lang="ja-JP" altLang="ja-JP" b="0" dirty="0"/>
              <a:t>介護休暇や病気休職等で無給になった時にも、手当金の支給があります。</a:t>
            </a:r>
            <a:endParaRPr lang="en-US" altLang="ja-JP" b="0" dirty="0"/>
          </a:p>
          <a:p>
            <a:pPr lvl="0" indent="0" defTabSz="914400">
              <a:spcBef>
                <a:spcPct val="0"/>
              </a:spcBef>
            </a:pPr>
            <a:r>
              <a:rPr lang="ja-JP" altLang="ja-JP" b="0" dirty="0"/>
              <a:t>ただしそれぞれ支給要件</a:t>
            </a:r>
            <a:r>
              <a:rPr lang="ja-JP" altLang="en-US" b="0" dirty="0"/>
              <a:t>等</a:t>
            </a:r>
            <a:r>
              <a:rPr lang="ja-JP" altLang="ja-JP" b="0" dirty="0"/>
              <a:t>がありますので</a:t>
            </a:r>
            <a:r>
              <a:rPr lang="ja-JP" altLang="en-US" b="0" dirty="0" smtClean="0"/>
              <a:t>、そのつど手引き</a:t>
            </a:r>
            <a:r>
              <a:rPr lang="ja-JP" altLang="ja-JP" b="0" dirty="0" smtClean="0"/>
              <a:t>で</a:t>
            </a:r>
            <a:r>
              <a:rPr lang="ja-JP" altLang="en-US" b="0" dirty="0" smtClean="0"/>
              <a:t>確認しましょう。</a:t>
            </a:r>
            <a:endParaRPr lang="ja-JP" altLang="ja-JP" b="0" dirty="0"/>
          </a:p>
        </p:txBody>
      </p:sp>
      <p:sp>
        <p:nvSpPr>
          <p:cNvPr id="54275"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23</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スライド イメージ プレースホルダ 1"/>
          <p:cNvSpPr>
            <a:spLocks noGrp="1" noRot="1" noChangeAspect="1"/>
          </p:cNvSpPr>
          <p:nvPr>
            <p:ph type="sldImg"/>
          </p:nvPr>
        </p:nvSpPr>
        <p:spPr>
          <a:ln/>
        </p:spPr>
      </p:sp>
      <p:sp>
        <p:nvSpPr>
          <p:cNvPr id="56322"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ja-JP" dirty="0"/>
              <a:t>月日は流れ、</a:t>
            </a:r>
            <a:r>
              <a:rPr lang="ja-JP" altLang="en-US" dirty="0"/>
              <a:t>お</a:t>
            </a:r>
            <a:r>
              <a:rPr lang="ja-JP" altLang="ja-JP" dirty="0"/>
              <a:t>子さんが小学校入学の年になりました。</a:t>
            </a:r>
            <a:r>
              <a:rPr lang="ja-JP" altLang="en-US" dirty="0"/>
              <a:t>●</a:t>
            </a:r>
            <a:r>
              <a:rPr lang="ja-JP" altLang="ja-JP" dirty="0"/>
              <a:t>互助会員の子が小学校に入学したときには、互助会から入学祝金</a:t>
            </a:r>
            <a:r>
              <a:rPr lang="en-US" altLang="ja-JP" dirty="0"/>
              <a:t>10,000</a:t>
            </a:r>
            <a:r>
              <a:rPr lang="ja-JP" altLang="ja-JP" dirty="0"/>
              <a:t>円が支給されます。</a:t>
            </a:r>
            <a:endParaRPr lang="en-US" altLang="ja-JP" dirty="0"/>
          </a:p>
          <a:p>
            <a:pPr lvl="0" indent="0" defTabSz="914400">
              <a:spcBef>
                <a:spcPct val="0"/>
              </a:spcBef>
            </a:pPr>
            <a:r>
              <a:rPr lang="ja-JP" altLang="en-US" dirty="0"/>
              <a:t>●</a:t>
            </a:r>
            <a:r>
              <a:rPr lang="ja-JP" altLang="ja-JP" dirty="0"/>
              <a:t>夫婦とも会員であれば双方に支給されますので</a:t>
            </a:r>
            <a:r>
              <a:rPr lang="ja-JP" altLang="en-US" dirty="0"/>
              <a:t>請求の</a:t>
            </a:r>
            <a:r>
              <a:rPr lang="ja-JP" altLang="ja-JP" dirty="0"/>
              <a:t>抜かり</a:t>
            </a:r>
            <a:r>
              <a:rPr lang="ja-JP" altLang="en-US" dirty="0"/>
              <a:t>が</a:t>
            </a:r>
            <a:r>
              <a:rPr lang="ja-JP" altLang="ja-JP" dirty="0"/>
              <a:t>ないようにしましょう。</a:t>
            </a:r>
            <a:r>
              <a:rPr lang="ja-JP" altLang="en-US" dirty="0"/>
              <a:t>被扶養者として認定されていない場合は、戸籍抄本が必要です。●</a:t>
            </a:r>
            <a:endParaRPr lang="ja-JP" altLang="ja-JP" dirty="0"/>
          </a:p>
          <a:p>
            <a:pPr lvl="0" indent="0" defTabSz="914400">
              <a:spcBef>
                <a:spcPct val="0"/>
              </a:spcBef>
            </a:pPr>
            <a:endParaRPr lang="ja-JP" altLang="en-US" dirty="0"/>
          </a:p>
        </p:txBody>
      </p:sp>
      <p:sp>
        <p:nvSpPr>
          <p:cNvPr id="56323"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24</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スライド イメージ プレースホルダ 1"/>
          <p:cNvSpPr>
            <a:spLocks noGrp="1" noRot="1" noChangeAspect="1"/>
          </p:cNvSpPr>
          <p:nvPr>
            <p:ph type="sldImg"/>
          </p:nvPr>
        </p:nvSpPr>
        <p:spPr>
          <a:ln/>
        </p:spPr>
      </p:sp>
      <p:sp>
        <p:nvSpPr>
          <p:cNvPr id="58370"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en-US"/>
              <a:t>また、</a:t>
            </a:r>
            <a:r>
              <a:rPr lang="ja-JP" altLang="ja-JP"/>
              <a:t>ちょうどその年に</a:t>
            </a:r>
            <a:r>
              <a:rPr lang="en-US" altLang="ja-JP"/>
              <a:t>40</a:t>
            </a:r>
            <a:r>
              <a:rPr lang="ja-JP" altLang="ja-JP"/>
              <a:t>歳の誕生日を迎える</a:t>
            </a:r>
            <a:r>
              <a:rPr lang="ja-JP" altLang="en-US"/>
              <a:t>四万十先生</a:t>
            </a:r>
            <a:r>
              <a:rPr lang="ja-JP" altLang="ja-JP"/>
              <a:t>は、</a:t>
            </a:r>
            <a:r>
              <a:rPr lang="ja-JP" altLang="en-US"/>
              <a:t>●</a:t>
            </a:r>
            <a:endParaRPr lang="en-US" altLang="ja-JP"/>
          </a:p>
          <a:p>
            <a:pPr lvl="0" indent="0" defTabSz="914400">
              <a:spcBef>
                <a:spcPct val="0"/>
              </a:spcBef>
            </a:pPr>
            <a:r>
              <a:rPr lang="ja-JP" altLang="ja-JP"/>
              <a:t>互助会のリフレッシュ助成事業で</a:t>
            </a:r>
            <a:r>
              <a:rPr lang="en-US" altLang="ja-JP"/>
              <a:t>20,000</a:t>
            </a:r>
            <a:r>
              <a:rPr lang="ja-JP" altLang="ja-JP"/>
              <a:t>円分の旅行券をもらえるということで手続きをしました。</a:t>
            </a:r>
            <a:endParaRPr lang="en-US" altLang="ja-JP"/>
          </a:p>
          <a:p>
            <a:pPr lvl="0" indent="0" defTabSz="914400">
              <a:spcBef>
                <a:spcPct val="0"/>
              </a:spcBef>
            </a:pPr>
            <a:r>
              <a:rPr lang="ja-JP" altLang="ja-JP"/>
              <a:t>結婚</a:t>
            </a:r>
            <a:r>
              <a:rPr lang="en-US" altLang="ja-JP"/>
              <a:t>10</a:t>
            </a:r>
            <a:r>
              <a:rPr lang="ja-JP" altLang="ja-JP"/>
              <a:t>周年の記念の年でもあるので、冬休みに旅行でも計画しようかと考えています。</a:t>
            </a:r>
            <a:endParaRPr lang="en-US" altLang="ja-JP"/>
          </a:p>
          <a:p>
            <a:pPr lvl="0" indent="0" defTabSz="914400">
              <a:spcBef>
                <a:spcPct val="0"/>
              </a:spcBef>
            </a:pPr>
            <a:r>
              <a:rPr lang="ja-JP" altLang="ja-JP"/>
              <a:t>ちなみに</a:t>
            </a:r>
            <a:r>
              <a:rPr lang="ja-JP" altLang="en-US"/>
              <a:t>●</a:t>
            </a:r>
            <a:r>
              <a:rPr lang="en-US" altLang="ja-JP"/>
              <a:t>50</a:t>
            </a:r>
            <a:r>
              <a:rPr lang="ja-JP" altLang="ja-JP"/>
              <a:t>歳の誕生日の年には</a:t>
            </a:r>
            <a:r>
              <a:rPr lang="en-US" altLang="ja-JP"/>
              <a:t>30,000</a:t>
            </a:r>
            <a:r>
              <a:rPr lang="ja-JP" altLang="ja-JP"/>
              <a:t>円分の旅行券がもらえます。</a:t>
            </a:r>
            <a:endParaRPr lang="en-US" altLang="ja-JP"/>
          </a:p>
          <a:p>
            <a:pPr lvl="0" indent="0" defTabSz="914400">
              <a:spcBef>
                <a:spcPct val="0"/>
              </a:spcBef>
            </a:pPr>
            <a:r>
              <a:rPr lang="ja-JP" altLang="en-US"/>
              <a:t>なお、互助会の厚生事業には、他にも</a:t>
            </a:r>
            <a:r>
              <a:rPr lang="en-US" altLang="ja-JP"/>
              <a:t>､</a:t>
            </a:r>
          </a:p>
          <a:p>
            <a:pPr lvl="0" indent="0" defTabSz="914400">
              <a:spcBef>
                <a:spcPct val="0"/>
              </a:spcBef>
            </a:pPr>
            <a:r>
              <a:rPr lang="ja-JP" altLang="en-US"/>
              <a:t>●海外の日本人学校等へ派遣される教職員の活動助成として５０，０００円の支給や、</a:t>
            </a:r>
            <a:endParaRPr lang="en-US" altLang="ja-JP"/>
          </a:p>
          <a:p>
            <a:pPr lvl="0" indent="0" defTabSz="914400">
              <a:spcBef>
                <a:spcPct val="0"/>
              </a:spcBef>
            </a:pPr>
            <a:r>
              <a:rPr lang="ja-JP" altLang="en-US"/>
              <a:t>先にも出てきましたが人間ドックの検診補助、広報誌等の配付があります。●</a:t>
            </a:r>
            <a:endParaRPr lang="ja-JP" altLang="ja-JP"/>
          </a:p>
        </p:txBody>
      </p:sp>
      <p:sp>
        <p:nvSpPr>
          <p:cNvPr id="58371"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25</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スライド イメージ プレースホルダ 1"/>
          <p:cNvSpPr>
            <a:spLocks noGrp="1" noRot="1" noChangeAspect="1"/>
          </p:cNvSpPr>
          <p:nvPr>
            <p:ph type="sldImg"/>
          </p:nvPr>
        </p:nvSpPr>
        <p:spPr>
          <a:ln/>
        </p:spPr>
      </p:sp>
      <p:sp>
        <p:nvSpPr>
          <p:cNvPr id="60418"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ja-JP" dirty="0"/>
              <a:t>ある夏のこと、数十年に一度と言われる大きな規模の台風が襲来しました。</a:t>
            </a:r>
            <a:endParaRPr lang="en-US" altLang="ja-JP" dirty="0"/>
          </a:p>
          <a:p>
            <a:pPr lvl="0" indent="0" defTabSz="914400">
              <a:spcBef>
                <a:spcPct val="0"/>
              </a:spcBef>
            </a:pPr>
            <a:r>
              <a:rPr lang="ja-JP" altLang="ja-JP" dirty="0"/>
              <a:t>近くを流れる川が氾濫し</a:t>
            </a:r>
            <a:r>
              <a:rPr lang="ja-JP" altLang="ja-JP" b="0" dirty="0" smtClean="0"/>
              <a:t>、</a:t>
            </a:r>
            <a:r>
              <a:rPr lang="ja-JP" altLang="en-US" b="0" dirty="0" smtClean="0"/>
              <a:t>四万十先生</a:t>
            </a:r>
            <a:r>
              <a:rPr lang="ja-JP" altLang="ja-JP" dirty="0"/>
              <a:t>の家は床上浸水してしまいました。</a:t>
            </a:r>
            <a:endParaRPr lang="en-US" altLang="ja-JP" dirty="0"/>
          </a:p>
          <a:p>
            <a:pPr lvl="0" indent="0" defTabSz="914400">
              <a:spcBef>
                <a:spcPct val="0"/>
              </a:spcBef>
            </a:pPr>
            <a:r>
              <a:rPr lang="ja-JP" altLang="ja-JP" dirty="0"/>
              <a:t>幸い家族にけがなどはなく、家具家電なども早めに</a:t>
            </a:r>
            <a:r>
              <a:rPr lang="en-US" altLang="ja-JP" dirty="0"/>
              <a:t>2</a:t>
            </a:r>
            <a:r>
              <a:rPr lang="ja-JP" altLang="ja-JP" dirty="0"/>
              <a:t>階へ移動させていたので無事でしたが、</a:t>
            </a:r>
            <a:endParaRPr lang="en-US" altLang="ja-JP" dirty="0"/>
          </a:p>
          <a:p>
            <a:pPr lvl="0" indent="0" defTabSz="914400">
              <a:spcBef>
                <a:spcPct val="0"/>
              </a:spcBef>
            </a:pPr>
            <a:r>
              <a:rPr lang="ja-JP" altLang="ja-JP" dirty="0"/>
              <a:t>以前に</a:t>
            </a:r>
            <a:r>
              <a:rPr lang="ja-JP" altLang="en-US" dirty="0"/>
              <a:t>聞いていた</a:t>
            </a:r>
            <a:r>
              <a:rPr lang="ja-JP" altLang="ja-JP" dirty="0"/>
              <a:t>災害見舞金</a:t>
            </a:r>
            <a:r>
              <a:rPr lang="ja-JP" altLang="en-US" dirty="0"/>
              <a:t>のこ</a:t>
            </a:r>
            <a:r>
              <a:rPr lang="ja-JP" altLang="ja-JP" dirty="0"/>
              <a:t>とを思い出し、一応現場の写真を撮っておきました。</a:t>
            </a:r>
            <a:endParaRPr lang="en-US" altLang="ja-JP" dirty="0"/>
          </a:p>
          <a:p>
            <a:pPr lvl="0" indent="0" defTabSz="914400">
              <a:spcBef>
                <a:spcPct val="0"/>
              </a:spcBef>
            </a:pPr>
            <a:r>
              <a:rPr lang="ja-JP" altLang="ja-JP" dirty="0"/>
              <a:t>その後共済組合の現場調査なども受け、床上３０</a:t>
            </a:r>
            <a:r>
              <a:rPr lang="en-US" altLang="ja-JP" dirty="0"/>
              <a:t>cm</a:t>
            </a:r>
            <a:r>
              <a:rPr lang="ja-JP" altLang="ja-JP" dirty="0"/>
              <a:t>以上の浸水ということで、</a:t>
            </a:r>
            <a:r>
              <a:rPr lang="ja-JP" altLang="en-US" dirty="0"/>
              <a:t>●</a:t>
            </a:r>
            <a:r>
              <a:rPr lang="ja-JP" altLang="ja-JP" dirty="0"/>
              <a:t>共済組合から災害見舞金を受けられることになりました。</a:t>
            </a:r>
          </a:p>
          <a:p>
            <a:pPr lvl="0" indent="0" defTabSz="914400">
              <a:spcBef>
                <a:spcPct val="0"/>
              </a:spcBef>
            </a:pPr>
            <a:r>
              <a:rPr lang="ja-JP" altLang="ja-JP" dirty="0"/>
              <a:t>このように、</a:t>
            </a:r>
            <a:r>
              <a:rPr lang="ja-JP" altLang="en-US" dirty="0"/>
              <a:t>●</a:t>
            </a:r>
            <a:r>
              <a:rPr lang="ja-JP" altLang="ja-JP" dirty="0"/>
              <a:t>組合員又は被扶養者の住居や家財が非常災害によって</a:t>
            </a:r>
            <a:r>
              <a:rPr lang="en-US" altLang="ja-JP" dirty="0"/>
              <a:t>1/3</a:t>
            </a:r>
            <a:r>
              <a:rPr lang="ja-JP" altLang="ja-JP" dirty="0"/>
              <a:t>以上の損害を受けたとき、</a:t>
            </a:r>
            <a:r>
              <a:rPr lang="ja-JP" altLang="en-US" dirty="0"/>
              <a:t>または床上３０ｃｍ以上の浸水被害に遭ったとき、</a:t>
            </a:r>
            <a:endParaRPr lang="en-US" altLang="ja-JP" dirty="0"/>
          </a:p>
          <a:p>
            <a:pPr lvl="0" indent="0" defTabSz="914400">
              <a:spcBef>
                <a:spcPct val="0"/>
              </a:spcBef>
            </a:pPr>
            <a:r>
              <a:rPr lang="ja-JP" altLang="ja-JP" dirty="0"/>
              <a:t>災害の程度に応じて共済組合から災害見舞金が支給されます。</a:t>
            </a:r>
            <a:r>
              <a:rPr lang="ja-JP" altLang="en-US" dirty="0"/>
              <a:t>市町村長の罹災証明書等様々な書類が必要ですが、先ほど出てきました現場写真も必要ですので、忘れないよう気をつけましょう！　</a:t>
            </a:r>
            <a:r>
              <a:rPr lang="ja-JP" altLang="ja-JP" dirty="0"/>
              <a:t>また、共済組合の災害見舞金支給対象になると、</a:t>
            </a:r>
            <a:r>
              <a:rPr lang="ja-JP" altLang="en-US" dirty="0"/>
              <a:t>●</a:t>
            </a:r>
            <a:r>
              <a:rPr lang="ja-JP" altLang="ja-JP" dirty="0"/>
              <a:t>同時に互助会からも</a:t>
            </a:r>
            <a:r>
              <a:rPr lang="en-US" altLang="ja-JP" dirty="0"/>
              <a:t>10,000</a:t>
            </a:r>
            <a:r>
              <a:rPr lang="ja-JP" altLang="ja-JP" dirty="0"/>
              <a:t>円の見舞金が支給されます。</a:t>
            </a:r>
            <a:r>
              <a:rPr lang="ja-JP" altLang="en-US" dirty="0"/>
              <a:t>●</a:t>
            </a:r>
            <a:r>
              <a:rPr lang="ja-JP" altLang="ja-JP" dirty="0"/>
              <a:t>不幸にも、非常災害によって組合員や被扶養者の方がお亡くなりになってしまった場合には、弔慰金も支給されます。</a:t>
            </a:r>
            <a:r>
              <a:rPr lang="ja-JP" altLang="en-US" dirty="0"/>
              <a:t>●</a:t>
            </a:r>
            <a:endParaRPr lang="ja-JP" altLang="ja-JP" dirty="0"/>
          </a:p>
          <a:p>
            <a:pPr lvl="0" indent="0" defTabSz="914400">
              <a:spcBef>
                <a:spcPct val="0"/>
              </a:spcBef>
            </a:pPr>
            <a:endParaRPr lang="ja-JP" altLang="en-US" dirty="0"/>
          </a:p>
        </p:txBody>
      </p:sp>
      <p:sp>
        <p:nvSpPr>
          <p:cNvPr id="60419"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26</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スライド イメージ プレースホルダ 1"/>
          <p:cNvSpPr>
            <a:spLocks noGrp="1" noRot="1" noChangeAspect="1"/>
          </p:cNvSpPr>
          <p:nvPr>
            <p:ph type="sldImg"/>
          </p:nvPr>
        </p:nvSpPr>
        <p:spPr>
          <a:ln/>
        </p:spPr>
      </p:sp>
      <p:sp>
        <p:nvSpPr>
          <p:cNvPr id="62466" name="ノート プレースホルダ 2"/>
          <p:cNvSpPr>
            <a:spLocks noGrp="1"/>
          </p:cNvSpPr>
          <p:nvPr>
            <p:ph type="body"/>
          </p:nvPr>
        </p:nvSpPr>
        <p:spPr>
          <a:ln/>
        </p:spPr>
        <p:txBody>
          <a:bodyPr wrap="square" lIns="91440" tIns="45720" rIns="91440" bIns="45720" anchor="t"/>
          <a:lstStyle/>
          <a:p>
            <a:pPr lvl="0" indent="0" defTabSz="914400"/>
            <a:r>
              <a:rPr lang="ja-JP" altLang="ja-JP" dirty="0"/>
              <a:t>それからしばらくして、入院加療中だった父親が亡くなってしまいました。</a:t>
            </a:r>
            <a:r>
              <a:rPr lang="ja-JP" altLang="en-US" dirty="0" smtClean="0"/>
              <a:t>●</a:t>
            </a:r>
            <a:endParaRPr lang="en-US" altLang="ja-JP" dirty="0" smtClean="0"/>
          </a:p>
          <a:p>
            <a:pPr lvl="0" indent="0" defTabSz="914400"/>
            <a:r>
              <a:rPr lang="ja-JP" altLang="en-US" b="0" dirty="0" smtClean="0"/>
              <a:t>お父さんは、昨年退職し、四万十先生の共済組合の扶養に認定されていました。</a:t>
            </a:r>
            <a:endParaRPr lang="en-US" altLang="ja-JP" b="0" dirty="0" smtClean="0"/>
          </a:p>
          <a:p>
            <a:pPr lvl="0" indent="0" defTabSz="914400"/>
            <a:endParaRPr lang="en-US" altLang="ja-JP" dirty="0"/>
          </a:p>
          <a:p>
            <a:pPr lvl="0" indent="0" defTabSz="914400"/>
            <a:r>
              <a:rPr lang="ja-JP" altLang="ja-JP" dirty="0"/>
              <a:t>長期の入院だったので治療費もかさみましたが、</a:t>
            </a:r>
            <a:r>
              <a:rPr lang="ja-JP" altLang="en-US" dirty="0"/>
              <a:t>共済組合に申請して</a:t>
            </a:r>
            <a:r>
              <a:rPr lang="ja-JP" altLang="ja-JP" dirty="0"/>
              <a:t>「限度額適用認定証」の交付を受けていたため、</a:t>
            </a:r>
            <a:endParaRPr lang="en-US" altLang="ja-JP" dirty="0"/>
          </a:p>
          <a:p>
            <a:pPr lvl="0" indent="0" defTabSz="914400"/>
            <a:r>
              <a:rPr lang="ja-JP" altLang="ja-JP" dirty="0"/>
              <a:t>月々の支払いは高額療養費の自己負担額までで済みました。</a:t>
            </a:r>
            <a:endParaRPr lang="en-US" altLang="ja-JP" dirty="0"/>
          </a:p>
          <a:p>
            <a:pPr lvl="0" indent="0" defTabSz="914400"/>
            <a:r>
              <a:rPr lang="ja-JP" altLang="ja-JP" dirty="0"/>
              <a:t>この「限度額適用認定証」を使用しないと、後日高額療養費としてかえってくるとは言え、</a:t>
            </a:r>
            <a:endParaRPr lang="en-US" altLang="ja-JP" dirty="0"/>
          </a:p>
          <a:p>
            <a:pPr lvl="0" indent="0" defTabSz="914400"/>
            <a:r>
              <a:rPr lang="ja-JP" altLang="ja-JP" dirty="0"/>
              <a:t>いったん多額の療養費を窓口で支払わないといけなくなるので、この制度は大変助かりました。</a:t>
            </a:r>
          </a:p>
          <a:p>
            <a:pPr lvl="0" indent="0" defTabSz="914400"/>
            <a:r>
              <a:rPr lang="ja-JP" altLang="en-US" dirty="0" smtClean="0"/>
              <a:t>●</a:t>
            </a:r>
            <a:r>
              <a:rPr lang="ja-JP" altLang="en-US" b="0" dirty="0" smtClean="0"/>
              <a:t>父親の</a:t>
            </a:r>
            <a:r>
              <a:rPr lang="ja-JP" altLang="ja-JP" dirty="0" smtClean="0"/>
              <a:t>被</a:t>
            </a:r>
            <a:r>
              <a:rPr lang="ja-JP" altLang="ja-JP" dirty="0"/>
              <a:t>扶養者取消の手続きを行い、被扶養者証を返納しました</a:t>
            </a:r>
            <a:r>
              <a:rPr lang="ja-JP" altLang="ja-JP" dirty="0" smtClean="0"/>
              <a:t>。</a:t>
            </a:r>
            <a:endParaRPr lang="en-US" altLang="ja-JP" strike="sngStrike" baseline="0" dirty="0"/>
          </a:p>
          <a:p>
            <a:pPr lvl="0" indent="0" defTabSz="914400"/>
            <a:r>
              <a:rPr lang="ja-JP" altLang="en-US" dirty="0"/>
              <a:t>●</a:t>
            </a:r>
            <a:r>
              <a:rPr lang="ja-JP" altLang="ja-JP" dirty="0"/>
              <a:t>また、被扶養者の死亡の際は、家族埋葬料</a:t>
            </a:r>
            <a:r>
              <a:rPr lang="en-US" altLang="ja-JP" dirty="0"/>
              <a:t>50,000</a:t>
            </a:r>
            <a:r>
              <a:rPr lang="ja-JP" altLang="ja-JP" dirty="0"/>
              <a:t>円と家族埋葬料附加金</a:t>
            </a:r>
            <a:r>
              <a:rPr lang="en-US" altLang="ja-JP" dirty="0"/>
              <a:t>25,000</a:t>
            </a:r>
            <a:r>
              <a:rPr lang="ja-JP" altLang="ja-JP" dirty="0"/>
              <a:t>円も</a:t>
            </a:r>
            <a:r>
              <a:rPr lang="ja-JP" altLang="ja-JP" dirty="0" smtClean="0"/>
              <a:t>支給</a:t>
            </a:r>
            <a:r>
              <a:rPr lang="ja-JP" altLang="en-US" b="1" dirty="0" smtClean="0"/>
              <a:t>されます。</a:t>
            </a:r>
            <a:endParaRPr lang="ja-JP" altLang="ja-JP" strike="sngStrike" baseline="0" dirty="0"/>
          </a:p>
          <a:p>
            <a:pPr lvl="0" indent="0" defTabSz="914400"/>
            <a:r>
              <a:rPr lang="ja-JP" altLang="en-US" dirty="0"/>
              <a:t>●</a:t>
            </a:r>
            <a:r>
              <a:rPr lang="ja-JP" altLang="ja-JP" dirty="0"/>
              <a:t>あわせて、互助会からも死亡弔慰金が支給されます。被扶養者の場合は</a:t>
            </a:r>
            <a:r>
              <a:rPr lang="en-US" altLang="ja-JP" dirty="0"/>
              <a:t>20,000</a:t>
            </a:r>
            <a:r>
              <a:rPr lang="ja-JP" altLang="ja-JP" dirty="0"/>
              <a:t>円です。</a:t>
            </a:r>
            <a:endParaRPr lang="en-US" altLang="ja-JP" dirty="0"/>
          </a:p>
          <a:p>
            <a:pPr lvl="0" indent="0" defTabSz="914400"/>
            <a:r>
              <a:rPr lang="ja-JP" altLang="ja-JP" dirty="0"/>
              <a:t>また、こちらの互助会の死亡弔慰金については、被扶養者でない父母であっても要件を満たせば支給されるとのことで、</a:t>
            </a:r>
            <a:endParaRPr lang="en-US" altLang="ja-JP" dirty="0"/>
          </a:p>
          <a:p>
            <a:pPr lvl="0" indent="0" defTabSz="914400"/>
            <a:r>
              <a:rPr lang="ja-JP" altLang="ja-JP" dirty="0"/>
              <a:t>夫の方でも手続きをして、</a:t>
            </a:r>
            <a:r>
              <a:rPr lang="en-US" altLang="ja-JP" dirty="0"/>
              <a:t>20,000</a:t>
            </a:r>
            <a:r>
              <a:rPr lang="ja-JP" altLang="ja-JP" dirty="0"/>
              <a:t>円の死亡弔慰金を受け取りました。</a:t>
            </a:r>
            <a:r>
              <a:rPr lang="ja-JP" altLang="en-US" dirty="0"/>
              <a:t>●</a:t>
            </a:r>
            <a:endParaRPr lang="ja-JP" altLang="ja-JP" dirty="0"/>
          </a:p>
          <a:p>
            <a:pPr lvl="0" indent="0" defTabSz="914400"/>
            <a:r>
              <a:rPr lang="en-US" altLang="ja-JP" dirty="0"/>
              <a:t> </a:t>
            </a:r>
            <a:endParaRPr lang="ja-JP" altLang="ja-JP" dirty="0"/>
          </a:p>
          <a:p>
            <a:pPr lvl="0" indent="0" defTabSz="914400">
              <a:spcBef>
                <a:spcPct val="0"/>
              </a:spcBef>
            </a:pPr>
            <a:endParaRPr lang="ja-JP" altLang="en-US" dirty="0"/>
          </a:p>
        </p:txBody>
      </p:sp>
      <p:sp>
        <p:nvSpPr>
          <p:cNvPr id="62467"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27</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スライド イメージ プレースホルダ 1"/>
          <p:cNvSpPr>
            <a:spLocks noGrp="1" noRot="1" noChangeAspect="1"/>
          </p:cNvSpPr>
          <p:nvPr>
            <p:ph type="sldImg"/>
          </p:nvPr>
        </p:nvSpPr>
        <p:spPr>
          <a:ln/>
        </p:spPr>
      </p:sp>
      <p:sp>
        <p:nvSpPr>
          <p:cNvPr id="64514"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ja-JP" dirty="0"/>
              <a:t>順風満帆とは言えなかったかも知れませんが、</a:t>
            </a:r>
            <a:r>
              <a:rPr lang="ja-JP" altLang="en-US" dirty="0"/>
              <a:t>四万十先生ご</a:t>
            </a:r>
            <a:r>
              <a:rPr lang="ja-JP" altLang="ja-JP" dirty="0"/>
              <a:t>夫婦は結婚</a:t>
            </a:r>
            <a:r>
              <a:rPr lang="en-US" altLang="ja-JP" dirty="0"/>
              <a:t>25</a:t>
            </a:r>
            <a:r>
              <a:rPr lang="ja-JP" altLang="ja-JP" dirty="0"/>
              <a:t>周年、銀婚を迎えました。</a:t>
            </a:r>
            <a:endParaRPr lang="en-US" altLang="ja-JP" dirty="0"/>
          </a:p>
          <a:p>
            <a:pPr lvl="0" indent="0" defTabSz="914400">
              <a:spcBef>
                <a:spcPct val="0"/>
              </a:spcBef>
            </a:pPr>
            <a:r>
              <a:rPr lang="ja-JP" altLang="en-US" dirty="0"/>
              <a:t>●</a:t>
            </a:r>
            <a:r>
              <a:rPr lang="ja-JP" altLang="ja-JP" dirty="0"/>
              <a:t>そのお祝いとして互助会から銀婚祝金が</a:t>
            </a:r>
            <a:r>
              <a:rPr lang="en-US" altLang="ja-JP" dirty="0"/>
              <a:t>20,000</a:t>
            </a:r>
            <a:r>
              <a:rPr lang="ja-JP" altLang="ja-JP" dirty="0"/>
              <a:t>円支給されます。</a:t>
            </a:r>
            <a:endParaRPr lang="en-US" altLang="ja-JP" dirty="0"/>
          </a:p>
          <a:p>
            <a:pPr lvl="0" indent="0" defTabSz="914400">
              <a:spcBef>
                <a:spcPct val="0"/>
              </a:spcBef>
            </a:pPr>
            <a:r>
              <a:rPr lang="ja-JP" altLang="en-US" dirty="0"/>
              <a:t>●</a:t>
            </a:r>
            <a:r>
              <a:rPr lang="ja-JP" altLang="ja-JP" dirty="0"/>
              <a:t>夫婦とも会員の場合は双方に支給されるので、それぞれの職場で手続きを行いました。</a:t>
            </a:r>
            <a:endParaRPr lang="en-US" altLang="ja-JP" dirty="0"/>
          </a:p>
          <a:p>
            <a:pPr lvl="0" indent="0" defTabSz="914400">
              <a:spcBef>
                <a:spcPct val="0"/>
              </a:spcBef>
            </a:pPr>
            <a:r>
              <a:rPr lang="ja-JP" altLang="en-US" dirty="0"/>
              <a:t>結婚２５周年を迎えた日以降の証明日の入った戸籍抄本が要りました。</a:t>
            </a:r>
            <a:endParaRPr lang="en-US" altLang="ja-JP" dirty="0"/>
          </a:p>
          <a:p>
            <a:pPr lvl="0" indent="0" defTabSz="914400">
              <a:spcBef>
                <a:spcPct val="0"/>
              </a:spcBef>
            </a:pPr>
            <a:r>
              <a:rPr lang="ja-JP" altLang="en-US" dirty="0"/>
              <a:t>入籍した日</a:t>
            </a:r>
            <a:r>
              <a:rPr lang="ja-JP" altLang="ja-JP" dirty="0"/>
              <a:t>はご本人でなければわからないものです。</a:t>
            </a:r>
            <a:endParaRPr lang="en-US" altLang="ja-JP" dirty="0"/>
          </a:p>
          <a:p>
            <a:pPr lvl="0" indent="0" defTabSz="914400">
              <a:spcBef>
                <a:spcPct val="0"/>
              </a:spcBef>
            </a:pPr>
            <a:r>
              <a:rPr lang="ja-JP" altLang="ja-JP" dirty="0"/>
              <a:t>請求期間は</a:t>
            </a:r>
            <a:r>
              <a:rPr lang="en-US" altLang="ja-JP" dirty="0"/>
              <a:t>3</a:t>
            </a:r>
            <a:r>
              <a:rPr lang="ja-JP" altLang="ja-JP" dirty="0"/>
              <a:t>年間で、それを過ぎると無効になってしまいます</a:t>
            </a:r>
            <a:r>
              <a:rPr lang="ja-JP" altLang="en-US" dirty="0"/>
              <a:t>ので</a:t>
            </a:r>
            <a:r>
              <a:rPr lang="ja-JP" altLang="en-US" dirty="0" smtClean="0"/>
              <a:t>、</a:t>
            </a:r>
            <a:r>
              <a:rPr lang="ja-JP" altLang="en-US" b="0" dirty="0" smtClean="0"/>
              <a:t>注意しましょう。</a:t>
            </a:r>
            <a:r>
              <a:rPr lang="ja-JP" altLang="en-US" dirty="0" smtClean="0"/>
              <a:t>●</a:t>
            </a:r>
            <a:endParaRPr lang="ja-JP" altLang="en-US" dirty="0"/>
          </a:p>
        </p:txBody>
      </p:sp>
      <p:sp>
        <p:nvSpPr>
          <p:cNvPr id="64515"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28</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スライド イメージ プレースホルダ 1"/>
          <p:cNvSpPr>
            <a:spLocks noGrp="1" noRot="1" noChangeAspect="1"/>
          </p:cNvSpPr>
          <p:nvPr>
            <p:ph type="sldImg"/>
          </p:nvPr>
        </p:nvSpPr>
        <p:spPr>
          <a:ln/>
        </p:spPr>
      </p:sp>
      <p:sp>
        <p:nvSpPr>
          <p:cNvPr id="66562" name="ノート プレースホルダ 2"/>
          <p:cNvSpPr>
            <a:spLocks noGrp="1"/>
          </p:cNvSpPr>
          <p:nvPr>
            <p:ph type="body"/>
          </p:nvPr>
        </p:nvSpPr>
        <p:spPr>
          <a:ln/>
        </p:spPr>
        <p:txBody>
          <a:bodyPr wrap="square" lIns="91440" tIns="45720" rIns="91440" bIns="45720" anchor="t"/>
          <a:lstStyle/>
          <a:p>
            <a:pPr lvl="0" indent="0" defTabSz="914400"/>
            <a:r>
              <a:rPr lang="ja-JP" altLang="ja-JP" dirty="0"/>
              <a:t>さて５０代半ばを過ぎた</a:t>
            </a:r>
            <a:r>
              <a:rPr lang="ja-JP" altLang="en-US" dirty="0"/>
              <a:t>四万十</a:t>
            </a:r>
            <a:r>
              <a:rPr lang="ja-JP" altLang="ja-JP" dirty="0"/>
              <a:t>先生は、定年を待たず早めに退職したいと</a:t>
            </a:r>
            <a:r>
              <a:rPr lang="ja-JP" altLang="ja-JP" b="0" dirty="0" smtClean="0"/>
              <a:t>考え</a:t>
            </a:r>
            <a:r>
              <a:rPr lang="ja-JP" altLang="en-US" b="0" dirty="0" smtClean="0"/>
              <a:t>ました。</a:t>
            </a:r>
            <a:endParaRPr lang="en-US" altLang="ja-JP" b="0" strike="sngStrike" baseline="0" dirty="0"/>
          </a:p>
          <a:p>
            <a:pPr lvl="0" indent="0" defTabSz="914400"/>
            <a:r>
              <a:rPr lang="ja-JP" altLang="ja-JP" b="0" dirty="0"/>
              <a:t>退職金がどのくらいあるの</a:t>
            </a:r>
            <a:r>
              <a:rPr lang="ja-JP" altLang="ja-JP" b="0" dirty="0" smtClean="0"/>
              <a:t>かと</a:t>
            </a:r>
            <a:r>
              <a:rPr lang="ja-JP" altLang="ja-JP" b="0" dirty="0"/>
              <a:t>思い調べていると、</a:t>
            </a:r>
            <a:r>
              <a:rPr lang="ja-JP" altLang="en-US" b="0" dirty="0" smtClean="0"/>
              <a:t>●高知県</a:t>
            </a:r>
            <a:r>
              <a:rPr lang="ja-JP" altLang="en-US" b="0" dirty="0"/>
              <a:t>教育委員会</a:t>
            </a:r>
            <a:r>
              <a:rPr lang="ja-JP" altLang="ja-JP" b="0" dirty="0"/>
              <a:t>教職員・福利課のＨＰに「退職手当説明資料」がありました。</a:t>
            </a:r>
            <a:endParaRPr lang="en-US" altLang="ja-JP" b="0" dirty="0"/>
          </a:p>
          <a:p>
            <a:pPr lvl="0" indent="0" defTabSz="914400"/>
            <a:r>
              <a:rPr lang="ja-JP" altLang="ja-JP" b="0" dirty="0"/>
              <a:t>計算方法は意外と簡単で、退職金のおよその額を自分で算出することができましたが、県教委へ仮計算を申し込むことも</a:t>
            </a:r>
            <a:r>
              <a:rPr lang="ja-JP" altLang="ja-JP" b="0" dirty="0" smtClean="0"/>
              <a:t>できま</a:t>
            </a:r>
            <a:r>
              <a:rPr lang="ja-JP" altLang="en-US" b="0" dirty="0" smtClean="0"/>
              <a:t>した</a:t>
            </a:r>
            <a:r>
              <a:rPr lang="ja-JP" altLang="ja-JP" b="0" dirty="0" smtClean="0"/>
              <a:t>。</a:t>
            </a:r>
            <a:endParaRPr lang="en-US" altLang="ja-JP" b="0" strike="sngStrike" baseline="0" dirty="0" smtClean="0"/>
          </a:p>
          <a:p>
            <a:pPr lvl="0" indent="0" defTabSz="914400"/>
            <a:r>
              <a:rPr lang="ja-JP" altLang="en-US" b="0" strike="noStrike" baseline="0" dirty="0" smtClean="0"/>
              <a:t>●</a:t>
            </a:r>
            <a:endParaRPr lang="ja-JP" altLang="ja-JP" strike="noStrike" baseline="0" dirty="0"/>
          </a:p>
          <a:p>
            <a:pPr lvl="0" indent="0" defTabSz="914400">
              <a:spcBef>
                <a:spcPct val="0"/>
              </a:spcBef>
            </a:pPr>
            <a:endParaRPr lang="ja-JP" altLang="en-US" strike="sngStrike" baseline="0" dirty="0"/>
          </a:p>
        </p:txBody>
      </p:sp>
      <p:sp>
        <p:nvSpPr>
          <p:cNvPr id="66563"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29</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スライド イメージ プレースホルダー 1"/>
          <p:cNvSpPr>
            <a:spLocks noGrp="1" noRot="1" noChangeAspect="1"/>
          </p:cNvSpPr>
          <p:nvPr>
            <p:ph type="sldImg"/>
          </p:nvPr>
        </p:nvSpPr>
        <p:spPr>
          <a:ln/>
        </p:spPr>
      </p:sp>
      <p:sp>
        <p:nvSpPr>
          <p:cNvPr id="11266" name="ノート プレースホルダー 2"/>
          <p:cNvSpPr>
            <a:spLocks noGrp="1"/>
          </p:cNvSpPr>
          <p:nvPr>
            <p:ph type="body"/>
          </p:nvPr>
        </p:nvSpPr>
        <p:spPr>
          <a:ln/>
        </p:spPr>
        <p:txBody>
          <a:bodyPr wrap="square" lIns="91440" tIns="45720" rIns="91440" bIns="45720" anchor="t"/>
          <a:lstStyle/>
          <a:p>
            <a:pPr lvl="0" indent="0" defTabSz="914400">
              <a:spcBef>
                <a:spcPct val="0"/>
              </a:spcBef>
            </a:pPr>
            <a:r>
              <a:rPr lang="ja-JP" altLang="en-US" dirty="0"/>
              <a:t>私たち組合員等の</a:t>
            </a:r>
            <a:r>
              <a:rPr lang="ja-JP" altLang="ja-JP" dirty="0"/>
              <a:t>生活の安定</a:t>
            </a:r>
            <a:r>
              <a:rPr lang="ja-JP" altLang="ja-JP" dirty="0" smtClean="0"/>
              <a:t>と</a:t>
            </a:r>
            <a:r>
              <a:rPr lang="ja-JP" altLang="en-US" dirty="0" smtClean="0"/>
              <a:t>、</a:t>
            </a:r>
            <a:r>
              <a:rPr lang="ja-JP" altLang="ja-JP" dirty="0" smtClean="0"/>
              <a:t>福祉</a:t>
            </a:r>
            <a:r>
              <a:rPr lang="ja-JP" altLang="ja-JP" dirty="0"/>
              <a:t>の向上を図るために、</a:t>
            </a:r>
            <a:r>
              <a:rPr lang="ja-JP" altLang="en-US" dirty="0" smtClean="0"/>
              <a:t>●</a:t>
            </a:r>
            <a:endParaRPr lang="en-US" altLang="ja-JP" dirty="0" smtClean="0"/>
          </a:p>
          <a:p>
            <a:pPr lvl="0" indent="0" defTabSz="914400">
              <a:spcBef>
                <a:spcPct val="0"/>
              </a:spcBef>
            </a:pPr>
            <a:r>
              <a:rPr lang="ja-JP" altLang="ja-JP" dirty="0" smtClean="0"/>
              <a:t>病気</a:t>
            </a:r>
            <a:r>
              <a:rPr lang="ja-JP" altLang="ja-JP" dirty="0"/>
              <a:t>治療、結婚、出産、災害等の短期給付や、</a:t>
            </a:r>
            <a:r>
              <a:rPr lang="ja-JP" altLang="en-US" dirty="0" smtClean="0"/>
              <a:t>●</a:t>
            </a:r>
            <a:endParaRPr lang="en-US" altLang="ja-JP" dirty="0" smtClean="0"/>
          </a:p>
          <a:p>
            <a:pPr lvl="0" indent="0" defTabSz="914400">
              <a:spcBef>
                <a:spcPct val="0"/>
              </a:spcBef>
            </a:pPr>
            <a:r>
              <a:rPr lang="ja-JP" altLang="ja-JP" dirty="0" smtClean="0"/>
              <a:t>退職後</a:t>
            </a:r>
            <a:r>
              <a:rPr lang="ja-JP" altLang="ja-JP" dirty="0"/>
              <a:t>の生活安定のための年金等の長期給付、</a:t>
            </a:r>
            <a:r>
              <a:rPr lang="ja-JP" altLang="en-US" dirty="0" smtClean="0"/>
              <a:t>●</a:t>
            </a:r>
            <a:endParaRPr lang="en-US" altLang="ja-JP" dirty="0" smtClean="0"/>
          </a:p>
          <a:p>
            <a:pPr lvl="0" indent="0" defTabSz="914400">
              <a:spcBef>
                <a:spcPct val="0"/>
              </a:spcBef>
            </a:pPr>
            <a:r>
              <a:rPr lang="ja-JP" altLang="ja-JP" dirty="0" smtClean="0"/>
              <a:t>そして</a:t>
            </a:r>
            <a:r>
              <a:rPr lang="ja-JP" altLang="ja-JP" dirty="0"/>
              <a:t>健康管理のための人間ドック等の</a:t>
            </a:r>
            <a:r>
              <a:rPr lang="ja-JP" altLang="en-US" dirty="0"/>
              <a:t>福祉</a:t>
            </a:r>
            <a:r>
              <a:rPr lang="ja-JP" altLang="ja-JP" dirty="0"/>
              <a:t>事業を行っています</a:t>
            </a:r>
            <a:r>
              <a:rPr lang="ja-JP" altLang="ja-JP" dirty="0" smtClean="0"/>
              <a:t>。</a:t>
            </a:r>
            <a:r>
              <a:rPr lang="ja-JP" altLang="en-US" dirty="0" smtClean="0"/>
              <a:t>●</a:t>
            </a:r>
            <a:endParaRPr lang="en-US" altLang="ja-JP" dirty="0"/>
          </a:p>
        </p:txBody>
      </p:sp>
      <p:sp>
        <p:nvSpPr>
          <p:cNvPr id="11267"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3</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スライド イメージ プレースホルダ 1"/>
          <p:cNvSpPr>
            <a:spLocks noGrp="1" noRot="1" noChangeAspect="1"/>
          </p:cNvSpPr>
          <p:nvPr>
            <p:ph type="sldImg"/>
          </p:nvPr>
        </p:nvSpPr>
        <p:spPr>
          <a:ln/>
        </p:spPr>
      </p:sp>
      <p:sp>
        <p:nvSpPr>
          <p:cNvPr id="68610" name="ノート プレースホルダ 2"/>
          <p:cNvSpPr>
            <a:spLocks noGrp="1"/>
          </p:cNvSpPr>
          <p:nvPr>
            <p:ph type="body"/>
          </p:nvPr>
        </p:nvSpPr>
        <p:spPr>
          <a:ln/>
        </p:spPr>
        <p:txBody>
          <a:bodyPr wrap="square" lIns="91440" tIns="45720" rIns="91440" bIns="45720" anchor="t"/>
          <a:lstStyle/>
          <a:p>
            <a:pPr lvl="0" indent="0" defTabSz="914400"/>
            <a:r>
              <a:rPr lang="ja-JP" altLang="en-US" b="0" dirty="0" smtClean="0"/>
              <a:t>退職希望者を対象とした退職説明会が毎年秋ごろに開催されています。●●</a:t>
            </a:r>
            <a:endParaRPr lang="en-US" altLang="ja-JP" b="0" dirty="0" smtClean="0"/>
          </a:p>
          <a:p>
            <a:pPr lvl="0" indent="0" defTabSz="914400"/>
            <a:r>
              <a:rPr lang="ja-JP" altLang="en-US" b="0" dirty="0" smtClean="0"/>
              <a:t>そこで説明会資料をもとに、</a:t>
            </a:r>
            <a:r>
              <a:rPr lang="ja-JP" altLang="ja-JP" b="0" dirty="0" smtClean="0"/>
              <a:t>様々な手続きについての説明を受けられ</a:t>
            </a:r>
            <a:r>
              <a:rPr lang="ja-JP" altLang="en-US" b="0" dirty="0" smtClean="0"/>
              <a:t>ます。</a:t>
            </a:r>
            <a:endParaRPr lang="en-US" altLang="ja-JP" b="0" dirty="0" smtClean="0"/>
          </a:p>
          <a:p>
            <a:pPr lvl="0" indent="0" defTabSz="914400"/>
            <a:r>
              <a:rPr lang="ja-JP" altLang="en-US" b="0" dirty="0" smtClean="0"/>
              <a:t>学校に勤務していれば、事務処理は事務職員に頼ることもできるのですが、</a:t>
            </a:r>
            <a:endParaRPr lang="en-US" altLang="ja-JP" b="0" dirty="0" smtClean="0"/>
          </a:p>
          <a:p>
            <a:pPr lvl="0" indent="0" defTabSz="914400"/>
            <a:r>
              <a:rPr lang="ja-JP" altLang="en-US" b="0" dirty="0" smtClean="0"/>
              <a:t>退職してしまえば、いろいろな手続きを自分でしなくてはいけません。</a:t>
            </a:r>
            <a:endParaRPr lang="en-US" altLang="ja-JP" b="0" dirty="0" smtClean="0"/>
          </a:p>
          <a:p>
            <a:pPr lvl="0" indent="0" defTabSz="914400"/>
            <a:r>
              <a:rPr lang="ja-JP" altLang="en-US" b="0" dirty="0" smtClean="0"/>
              <a:t>退職予定の先生の最初の自立の時です。　四万十先生も気を引き締めて説明を聞きました。</a:t>
            </a:r>
            <a:endParaRPr lang="en-US" altLang="ja-JP" b="0" dirty="0" smtClean="0"/>
          </a:p>
          <a:p>
            <a:pPr lvl="0" indent="0" defTabSz="914400"/>
            <a:endParaRPr lang="en-US" altLang="ja-JP" dirty="0" smtClean="0"/>
          </a:p>
          <a:p>
            <a:pPr lvl="0" indent="0" defTabSz="914400"/>
            <a:r>
              <a:rPr lang="ja-JP" altLang="en-US" dirty="0" smtClean="0"/>
              <a:t>●</a:t>
            </a:r>
            <a:r>
              <a:rPr lang="ja-JP" altLang="ja-JP" dirty="0"/>
              <a:t>互助会からも退職慰労金が給付されるとのこと</a:t>
            </a:r>
            <a:r>
              <a:rPr lang="ja-JP" altLang="ja-JP" dirty="0" smtClean="0"/>
              <a:t>で</a:t>
            </a:r>
            <a:r>
              <a:rPr lang="ja-JP" altLang="en-US" dirty="0" smtClean="0"/>
              <a:t>した</a:t>
            </a:r>
            <a:r>
              <a:rPr lang="ja-JP" altLang="ja-JP" dirty="0" smtClean="0"/>
              <a:t>が</a:t>
            </a:r>
            <a:r>
              <a:rPr lang="ja-JP" altLang="ja-JP" dirty="0"/>
              <a:t>、３０年あまり勤めたのにたったの</a:t>
            </a:r>
            <a:r>
              <a:rPr lang="ja-JP" altLang="en-US" dirty="0"/>
              <a:t>１０，０００</a:t>
            </a:r>
            <a:r>
              <a:rPr lang="ja-JP" altLang="ja-JP" dirty="0"/>
              <a:t>円</a:t>
            </a:r>
            <a:r>
              <a:rPr lang="ja-JP" altLang="en-US" dirty="0"/>
              <a:t>・・・●</a:t>
            </a:r>
            <a:endParaRPr lang="ja-JP" altLang="ja-JP" dirty="0"/>
          </a:p>
          <a:p>
            <a:pPr lvl="0" indent="0" defTabSz="914400"/>
            <a:r>
              <a:rPr lang="en-US" altLang="ja-JP" dirty="0"/>
              <a:t> </a:t>
            </a:r>
            <a:endParaRPr lang="ja-JP" altLang="ja-JP" dirty="0"/>
          </a:p>
          <a:p>
            <a:pPr lvl="0" indent="0" defTabSz="914400">
              <a:spcBef>
                <a:spcPct val="0"/>
              </a:spcBef>
            </a:pPr>
            <a:endParaRPr lang="ja-JP" altLang="en-US" dirty="0"/>
          </a:p>
        </p:txBody>
      </p:sp>
      <p:sp>
        <p:nvSpPr>
          <p:cNvPr id="68611"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30</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スライド イメージ プレースホルダ 1"/>
          <p:cNvSpPr>
            <a:spLocks noGrp="1" noRot="1" noChangeAspect="1"/>
          </p:cNvSpPr>
          <p:nvPr>
            <p:ph type="sldImg"/>
          </p:nvPr>
        </p:nvSpPr>
        <p:spPr>
          <a:ln/>
        </p:spPr>
      </p:sp>
      <p:sp>
        <p:nvSpPr>
          <p:cNvPr id="70658"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ja-JP" dirty="0"/>
              <a:t>退職すると</a:t>
            </a:r>
            <a:r>
              <a:rPr lang="ja-JP" altLang="en-US" dirty="0"/>
              <a:t>、フルタイムの再任用職員となる場合を除いて●</a:t>
            </a:r>
            <a:r>
              <a:rPr lang="ja-JP" altLang="ja-JP" dirty="0"/>
              <a:t>共済組合員の資格</a:t>
            </a:r>
            <a:r>
              <a:rPr lang="ja-JP" altLang="en-US" dirty="0"/>
              <a:t>を</a:t>
            </a:r>
            <a:r>
              <a:rPr lang="ja-JP" altLang="ja-JP" dirty="0"/>
              <a:t>喪失</a:t>
            </a:r>
            <a:r>
              <a:rPr lang="ja-JP" altLang="en-US" dirty="0"/>
              <a:t>します。</a:t>
            </a:r>
            <a:endParaRPr lang="en-US" altLang="ja-JP" dirty="0"/>
          </a:p>
          <a:p>
            <a:pPr lvl="0" indent="0" defTabSz="914400">
              <a:spcBef>
                <a:spcPct val="0"/>
              </a:spcBef>
            </a:pPr>
            <a:r>
              <a:rPr lang="ja-JP" altLang="en-US" dirty="0"/>
              <a:t>する</a:t>
            </a:r>
            <a:r>
              <a:rPr lang="ja-JP" altLang="en-US" dirty="0" smtClean="0"/>
              <a:t>と●</a:t>
            </a:r>
            <a:endParaRPr lang="en-US" altLang="ja-JP" dirty="0"/>
          </a:p>
          <a:p>
            <a:pPr lvl="0" indent="0" defTabSz="914400">
              <a:spcBef>
                <a:spcPct val="0"/>
              </a:spcBef>
            </a:pPr>
            <a:r>
              <a:rPr lang="ja-JP" altLang="en-US" dirty="0"/>
              <a:t>①任意継続組合員制度へ加入する、②国民健康保険へ加入する、③家族の加入する健康保険の被扶養者となる、</a:t>
            </a:r>
            <a:endParaRPr lang="en-US" altLang="ja-JP" dirty="0"/>
          </a:p>
          <a:p>
            <a:pPr lvl="0" indent="0" defTabSz="914400">
              <a:spcBef>
                <a:spcPct val="0"/>
              </a:spcBef>
            </a:pPr>
            <a:r>
              <a:rPr lang="ja-JP" altLang="en-US" dirty="0"/>
              <a:t>の３つの中から選択することになります。</a:t>
            </a:r>
            <a:endParaRPr lang="en-US" altLang="ja-JP" dirty="0"/>
          </a:p>
          <a:p>
            <a:pPr lvl="0" indent="0" defTabSz="914400">
              <a:spcBef>
                <a:spcPct val="0"/>
              </a:spcBef>
            </a:pPr>
            <a:r>
              <a:rPr lang="ja-JP" altLang="en-US" dirty="0"/>
              <a:t>なお、再就職する場合は、再就職先の健康保険が適用されれば加入し、適用しなければ、この３つの中からの選択となります。</a:t>
            </a:r>
            <a:endParaRPr lang="en-US" altLang="ja-JP" dirty="0"/>
          </a:p>
          <a:p>
            <a:pPr lvl="0" indent="0" defTabSz="914400">
              <a:spcBef>
                <a:spcPct val="0"/>
              </a:spcBef>
            </a:pPr>
            <a:r>
              <a:rPr lang="ja-JP" altLang="en-US" dirty="0"/>
              <a:t>四万十先生の場合は、</a:t>
            </a:r>
            <a:r>
              <a:rPr lang="ja-JP" altLang="ja-JP" dirty="0"/>
              <a:t>年金の受給はまだまだ先ですし、再就職する予定もなく収入がなくなることから、</a:t>
            </a:r>
            <a:endParaRPr lang="en-US" altLang="ja-JP" dirty="0"/>
          </a:p>
          <a:p>
            <a:pPr lvl="0" indent="0" defTabSz="914400">
              <a:spcBef>
                <a:spcPct val="0"/>
              </a:spcBef>
            </a:pPr>
            <a:r>
              <a:rPr lang="ja-JP" altLang="ja-JP" dirty="0"/>
              <a:t>４月以降も現職を続ける夫の扶養に入ることにしました。</a:t>
            </a:r>
            <a:endParaRPr lang="en-US" altLang="ja-JP" dirty="0"/>
          </a:p>
          <a:p>
            <a:pPr lvl="0" indent="0" defTabSz="914400">
              <a:spcBef>
                <a:spcPct val="0"/>
              </a:spcBef>
            </a:pPr>
            <a:r>
              <a:rPr lang="ja-JP" altLang="en-US" dirty="0"/>
              <a:t>●</a:t>
            </a:r>
            <a:r>
              <a:rPr lang="ja-JP" altLang="ja-JP" dirty="0"/>
              <a:t>共済組合員証は３月末で返納し、４月早々に夫の被扶養者として認定申請を行う予定です。</a:t>
            </a:r>
            <a:r>
              <a:rPr lang="ja-JP" altLang="en-US" dirty="0"/>
              <a:t>●</a:t>
            </a:r>
            <a:endParaRPr lang="ja-JP" altLang="ja-JP" dirty="0"/>
          </a:p>
          <a:p>
            <a:pPr lvl="0" indent="0" defTabSz="914400">
              <a:spcBef>
                <a:spcPct val="0"/>
              </a:spcBef>
            </a:pPr>
            <a:endParaRPr lang="ja-JP" altLang="en-US" dirty="0"/>
          </a:p>
        </p:txBody>
      </p:sp>
      <p:sp>
        <p:nvSpPr>
          <p:cNvPr id="70659"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31</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スライド イメージ プレースホルダ 1"/>
          <p:cNvSpPr>
            <a:spLocks noGrp="1" noRot="1" noChangeAspect="1"/>
          </p:cNvSpPr>
          <p:nvPr>
            <p:ph type="sldImg"/>
          </p:nvPr>
        </p:nvSpPr>
        <p:spPr>
          <a:ln/>
        </p:spPr>
      </p:sp>
      <p:sp>
        <p:nvSpPr>
          <p:cNvPr id="72706" name="ノート プレースホルダ 2"/>
          <p:cNvSpPr>
            <a:spLocks noGrp="1"/>
          </p:cNvSpPr>
          <p:nvPr>
            <p:ph type="body"/>
          </p:nvPr>
        </p:nvSpPr>
        <p:spPr>
          <a:ln/>
        </p:spPr>
        <p:txBody>
          <a:bodyPr wrap="square" lIns="91440" tIns="45720" rIns="91440" bIns="45720" anchor="t"/>
          <a:lstStyle/>
          <a:p>
            <a:pPr lvl="0" indent="0" defTabSz="914400"/>
            <a:r>
              <a:rPr lang="ja-JP" altLang="en-US" dirty="0"/>
              <a:t>これで四万十先生の現役生活は終了です。</a:t>
            </a:r>
          </a:p>
          <a:p>
            <a:pPr lvl="0" indent="0" defTabSz="914400"/>
            <a:r>
              <a:rPr lang="en-US" altLang="ja-JP" dirty="0"/>
              <a:t>●</a:t>
            </a:r>
            <a:r>
              <a:rPr lang="ja-JP" altLang="en-US" dirty="0"/>
              <a:t>様々な場面で、共済組合や互助会の福利厚生制度を受けられることがおわかりになったでしょうか？</a:t>
            </a:r>
          </a:p>
          <a:p>
            <a:pPr lvl="0" indent="0" defTabSz="914400"/>
            <a:r>
              <a:rPr lang="ja-JP" altLang="en-US" dirty="0"/>
              <a:t>また退職後の生活でも、年金の受給等に関して共済組合とのつながりはずっと続いて行きます。</a:t>
            </a:r>
          </a:p>
          <a:p>
            <a:pPr lvl="0" indent="0" defTabSz="914400"/>
            <a:r>
              <a:rPr lang="ja-JP" altLang="en-US" dirty="0"/>
              <a:t>共済組合の任意継続組合員や、退職互助部の特別会員になるなどして、</a:t>
            </a:r>
          </a:p>
          <a:p>
            <a:pPr lvl="0" indent="0" defTabSz="914400"/>
            <a:r>
              <a:rPr lang="ja-JP" altLang="en-US" dirty="0"/>
              <a:t>現役中と同じような福利厚生制度が続く場合もあります</a:t>
            </a:r>
            <a:r>
              <a:rPr lang="ja-JP" altLang="en-US" dirty="0" smtClean="0"/>
              <a:t>。</a:t>
            </a:r>
            <a:endParaRPr lang="en-US" altLang="ja-JP" dirty="0" smtClean="0"/>
          </a:p>
          <a:p>
            <a:pPr lvl="0" indent="0" defTabSz="914400"/>
            <a:endParaRPr lang="en-US" altLang="ja-JP" dirty="0" smtClean="0"/>
          </a:p>
          <a:p>
            <a:pPr lvl="0" indent="0" defTabSz="914400"/>
            <a:r>
              <a:rPr lang="ja-JP" altLang="en-US" dirty="0" smtClean="0"/>
              <a:t>説明</a:t>
            </a:r>
            <a:r>
              <a:rPr lang="ja-JP" altLang="en-US" dirty="0"/>
              <a:t>の中でも言いましたが、ご本人でないとわからないこともたくさんあります。</a:t>
            </a:r>
          </a:p>
          <a:p>
            <a:pPr lvl="0" indent="0" defTabSz="914400"/>
            <a:r>
              <a:rPr lang="ja-JP" altLang="en-US" dirty="0"/>
              <a:t>せっかくの制度を利用し損なわないよう、また逆に、被扶養者資格を</a:t>
            </a:r>
          </a:p>
          <a:p>
            <a:pPr lvl="0" indent="0" defTabSz="914400"/>
            <a:r>
              <a:rPr lang="ja-JP" altLang="en-US" dirty="0"/>
              <a:t>欠いているのに除外が抜かるなどの不適切な処理のないよう</a:t>
            </a:r>
            <a:r>
              <a:rPr lang="ja-JP" altLang="en-US" dirty="0" smtClean="0"/>
              <a:t>、</a:t>
            </a:r>
            <a:endParaRPr lang="en-US" altLang="ja-JP" dirty="0" smtClean="0"/>
          </a:p>
          <a:p>
            <a:pPr lvl="0" indent="0" defTabSz="914400"/>
            <a:r>
              <a:rPr lang="ja-JP" altLang="en-US" b="0" dirty="0" smtClean="0"/>
              <a:t>共済事務担当者として　</a:t>
            </a:r>
            <a:r>
              <a:rPr lang="ja-JP" altLang="en-US" dirty="0" smtClean="0"/>
              <a:t>十分</a:t>
            </a:r>
            <a:r>
              <a:rPr lang="ja-JP" altLang="en-US" dirty="0"/>
              <a:t>気をつけましょう。</a:t>
            </a:r>
          </a:p>
          <a:p>
            <a:pPr lvl="0" indent="0" defTabSz="914400"/>
            <a:endParaRPr lang="ja-JP" altLang="en-US" dirty="0"/>
          </a:p>
        </p:txBody>
      </p:sp>
      <p:sp>
        <p:nvSpPr>
          <p:cNvPr id="72707"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32</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スライド イメージ プレースホルダ 1"/>
          <p:cNvSpPr>
            <a:spLocks noGrp="1" noRot="1" noChangeAspect="1"/>
          </p:cNvSpPr>
          <p:nvPr>
            <p:ph type="sldImg"/>
          </p:nvPr>
        </p:nvSpPr>
        <p:spPr>
          <a:ln/>
        </p:spPr>
      </p:sp>
      <p:sp>
        <p:nvSpPr>
          <p:cNvPr id="74754" name="ノート プレースホルダ 2"/>
          <p:cNvSpPr>
            <a:spLocks noGrp="1"/>
          </p:cNvSpPr>
          <p:nvPr>
            <p:ph type="body"/>
          </p:nvPr>
        </p:nvSpPr>
        <p:spPr>
          <a:ln/>
        </p:spPr>
        <p:txBody>
          <a:bodyPr wrap="square" lIns="91440" tIns="45720" rIns="91440" bIns="45720" anchor="t"/>
          <a:lstStyle/>
          <a:p>
            <a:pPr lvl="0" indent="0" defTabSz="914400"/>
            <a:r>
              <a:rPr lang="ja-JP" altLang="ja-JP" dirty="0" smtClean="0"/>
              <a:t>今回</a:t>
            </a:r>
            <a:r>
              <a:rPr lang="ja-JP" altLang="ja-JP" dirty="0"/>
              <a:t>の説明の内容はあくまで現時点のもので、今後内容の見直しや廃止等も考えられます。</a:t>
            </a:r>
            <a:endParaRPr lang="en-US" altLang="ja-JP" dirty="0"/>
          </a:p>
          <a:p>
            <a:pPr lvl="0" indent="0" defTabSz="914400"/>
            <a:r>
              <a:rPr lang="ja-JP" altLang="en-US" dirty="0" smtClean="0"/>
              <a:t>●</a:t>
            </a:r>
            <a:endParaRPr lang="en-US" altLang="ja-JP" dirty="0" smtClean="0"/>
          </a:p>
          <a:p>
            <a:pPr lvl="0" indent="0" defTabSz="914400"/>
            <a:r>
              <a:rPr lang="ja-JP" altLang="en-US" dirty="0" smtClean="0"/>
              <a:t>●</a:t>
            </a:r>
            <a:r>
              <a:rPr lang="ja-JP" altLang="ja-JP" dirty="0"/>
              <a:t>共済組合から届く「共済フォーラム」や「福利高知」には、</a:t>
            </a:r>
            <a:endParaRPr lang="en-US" altLang="ja-JP" dirty="0"/>
          </a:p>
          <a:p>
            <a:pPr lvl="0" indent="0" defTabSz="914400"/>
            <a:r>
              <a:rPr lang="ja-JP" altLang="ja-JP" dirty="0"/>
              <a:t>様々な情報がわかりやすく掲載されています</a:t>
            </a:r>
            <a:r>
              <a:rPr lang="ja-JP" altLang="en-US" b="0" dirty="0"/>
              <a:t>ので、職員への説明等に活用しましょう。</a:t>
            </a:r>
            <a:endParaRPr lang="en-US" altLang="ja-JP" b="0" dirty="0"/>
          </a:p>
        </p:txBody>
      </p:sp>
      <p:sp>
        <p:nvSpPr>
          <p:cNvPr id="74755"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t>33</a:t>
            </a:fld>
            <a:endParaRPr lang="ja-JP" alt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スライド イメージ プレースホルダー 1"/>
          <p:cNvSpPr>
            <a:spLocks noGrp="1" noRot="1" noChangeAspect="1"/>
          </p:cNvSpPr>
          <p:nvPr>
            <p:ph type="sldImg"/>
          </p:nvPr>
        </p:nvSpPr>
        <p:spPr>
          <a:ln/>
        </p:spPr>
      </p:sp>
      <p:sp>
        <p:nvSpPr>
          <p:cNvPr id="78850" name="ノート プレースホルダー 2"/>
          <p:cNvSpPr>
            <a:spLocks noGrp="1"/>
          </p:cNvSpPr>
          <p:nvPr>
            <p:ph type="body"/>
          </p:nvPr>
        </p:nvSpPr>
        <p:spPr>
          <a:ln/>
        </p:spPr>
        <p:txBody>
          <a:bodyPr wrap="square" lIns="91440" tIns="45720" rIns="91440" bIns="45720" anchor="t"/>
          <a:lstStyle/>
          <a:p>
            <a:pPr lvl="0" indent="0" defTabSz="914400">
              <a:spcBef>
                <a:spcPct val="0"/>
              </a:spcBef>
            </a:pPr>
            <a:r>
              <a:rPr lang="ja-JP" altLang="en-US" dirty="0"/>
              <a:t>公立学校共済組合のＨＰのトップページです。</a:t>
            </a:r>
            <a:endParaRPr lang="en-US" altLang="ja-JP" dirty="0"/>
          </a:p>
          <a:p>
            <a:pPr lvl="0" indent="0" defTabSz="914400">
              <a:spcBef>
                <a:spcPct val="0"/>
              </a:spcBef>
            </a:pPr>
            <a:r>
              <a:rPr lang="ja-JP" altLang="en-US" dirty="0"/>
              <a:t>本日はお手元に福祉事務の手引きを持参していただきました。</a:t>
            </a:r>
            <a:endParaRPr lang="en-US" altLang="ja-JP" dirty="0"/>
          </a:p>
          <a:p>
            <a:pPr lvl="0" indent="0" defTabSz="914400">
              <a:spcBef>
                <a:spcPct val="0"/>
              </a:spcBef>
            </a:pPr>
            <a:r>
              <a:rPr lang="ja-JP" altLang="en-US" dirty="0"/>
              <a:t>最新の情報はこのサイトで更新されていますので</a:t>
            </a:r>
            <a:r>
              <a:rPr lang="ja-JP" altLang="en-US" dirty="0" smtClean="0"/>
              <a:t>、</a:t>
            </a:r>
            <a:r>
              <a:rPr lang="ja-JP" altLang="en-US" b="0" dirty="0" smtClean="0"/>
              <a:t>こまめ</a:t>
            </a:r>
            <a:r>
              <a:rPr lang="ja-JP" altLang="en-US" b="0" dirty="0"/>
              <a:t>に</a:t>
            </a:r>
            <a:r>
              <a:rPr lang="ja-JP" altLang="en-US" b="0" dirty="0" smtClean="0"/>
              <a:t>チェックするといいですね。●</a:t>
            </a:r>
            <a:endParaRPr lang="en-US" altLang="ja-JP" b="0" dirty="0"/>
          </a:p>
        </p:txBody>
      </p:sp>
      <p:sp>
        <p:nvSpPr>
          <p:cNvPr id="78851"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34</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スライド イメージ プレースホルダ 1"/>
          <p:cNvSpPr>
            <a:spLocks noGrp="1" noRot="1" noChangeAspect="1"/>
          </p:cNvSpPr>
          <p:nvPr>
            <p:ph type="sldImg"/>
          </p:nvPr>
        </p:nvSpPr>
        <p:spPr>
          <a:ln/>
        </p:spPr>
      </p:sp>
      <p:sp>
        <p:nvSpPr>
          <p:cNvPr id="82946" name="ノート プレースホルダ 2"/>
          <p:cNvSpPr>
            <a:spLocks noGrp="1"/>
          </p:cNvSpPr>
          <p:nvPr>
            <p:ph type="body"/>
          </p:nvPr>
        </p:nvSpPr>
        <p:spPr>
          <a:ln/>
        </p:spPr>
        <p:txBody>
          <a:bodyPr wrap="square" lIns="91440" tIns="45720" rIns="91440" bIns="45720" anchor="t"/>
          <a:lstStyle/>
          <a:p>
            <a:pPr lvl="0" indent="0" defTabSz="914400"/>
            <a:r>
              <a:rPr lang="ja-JP" altLang="en-US" dirty="0" smtClean="0"/>
              <a:t>●以上</a:t>
            </a:r>
            <a:r>
              <a:rPr lang="ja-JP" altLang="en-US" dirty="0"/>
              <a:t>で「福利厚生」について</a:t>
            </a:r>
            <a:r>
              <a:rPr lang="ja-JP" altLang="en-US" dirty="0" smtClean="0"/>
              <a:t>の</a:t>
            </a:r>
            <a:r>
              <a:rPr lang="ja-JP" altLang="en-US" b="0" dirty="0" smtClean="0"/>
              <a:t>説明</a:t>
            </a:r>
            <a:r>
              <a:rPr lang="ja-JP" altLang="en-US" dirty="0" smtClean="0"/>
              <a:t>を</a:t>
            </a:r>
            <a:r>
              <a:rPr lang="ja-JP" altLang="en-US" dirty="0"/>
              <a:t>終わります</a:t>
            </a:r>
            <a:r>
              <a:rPr lang="ja-JP" altLang="en-US" dirty="0" smtClean="0"/>
              <a:t>。　　</a:t>
            </a:r>
            <a:endParaRPr lang="ja-JP" altLang="en-US" dirty="0"/>
          </a:p>
          <a:p>
            <a:pPr lvl="0" indent="0" defTabSz="914400"/>
            <a:endParaRPr lang="en-US" altLang="ja-JP" strike="sngStrike" baseline="0" dirty="0" smtClean="0"/>
          </a:p>
          <a:p>
            <a:pPr lvl="0" indent="0" defTabSz="914400"/>
            <a:endParaRPr lang="en-US" altLang="ja-JP" strike="sngStrike" baseline="0" dirty="0" smtClean="0"/>
          </a:p>
          <a:p>
            <a:pPr lvl="0" indent="0" defTabSz="914400"/>
            <a:r>
              <a:rPr lang="ja-JP" altLang="en-US" strike="noStrike" baseline="0" dirty="0" smtClean="0"/>
              <a:t>　　　</a:t>
            </a:r>
            <a:endParaRPr lang="ja-JP" altLang="en-US" strike="sngStrike" baseline="0" dirty="0"/>
          </a:p>
          <a:p>
            <a:pPr lvl="0" indent="0" defTabSz="914400"/>
            <a:endParaRPr lang="ja-JP" altLang="en-US" dirty="0"/>
          </a:p>
        </p:txBody>
      </p:sp>
      <p:sp>
        <p:nvSpPr>
          <p:cNvPr id="82947"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t>35</a:t>
            </a:fld>
            <a:endParaRPr lang="ja-JP" alt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55953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53003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スライド イメージ プレースホルダー 1"/>
          <p:cNvSpPr>
            <a:spLocks noGrp="1" noRot="1" noChangeAspect="1"/>
          </p:cNvSpPr>
          <p:nvPr>
            <p:ph type="sldImg"/>
          </p:nvPr>
        </p:nvSpPr>
        <p:spPr>
          <a:ln/>
        </p:spPr>
      </p:sp>
      <p:sp>
        <p:nvSpPr>
          <p:cNvPr id="13314" name="ノート プレースホルダー 2"/>
          <p:cNvSpPr>
            <a:spLocks noGrp="1"/>
          </p:cNvSpPr>
          <p:nvPr>
            <p:ph type="body"/>
          </p:nvPr>
        </p:nvSpPr>
        <p:spPr>
          <a:ln/>
        </p:spPr>
        <p:txBody>
          <a:bodyPr wrap="square" lIns="91440" tIns="45720" rIns="91440" bIns="45720" anchor="t"/>
          <a:lstStyle/>
          <a:p>
            <a:pPr lvl="0" indent="0" defTabSz="914400">
              <a:spcBef>
                <a:spcPct val="0"/>
              </a:spcBef>
            </a:pPr>
            <a:r>
              <a:rPr lang="ja-JP" altLang="en-US" b="0" strike="noStrike" baseline="0" dirty="0" smtClean="0"/>
              <a:t>このような</a:t>
            </a:r>
            <a:r>
              <a:rPr lang="ja-JP" altLang="en-US" b="0" dirty="0" smtClean="0"/>
              <a:t>サービス</a:t>
            </a:r>
            <a:r>
              <a:rPr lang="ja-JP" altLang="en-US" b="0" dirty="0"/>
              <a:t>は、</a:t>
            </a:r>
            <a:r>
              <a:rPr lang="ja-JP" altLang="ja-JP" b="0" dirty="0"/>
              <a:t>私たちの掛金と地方公共団体等の負担金によって運営されています</a:t>
            </a:r>
            <a:r>
              <a:rPr lang="ja-JP" altLang="ja-JP" b="0" dirty="0" smtClean="0"/>
              <a:t>。</a:t>
            </a:r>
            <a:endParaRPr lang="en-US" altLang="ja-JP" b="0" dirty="0" smtClean="0"/>
          </a:p>
          <a:p>
            <a:pPr lvl="0" indent="0" defTabSz="914400">
              <a:spcBef>
                <a:spcPct val="0"/>
              </a:spcBef>
            </a:pPr>
            <a:r>
              <a:rPr lang="ja-JP" altLang="en-US" b="0" dirty="0" smtClean="0"/>
              <a:t>掛金</a:t>
            </a:r>
            <a:r>
              <a:rPr lang="ja-JP" altLang="en-US" b="0" dirty="0"/>
              <a:t>には４種類ありますが</a:t>
            </a:r>
            <a:r>
              <a:rPr lang="ja-JP" altLang="en-US" b="0" dirty="0" smtClean="0"/>
              <a:t>、毎月どのくらいの</a:t>
            </a:r>
            <a:r>
              <a:rPr lang="ja-JP" altLang="en-US" dirty="0" smtClean="0"/>
              <a:t>掛け金が、お給料</a:t>
            </a:r>
            <a:r>
              <a:rPr lang="ja-JP" altLang="en-US" dirty="0"/>
              <a:t>とボーナスから引かれているの</a:t>
            </a:r>
            <a:r>
              <a:rPr lang="ja-JP" altLang="en-US" dirty="0" smtClean="0"/>
              <a:t>かは、</a:t>
            </a:r>
            <a:endParaRPr lang="en-US" altLang="ja-JP" dirty="0" smtClean="0"/>
          </a:p>
          <a:p>
            <a:pPr lvl="0" indent="0" defTabSz="914400">
              <a:spcBef>
                <a:spcPct val="0"/>
              </a:spcBef>
            </a:pPr>
            <a:r>
              <a:rPr lang="ja-JP" altLang="en-US" dirty="0" smtClean="0"/>
              <a:t>給与明細</a:t>
            </a:r>
            <a:r>
              <a:rPr lang="ja-JP" altLang="en-US" b="0" dirty="0" smtClean="0"/>
              <a:t>書</a:t>
            </a:r>
            <a:r>
              <a:rPr lang="ja-JP" altLang="en-US" dirty="0" smtClean="0"/>
              <a:t>で確認ができます。</a:t>
            </a:r>
            <a:endParaRPr lang="en-US" altLang="ja-JP" dirty="0"/>
          </a:p>
          <a:p>
            <a:pPr lvl="0" indent="0" defTabSz="914400">
              <a:spcBef>
                <a:spcPct val="0"/>
              </a:spcBef>
            </a:pPr>
            <a:r>
              <a:rPr lang="ja-JP" altLang="en-US" dirty="0" smtClean="0"/>
              <a:t>４０歳</a:t>
            </a:r>
            <a:r>
              <a:rPr lang="ja-JP" altLang="en-US" dirty="0"/>
              <a:t>の誕生日を迎えますと、介護掛金が引かれ始めます</a:t>
            </a:r>
            <a:r>
              <a:rPr lang="ja-JP" altLang="en-US" dirty="0" smtClean="0"/>
              <a:t>。●</a:t>
            </a:r>
            <a:endParaRPr lang="en-US" altLang="ja-JP" dirty="0"/>
          </a:p>
          <a:p>
            <a:pPr lvl="0" indent="0" defTabSz="914400"/>
            <a:endParaRPr lang="ja-JP" altLang="en-US" dirty="0"/>
          </a:p>
        </p:txBody>
      </p:sp>
      <p:sp>
        <p:nvSpPr>
          <p:cNvPr id="13315"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4</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スライド イメージ プレースホルダー 1"/>
          <p:cNvSpPr>
            <a:spLocks noGrp="1" noRot="1" noChangeAspect="1"/>
          </p:cNvSpPr>
          <p:nvPr>
            <p:ph type="sldImg"/>
          </p:nvPr>
        </p:nvSpPr>
        <p:spPr>
          <a:ln/>
        </p:spPr>
      </p:sp>
      <p:sp>
        <p:nvSpPr>
          <p:cNvPr id="15362" name="ノート プレースホルダー 2"/>
          <p:cNvSpPr>
            <a:spLocks noGrp="1"/>
          </p:cNvSpPr>
          <p:nvPr>
            <p:ph type="body"/>
          </p:nvPr>
        </p:nvSpPr>
        <p:spPr>
          <a:ln/>
        </p:spPr>
        <p:txBody>
          <a:bodyPr wrap="square" lIns="91440" tIns="45720" rIns="91440" bIns="45720" anchor="t"/>
          <a:lstStyle/>
          <a:p>
            <a:pPr lvl="0" indent="0" defTabSz="914400"/>
            <a:r>
              <a:rPr lang="ja-JP" altLang="en-US" dirty="0" smtClean="0"/>
              <a:t>画面の左側が職場の職員の給与明細書の内容が一覧になった調書で、右側が個人宛の明細書です。</a:t>
            </a:r>
            <a:endParaRPr lang="en-US" altLang="ja-JP" dirty="0" smtClean="0"/>
          </a:p>
          <a:p>
            <a:pPr lvl="0" indent="0" defTabSz="914400"/>
            <a:r>
              <a:rPr lang="ja-JP" altLang="en-US" dirty="0" smtClean="0"/>
              <a:t>今日は、金額</a:t>
            </a:r>
            <a:r>
              <a:rPr lang="ja-JP" altLang="en-US" dirty="0" smtClean="0"/>
              <a:t>を表示していない本人宛の明細書をお配りしています。</a:t>
            </a:r>
            <a:endParaRPr lang="ja-JP" altLang="en-US" dirty="0"/>
          </a:p>
          <a:p>
            <a:pPr lvl="0" indent="0" defTabSz="914400"/>
            <a:r>
              <a:rPr lang="ja-JP" altLang="en-US" b="0" dirty="0" smtClean="0"/>
              <a:t>給与明細書の左下にある</a:t>
            </a:r>
            <a:endParaRPr lang="en-US" altLang="ja-JP" b="0" dirty="0" smtClean="0"/>
          </a:p>
          <a:p>
            <a:pPr lvl="0" indent="0" defTabSz="914400"/>
            <a:r>
              <a:rPr lang="ja-JP" altLang="en-US" b="0" dirty="0" smtClean="0"/>
              <a:t>短期掛金・介護掛金、長期厚年掛金、長期退職掛金　の欄に引かれている掛け金の金額が表示されます。</a:t>
            </a:r>
            <a:endParaRPr lang="en-US" altLang="ja-JP" b="0" dirty="0" smtClean="0"/>
          </a:p>
          <a:p>
            <a:pPr lvl="0" indent="0" defTabSz="914400"/>
            <a:r>
              <a:rPr lang="ja-JP" altLang="en-US" b="0" dirty="0" smtClean="0"/>
              <a:t>掛金率は規程で決められています。</a:t>
            </a:r>
            <a:endParaRPr lang="en-US" altLang="ja-JP" b="0" dirty="0" smtClean="0"/>
          </a:p>
          <a:p>
            <a:pPr lvl="0" indent="0" defTabSz="914400"/>
            <a:r>
              <a:rPr lang="ja-JP" altLang="en-US" b="0" dirty="0" smtClean="0"/>
              <a:t>ちなみに、教職員互助会の掛金は、“法定外控除”に分類され、給与明細書の右上に記載があります。</a:t>
            </a:r>
            <a:endParaRPr lang="en-US" altLang="ja-JP" b="0" dirty="0" smtClean="0"/>
          </a:p>
          <a:p>
            <a:pPr lvl="0" indent="0" defTabSz="914400"/>
            <a:r>
              <a:rPr lang="ja-JP" altLang="en-US" b="0" dirty="0" smtClean="0"/>
              <a:t>「一般互助会費」の部分に引かれる掛け金の金額が表示されます。</a:t>
            </a:r>
            <a:endParaRPr lang="en-US" altLang="ja-JP" b="0" dirty="0" smtClean="0"/>
          </a:p>
          <a:p>
            <a:pPr lvl="0" indent="0" defTabSz="914400"/>
            <a:r>
              <a:rPr lang="ja-JP" altLang="en-US" dirty="0" smtClean="0"/>
              <a:t>全教職員の方々が掛金</a:t>
            </a:r>
            <a:r>
              <a:rPr lang="ja-JP" altLang="en-US" dirty="0"/>
              <a:t>を支払っている事業ですので</a:t>
            </a:r>
            <a:r>
              <a:rPr lang="ja-JP" altLang="en-US" dirty="0" smtClean="0"/>
              <a:t>、詳しく見ていきたいと思います。●</a:t>
            </a:r>
            <a:endParaRPr lang="ja-JP" altLang="en-US" dirty="0"/>
          </a:p>
          <a:p>
            <a:pPr lvl="0" indent="0" defTabSz="914400"/>
            <a:endParaRPr lang="ja-JP" altLang="en-US" dirty="0"/>
          </a:p>
        </p:txBody>
      </p:sp>
      <p:sp>
        <p:nvSpPr>
          <p:cNvPr id="15363"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5</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スライド イメージ プレースホルダー 1"/>
          <p:cNvSpPr>
            <a:spLocks noGrp="1" noRot="1" noChangeAspect="1"/>
          </p:cNvSpPr>
          <p:nvPr>
            <p:ph type="sldImg"/>
          </p:nvPr>
        </p:nvSpPr>
        <p:spPr>
          <a:ln/>
        </p:spPr>
      </p:sp>
      <p:sp>
        <p:nvSpPr>
          <p:cNvPr id="17410" name="ノート プレースホルダー 2"/>
          <p:cNvSpPr>
            <a:spLocks noGrp="1"/>
          </p:cNvSpPr>
          <p:nvPr>
            <p:ph type="body"/>
          </p:nvPr>
        </p:nvSpPr>
        <p:spPr>
          <a:ln/>
        </p:spPr>
        <p:txBody>
          <a:bodyPr wrap="square" lIns="91440" tIns="45720" rIns="91440" bIns="45720" anchor="t"/>
          <a:lstStyle/>
          <a:p>
            <a:pPr lvl="0" indent="0" defTabSz="914400"/>
            <a:r>
              <a:rPr lang="ja-JP" altLang="en-US" dirty="0"/>
              <a:t>さまざまな給付がありますが、</a:t>
            </a:r>
            <a:r>
              <a:rPr lang="ja-JP" altLang="en-US" dirty="0" smtClean="0"/>
              <a:t>毎年、４月に学校</a:t>
            </a:r>
            <a:r>
              <a:rPr lang="ja-JP" altLang="en-US" dirty="0"/>
              <a:t>へ</a:t>
            </a:r>
            <a:r>
              <a:rPr lang="ja-JP" altLang="en-US" dirty="0" smtClean="0"/>
              <a:t>ポスタ</a:t>
            </a:r>
            <a:r>
              <a:rPr lang="ja-JP" altLang="en-US" b="0" dirty="0" smtClean="0"/>
              <a:t>ーが</a:t>
            </a:r>
            <a:r>
              <a:rPr lang="ja-JP" altLang="en-US" dirty="0" smtClean="0"/>
              <a:t>届けられます。</a:t>
            </a:r>
            <a:endParaRPr lang="en-US" altLang="ja-JP" dirty="0" smtClean="0"/>
          </a:p>
          <a:p>
            <a:pPr lvl="0" indent="0" defTabSz="914400"/>
            <a:r>
              <a:rPr lang="ja-JP" altLang="en-US" dirty="0" smtClean="0"/>
              <a:t>支援室では、入口に貼っています。今年度は黄緑でした。</a:t>
            </a:r>
            <a:endParaRPr lang="en-US" altLang="ja-JP" dirty="0" smtClean="0"/>
          </a:p>
          <a:p>
            <a:pPr lvl="0" indent="0" defTabSz="914400"/>
            <a:r>
              <a:rPr lang="ja-JP" altLang="en-US" dirty="0" smtClean="0"/>
              <a:t>給付の事由や給付額等が簡潔に掲載されてありますので、事務職員だけでなく</a:t>
            </a:r>
            <a:endParaRPr lang="en-US" altLang="ja-JP" dirty="0" smtClean="0"/>
          </a:p>
          <a:p>
            <a:pPr lvl="0" indent="0" defTabSz="914400"/>
            <a:r>
              <a:rPr lang="ja-JP" altLang="en-US" dirty="0" smtClean="0"/>
              <a:t>先生方にも分かりやすい内容となっています。</a:t>
            </a:r>
            <a:endParaRPr lang="ja-JP" altLang="en-US" dirty="0"/>
          </a:p>
          <a:p>
            <a:pPr lvl="0" indent="0" defTabSz="914400"/>
            <a:r>
              <a:rPr lang="ja-JP" altLang="en-US" dirty="0" smtClean="0"/>
              <a:t>各校で職員</a:t>
            </a:r>
            <a:r>
              <a:rPr lang="ja-JP" altLang="en-US" dirty="0"/>
              <a:t>の見やすいところに掲示して啓発していきましょう。</a:t>
            </a:r>
          </a:p>
          <a:p>
            <a:pPr lvl="0" indent="0" defTabSz="914400"/>
            <a:r>
              <a:rPr lang="ja-JP" altLang="en-US" dirty="0" smtClean="0"/>
              <a:t>備考欄には、</a:t>
            </a:r>
            <a:r>
              <a:rPr lang="ja-JP" altLang="en-US" dirty="0"/>
              <a:t>自動給付のもの</a:t>
            </a:r>
            <a:r>
              <a:rPr lang="ja-JP" altLang="en-US" dirty="0" smtClean="0"/>
              <a:t>と、請求</a:t>
            </a:r>
            <a:r>
              <a:rPr lang="ja-JP" altLang="en-US" dirty="0"/>
              <a:t>による給付がある</a:t>
            </a:r>
            <a:r>
              <a:rPr lang="ja-JP" altLang="en-US" dirty="0" smtClean="0"/>
              <a:t>ので合わせて見てみると分かりやすいです。</a:t>
            </a:r>
            <a:endParaRPr lang="en-US" altLang="ja-JP" dirty="0" smtClean="0"/>
          </a:p>
          <a:p>
            <a:pPr lvl="0" indent="0" defTabSz="914400"/>
            <a:endParaRPr lang="en-US" altLang="ja-JP" dirty="0" smtClean="0"/>
          </a:p>
          <a:p>
            <a:pPr lvl="0" indent="0" defTabSz="914400"/>
            <a:r>
              <a:rPr lang="ja-JP" altLang="en-US" dirty="0" smtClean="0"/>
              <a:t>ここまで基本的な内容をお伝えしましたが、ご質問などはありませんでしょうか？</a:t>
            </a:r>
            <a:endParaRPr lang="en-US" altLang="ja-JP" dirty="0" smtClean="0"/>
          </a:p>
          <a:p>
            <a:pPr lvl="0" indent="0" defTabSz="914400"/>
            <a:r>
              <a:rPr lang="ja-JP" altLang="en-US" dirty="0" smtClean="0"/>
              <a:t>短期給付や長期給付等、全てを理解するのは難しいですが、</a:t>
            </a:r>
            <a:endParaRPr lang="en-US" altLang="ja-JP" dirty="0" smtClean="0"/>
          </a:p>
          <a:p>
            <a:pPr lvl="0" indent="0" defTabSz="914400"/>
            <a:r>
              <a:rPr lang="ja-JP" altLang="en-US" dirty="0" smtClean="0"/>
              <a:t>該当があった際に福祉事務の手引き等で調べることができますので</a:t>
            </a:r>
            <a:endParaRPr lang="en-US" altLang="ja-JP" dirty="0" smtClean="0"/>
          </a:p>
          <a:p>
            <a:pPr lvl="0" indent="0" defTabSz="914400"/>
            <a:r>
              <a:rPr lang="ja-JP" altLang="en-US" dirty="0" smtClean="0"/>
              <a:t>今日は、「こういう内容があるのだな」といった感じで聞いていただけたらと思います。●</a:t>
            </a:r>
            <a:endParaRPr lang="ja-JP" altLang="en-US" dirty="0"/>
          </a:p>
          <a:p>
            <a:pPr lvl="0" indent="0" defTabSz="914400"/>
            <a:endParaRPr lang="ja-JP" altLang="en-US" dirty="0"/>
          </a:p>
        </p:txBody>
      </p:sp>
      <p:sp>
        <p:nvSpPr>
          <p:cNvPr id="17411" name="スライド番号プレースホルダー 3"/>
          <p:cNvSpPr/>
          <p:nvPr/>
        </p:nvSpPr>
        <p:spPr>
          <a:xfrm>
            <a:off x="3849688" y="9428163"/>
            <a:ext cx="2946400" cy="496887"/>
          </a:xfrm>
          <a:prstGeom prst="rect">
            <a:avLst/>
          </a:prstGeom>
          <a:noFill/>
          <a:ln w="9525">
            <a:noFill/>
          </a:ln>
        </p:spPr>
        <p:txBody>
          <a:bodyPr anchor="b"/>
          <a:lstStyle/>
          <a:p>
            <a:pPr lvl="0" indent="0" algn="r" defTabSz="914400"/>
            <a:fld id="{9A0DB2DC-4C9A-4742-B13C-FB6460FD3503}" type="slidenum">
              <a:rPr lang="ja-JP" altLang="en-US" sz="1200" u="none">
                <a:latin typeface="Arial" panose="020B0604020202020204"/>
                <a:ea typeface="ＭＳ Ｐゴシック" panose="020B0600070205080204" pitchFamily="50" charset="-128"/>
              </a:rPr>
              <a:t>6</a:t>
            </a:fld>
            <a:endParaRPr lang="ja-JP" altLang="en-US" sz="1200" u="none">
              <a:latin typeface="Arial" panose="020B0604020202020204"/>
              <a:ea typeface="ＭＳ Ｐゴシック" panose="020B0600070205080204"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スライド イメージ プレースホルダ 1"/>
          <p:cNvSpPr>
            <a:spLocks noGrp="1" noRot="1" noChangeAspect="1"/>
          </p:cNvSpPr>
          <p:nvPr>
            <p:ph type="sldImg"/>
          </p:nvPr>
        </p:nvSpPr>
        <p:spPr>
          <a:ln/>
        </p:spPr>
      </p:sp>
      <p:sp>
        <p:nvSpPr>
          <p:cNvPr id="19458" name="ノート プレースホルダ 2"/>
          <p:cNvSpPr>
            <a:spLocks noGrp="1"/>
          </p:cNvSpPr>
          <p:nvPr>
            <p:ph type="body"/>
          </p:nvPr>
        </p:nvSpPr>
        <p:spPr>
          <a:ln/>
        </p:spPr>
        <p:txBody>
          <a:bodyPr wrap="square" lIns="91440" tIns="45720" rIns="91440" bIns="45720" anchor="t"/>
          <a:lstStyle/>
          <a:p>
            <a:pPr lvl="0" indent="0" defTabSz="914400">
              <a:lnSpc>
                <a:spcPct val="90000"/>
              </a:lnSpc>
              <a:spcBef>
                <a:spcPct val="0"/>
              </a:spcBef>
            </a:pPr>
            <a:r>
              <a:rPr lang="ja-JP" altLang="en-US" b="0" strike="noStrike" baseline="0" dirty="0" smtClean="0"/>
              <a:t>それでは、今から、</a:t>
            </a:r>
            <a:r>
              <a:rPr lang="ja-JP" altLang="ja-JP" b="0" dirty="0" smtClean="0"/>
              <a:t>一人の</a:t>
            </a:r>
            <a:r>
              <a:rPr lang="ja-JP" altLang="en-US" b="0" dirty="0" smtClean="0"/>
              <a:t>先生</a:t>
            </a:r>
            <a:r>
              <a:rPr lang="ja-JP" altLang="ja-JP" b="0" dirty="0" smtClean="0"/>
              <a:t>が</a:t>
            </a:r>
            <a:r>
              <a:rPr lang="ja-JP" altLang="ja-JP" b="0" dirty="0"/>
              <a:t>採用されてから退職するまでに</a:t>
            </a:r>
            <a:r>
              <a:rPr lang="ja-JP" altLang="ja-JP" b="0" dirty="0" smtClean="0"/>
              <a:t>、</a:t>
            </a:r>
            <a:endParaRPr lang="en-US" altLang="ja-JP" b="0" dirty="0" smtClean="0"/>
          </a:p>
          <a:p>
            <a:pPr lvl="0" indent="0" defTabSz="914400">
              <a:lnSpc>
                <a:spcPct val="90000"/>
              </a:lnSpc>
              <a:spcBef>
                <a:spcPct val="0"/>
              </a:spcBef>
            </a:pPr>
            <a:r>
              <a:rPr lang="ja-JP" altLang="ja-JP" b="0" dirty="0" smtClean="0"/>
              <a:t>どの</a:t>
            </a:r>
            <a:r>
              <a:rPr lang="ja-JP" altLang="ja-JP" b="0" dirty="0"/>
              <a:t>ような福利厚生を受けられるのか、</a:t>
            </a:r>
            <a:r>
              <a:rPr lang="ja-JP" altLang="en-US" b="0" dirty="0"/>
              <a:t>ストーリー形式で研修して</a:t>
            </a:r>
            <a:r>
              <a:rPr lang="ja-JP" altLang="en-US" b="0" dirty="0" smtClean="0"/>
              <a:t>いきましょう</a:t>
            </a:r>
            <a:r>
              <a:rPr lang="ja-JP" altLang="ja-JP" b="0" dirty="0" smtClean="0"/>
              <a:t>。</a:t>
            </a:r>
            <a:endParaRPr lang="en-US" altLang="ja-JP" b="0" dirty="0" smtClean="0"/>
          </a:p>
          <a:p>
            <a:pPr lvl="0" indent="0" defTabSz="914400">
              <a:lnSpc>
                <a:spcPct val="90000"/>
              </a:lnSpc>
              <a:spcBef>
                <a:spcPct val="0"/>
              </a:spcBef>
            </a:pPr>
            <a:r>
              <a:rPr lang="ja-JP" altLang="en-US" dirty="0" smtClean="0"/>
              <a:t>四万十</a:t>
            </a:r>
            <a:r>
              <a:rPr lang="ja-JP" altLang="en-US" b="0" dirty="0" smtClean="0"/>
              <a:t>花子先生</a:t>
            </a:r>
            <a:r>
              <a:rPr lang="ja-JP" altLang="en-US" b="0" dirty="0"/>
              <a:t>は、今年度</a:t>
            </a:r>
            <a:r>
              <a:rPr lang="en-US" altLang="ja-JP" b="0" dirty="0"/>
              <a:t>4</a:t>
            </a:r>
            <a:r>
              <a:rPr lang="ja-JP" altLang="ja-JP" b="0" dirty="0"/>
              <a:t>月</a:t>
            </a:r>
            <a:r>
              <a:rPr lang="en-US" altLang="ja-JP" b="0" dirty="0"/>
              <a:t>1</a:t>
            </a:r>
            <a:r>
              <a:rPr lang="ja-JP" altLang="ja-JP" b="0" dirty="0"/>
              <a:t>日に教員として採用されました</a:t>
            </a:r>
            <a:r>
              <a:rPr lang="ja-JP" altLang="ja-JP" b="0" dirty="0" smtClean="0"/>
              <a:t>。</a:t>
            </a:r>
            <a:endParaRPr lang="en-US" altLang="ja-JP" b="0" dirty="0" smtClean="0"/>
          </a:p>
          <a:p>
            <a:pPr lvl="0" indent="0" defTabSz="914400">
              <a:lnSpc>
                <a:spcPct val="90000"/>
              </a:lnSpc>
              <a:spcBef>
                <a:spcPct val="0"/>
              </a:spcBef>
            </a:pPr>
            <a:r>
              <a:rPr lang="en-US" altLang="ja-JP" b="0" dirty="0" smtClean="0"/>
              <a:t>3</a:t>
            </a:r>
            <a:r>
              <a:rPr lang="ja-JP" altLang="ja-JP" b="0" dirty="0"/>
              <a:t>月までは学生で収入がなかったため、</a:t>
            </a:r>
            <a:r>
              <a:rPr lang="ja-JP" altLang="en-US" b="0" dirty="0"/>
              <a:t>父</a:t>
            </a:r>
            <a:r>
              <a:rPr lang="ja-JP" altLang="ja-JP" b="0" dirty="0"/>
              <a:t>の健康保険の被扶養者になっていましたが</a:t>
            </a:r>
            <a:r>
              <a:rPr lang="ja-JP" altLang="ja-JP" b="0" dirty="0" smtClean="0"/>
              <a:t>、</a:t>
            </a:r>
            <a:endParaRPr lang="en-US" altLang="ja-JP" b="0" dirty="0" smtClean="0"/>
          </a:p>
          <a:p>
            <a:pPr lvl="0" indent="0" defTabSz="914400">
              <a:lnSpc>
                <a:spcPct val="90000"/>
              </a:lnSpc>
              <a:spcBef>
                <a:spcPct val="0"/>
              </a:spcBef>
            </a:pPr>
            <a:r>
              <a:rPr lang="en-US" altLang="ja-JP" b="0" dirty="0" smtClean="0"/>
              <a:t>4</a:t>
            </a:r>
            <a:r>
              <a:rPr lang="ja-JP" altLang="ja-JP" b="0" dirty="0"/>
              <a:t>月からは</a:t>
            </a:r>
            <a:r>
              <a:rPr lang="ja-JP" altLang="en-US" b="0" dirty="0"/>
              <a:t>●</a:t>
            </a:r>
            <a:r>
              <a:rPr lang="ja-JP" altLang="ja-JP" b="0" dirty="0"/>
              <a:t>医療保険制度にも自分で加入することになります。</a:t>
            </a:r>
            <a:r>
              <a:rPr lang="ja-JP" altLang="en-US" b="0" dirty="0" smtClean="0"/>
              <a:t>●</a:t>
            </a:r>
            <a:endParaRPr lang="en-US" altLang="ja-JP" b="0" dirty="0" smtClean="0"/>
          </a:p>
          <a:p>
            <a:pPr lvl="0" indent="0" defTabSz="914400">
              <a:lnSpc>
                <a:spcPct val="90000"/>
              </a:lnSpc>
              <a:spcBef>
                <a:spcPct val="0"/>
              </a:spcBef>
            </a:pPr>
            <a:r>
              <a:rPr lang="ja-JP" altLang="ja-JP" b="0" dirty="0" smtClean="0"/>
              <a:t>それが</a:t>
            </a:r>
            <a:r>
              <a:rPr lang="ja-JP" altLang="en-US" b="0" dirty="0" smtClean="0"/>
              <a:t>今日のテーマ</a:t>
            </a:r>
            <a:r>
              <a:rPr lang="ja-JP" altLang="ja-JP" b="0" dirty="0" smtClean="0"/>
              <a:t>「</a:t>
            </a:r>
            <a:r>
              <a:rPr lang="ja-JP" altLang="ja-JP" b="0" dirty="0"/>
              <a:t>共済組合」です。</a:t>
            </a:r>
            <a:r>
              <a:rPr lang="ja-JP" altLang="en-US" b="0" dirty="0"/>
              <a:t>被</a:t>
            </a:r>
            <a:r>
              <a:rPr lang="ja-JP" altLang="en-US" b="0" dirty="0" smtClean="0"/>
              <a:t>扶養者で</a:t>
            </a:r>
            <a:r>
              <a:rPr lang="ja-JP" altLang="en-US" b="0" dirty="0"/>
              <a:t>はなく、</a:t>
            </a:r>
            <a:r>
              <a:rPr lang="ja-JP" altLang="en-US" b="0" dirty="0" smtClean="0"/>
              <a:t>本人の</a:t>
            </a:r>
            <a:r>
              <a:rPr lang="ja-JP" altLang="en-US" b="0" dirty="0"/>
              <a:t>加入になるので自立の第一歩ですね</a:t>
            </a:r>
            <a:r>
              <a:rPr lang="ja-JP" altLang="en-US" b="0" dirty="0" smtClean="0"/>
              <a:t>。</a:t>
            </a:r>
            <a:endParaRPr lang="en-US" altLang="ja-JP" b="0" dirty="0" smtClean="0"/>
          </a:p>
          <a:p>
            <a:pPr lvl="0" indent="0" defTabSz="914400">
              <a:lnSpc>
                <a:spcPct val="90000"/>
              </a:lnSpc>
              <a:spcBef>
                <a:spcPct val="0"/>
              </a:spcBef>
            </a:pPr>
            <a:r>
              <a:rPr lang="ja-JP" altLang="en-US" b="0" dirty="0" smtClean="0"/>
              <a:t>父</a:t>
            </a:r>
            <a:r>
              <a:rPr lang="ja-JP" altLang="ja-JP" b="0" dirty="0"/>
              <a:t>の会社で被扶養者から除外してもらうと同時に、共済組合へ資格取得の届出をして</a:t>
            </a:r>
            <a:r>
              <a:rPr lang="ja-JP" altLang="en-US" b="0" dirty="0" smtClean="0"/>
              <a:t>●</a:t>
            </a:r>
            <a:endParaRPr lang="en-US" altLang="ja-JP" b="0" dirty="0" smtClean="0"/>
          </a:p>
          <a:p>
            <a:pPr lvl="0" indent="0" defTabSz="914400">
              <a:lnSpc>
                <a:spcPct val="90000"/>
              </a:lnSpc>
              <a:spcBef>
                <a:spcPct val="0"/>
              </a:spcBef>
            </a:pPr>
            <a:r>
              <a:rPr lang="ja-JP" altLang="ja-JP" b="0" dirty="0" smtClean="0"/>
              <a:t>「</a:t>
            </a:r>
            <a:r>
              <a:rPr lang="ja-JP" altLang="ja-JP" b="0" dirty="0"/>
              <a:t>共済組合員証」を発行してもらいました。これが俗に言う「保険証」にあたるものです</a:t>
            </a:r>
            <a:r>
              <a:rPr lang="ja-JP" altLang="ja-JP" b="0" dirty="0" smtClean="0"/>
              <a:t>。</a:t>
            </a:r>
            <a:endParaRPr lang="en-US" altLang="ja-JP" b="0" dirty="0" smtClean="0"/>
          </a:p>
          <a:p>
            <a:pPr lvl="0" indent="0" defTabSz="914400">
              <a:lnSpc>
                <a:spcPct val="90000"/>
              </a:lnSpc>
              <a:spcBef>
                <a:spcPct val="0"/>
              </a:spcBef>
            </a:pPr>
            <a:r>
              <a:rPr lang="ja-JP" altLang="ja-JP" b="0" dirty="0" smtClean="0"/>
              <a:t>医療</a:t>
            </a:r>
            <a:r>
              <a:rPr lang="ja-JP" altLang="ja-JP" b="0" dirty="0"/>
              <a:t>機関を受診するときに</a:t>
            </a:r>
            <a:r>
              <a:rPr lang="ja-JP" altLang="ja-JP" b="0" dirty="0" smtClean="0"/>
              <a:t>は</a:t>
            </a:r>
            <a:r>
              <a:rPr lang="ja-JP" altLang="en-US" b="0" dirty="0" smtClean="0"/>
              <a:t>、</a:t>
            </a:r>
            <a:r>
              <a:rPr lang="ja-JP" altLang="ja-JP" b="0" dirty="0" smtClean="0"/>
              <a:t>この</a:t>
            </a:r>
            <a:r>
              <a:rPr lang="ja-JP" altLang="ja-JP" b="0" dirty="0"/>
              <a:t>「共済組合員証」を提示することで</a:t>
            </a:r>
            <a:r>
              <a:rPr lang="ja-JP" altLang="ja-JP" b="0" dirty="0" smtClean="0"/>
              <a:t>、</a:t>
            </a:r>
            <a:endParaRPr lang="en-US" altLang="ja-JP" b="0" dirty="0" smtClean="0"/>
          </a:p>
          <a:p>
            <a:pPr lvl="0" indent="0" defTabSz="914400">
              <a:lnSpc>
                <a:spcPct val="90000"/>
              </a:lnSpc>
              <a:spcBef>
                <a:spcPct val="0"/>
              </a:spcBef>
            </a:pPr>
            <a:r>
              <a:rPr lang="ja-JP" altLang="ja-JP" b="0" dirty="0" smtClean="0"/>
              <a:t>医療費</a:t>
            </a:r>
            <a:r>
              <a:rPr lang="ja-JP" altLang="ja-JP" b="0" dirty="0"/>
              <a:t>の負担が</a:t>
            </a:r>
            <a:r>
              <a:rPr lang="en-US" altLang="ja-JP" b="0" dirty="0"/>
              <a:t>3</a:t>
            </a:r>
            <a:r>
              <a:rPr lang="ja-JP" altLang="ja-JP" b="0" dirty="0"/>
              <a:t>割で済み、残りの</a:t>
            </a:r>
            <a:r>
              <a:rPr lang="en-US" altLang="ja-JP" b="0" dirty="0"/>
              <a:t>7</a:t>
            </a:r>
            <a:r>
              <a:rPr lang="ja-JP" altLang="ja-JP" b="0" dirty="0"/>
              <a:t>割は共済組合が負担してくれます</a:t>
            </a:r>
            <a:r>
              <a:rPr lang="ja-JP" altLang="ja-JP" b="0" dirty="0" smtClean="0"/>
              <a:t>。</a:t>
            </a:r>
            <a:endParaRPr lang="en-US" altLang="ja-JP" b="0" dirty="0" smtClean="0"/>
          </a:p>
          <a:p>
            <a:pPr lvl="0" indent="0" defTabSz="914400">
              <a:lnSpc>
                <a:spcPct val="90000"/>
              </a:lnSpc>
              <a:spcBef>
                <a:spcPct val="0"/>
              </a:spcBef>
            </a:pPr>
            <a:r>
              <a:rPr lang="ja-JP" altLang="en-US" b="0" dirty="0" smtClean="0"/>
              <a:t>医療費の自動給付が</a:t>
            </a:r>
            <a:r>
              <a:rPr lang="ja-JP" altLang="en-US" b="0" dirty="0"/>
              <a:t>あった場合にはご自宅の方に通知書が届きますので、ご確認ください</a:t>
            </a:r>
            <a:r>
              <a:rPr lang="ja-JP" altLang="en-US" b="0" dirty="0" smtClean="0"/>
              <a:t>。</a:t>
            </a:r>
            <a:endParaRPr lang="en-US" altLang="ja-JP" b="0" dirty="0" smtClean="0"/>
          </a:p>
          <a:p>
            <a:pPr lvl="0" indent="0" defTabSz="914400">
              <a:lnSpc>
                <a:spcPct val="90000"/>
              </a:lnSpc>
              <a:spcBef>
                <a:spcPct val="0"/>
              </a:spcBef>
            </a:pPr>
            <a:r>
              <a:rPr lang="ja-JP" altLang="ja-JP" b="0" dirty="0" smtClean="0"/>
              <a:t>また</a:t>
            </a:r>
            <a:r>
              <a:rPr lang="ja-JP" altLang="ja-JP" b="0" dirty="0"/>
              <a:t>この「共済組合員証」は、共済組合員としての資格を証明するものでもありますので</a:t>
            </a:r>
            <a:r>
              <a:rPr lang="ja-JP" altLang="ja-JP" b="0" dirty="0" smtClean="0"/>
              <a:t>、</a:t>
            </a:r>
            <a:endParaRPr lang="en-US" altLang="ja-JP" b="0" dirty="0" smtClean="0"/>
          </a:p>
          <a:p>
            <a:pPr lvl="0" indent="0" defTabSz="914400">
              <a:lnSpc>
                <a:spcPct val="90000"/>
              </a:lnSpc>
              <a:spcBef>
                <a:spcPct val="0"/>
              </a:spcBef>
            </a:pPr>
            <a:r>
              <a:rPr lang="ja-JP" altLang="ja-JP" b="0" dirty="0" smtClean="0"/>
              <a:t>紛失</a:t>
            </a:r>
            <a:r>
              <a:rPr lang="ja-JP" altLang="ja-JP" b="0" dirty="0"/>
              <a:t>することなどないよう大切に</a:t>
            </a:r>
            <a:r>
              <a:rPr lang="ja-JP" altLang="ja-JP" b="0" dirty="0" smtClean="0"/>
              <a:t>保管</a:t>
            </a:r>
            <a:r>
              <a:rPr lang="ja-JP" altLang="en-US" b="0" dirty="0" smtClean="0"/>
              <a:t>する必要があります</a:t>
            </a:r>
            <a:r>
              <a:rPr lang="ja-JP" altLang="ja-JP" b="0" dirty="0" smtClean="0"/>
              <a:t>。</a:t>
            </a:r>
            <a:endParaRPr lang="en-US" altLang="ja-JP" b="0" dirty="0" smtClean="0"/>
          </a:p>
          <a:p>
            <a:pPr lvl="0" indent="0" defTabSz="914400">
              <a:lnSpc>
                <a:spcPct val="90000"/>
              </a:lnSpc>
              <a:spcBef>
                <a:spcPct val="0"/>
              </a:spcBef>
            </a:pPr>
            <a:r>
              <a:rPr lang="ja-JP" altLang="en-US" b="0" dirty="0" smtClean="0"/>
              <a:t>この</a:t>
            </a:r>
            <a:r>
              <a:rPr lang="ja-JP" altLang="en-US" b="0" dirty="0"/>
              <a:t>組合員証は、裏面に自分で住所を書くようになっています</a:t>
            </a:r>
            <a:r>
              <a:rPr lang="ja-JP" altLang="en-US" b="0" dirty="0" smtClean="0"/>
              <a:t>。</a:t>
            </a:r>
            <a:endParaRPr lang="en-US" altLang="ja-JP" b="0" dirty="0" smtClean="0"/>
          </a:p>
          <a:p>
            <a:pPr lvl="0" indent="0" defTabSz="914400">
              <a:lnSpc>
                <a:spcPct val="90000"/>
              </a:lnSpc>
              <a:spcBef>
                <a:spcPct val="0"/>
              </a:spcBef>
            </a:pPr>
            <a:r>
              <a:rPr lang="ja-JP" altLang="en-US" b="0" dirty="0" smtClean="0"/>
              <a:t>住所</a:t>
            </a:r>
            <a:r>
              <a:rPr lang="ja-JP" altLang="en-US" b="0" dirty="0"/>
              <a:t>が変更になったときは、住所変更手続きが必要です</a:t>
            </a:r>
            <a:r>
              <a:rPr lang="ja-JP" altLang="en-US" b="0" dirty="0" smtClean="0"/>
              <a:t>ので抜からない</a:t>
            </a:r>
            <a:r>
              <a:rPr lang="ja-JP" altLang="en-US" b="0" dirty="0"/>
              <a:t>ようにしましょう</a:t>
            </a:r>
            <a:r>
              <a:rPr lang="ja-JP" altLang="en-US" b="0" dirty="0" smtClean="0"/>
              <a:t>。</a:t>
            </a:r>
            <a:endParaRPr lang="en-US" altLang="ja-JP" b="0" dirty="0" smtClean="0"/>
          </a:p>
          <a:p>
            <a:pPr lvl="0" indent="0" defTabSz="914400">
              <a:lnSpc>
                <a:spcPct val="90000"/>
              </a:lnSpc>
              <a:spcBef>
                <a:spcPct val="0"/>
              </a:spcBef>
            </a:pPr>
            <a:r>
              <a:rPr lang="ja-JP" altLang="en-US" b="0" dirty="0" smtClean="0"/>
              <a:t>新住所</a:t>
            </a:r>
            <a:r>
              <a:rPr lang="ja-JP" altLang="en-US" b="0" dirty="0"/>
              <a:t>は自分で書き直します</a:t>
            </a:r>
            <a:r>
              <a:rPr lang="ja-JP" altLang="en-US" b="0" dirty="0" smtClean="0"/>
              <a:t>。</a:t>
            </a:r>
            <a:endParaRPr lang="en-US" altLang="ja-JP" b="0" dirty="0" smtClean="0"/>
          </a:p>
          <a:p>
            <a:pPr lvl="0" indent="0" defTabSz="914400">
              <a:lnSpc>
                <a:spcPct val="90000"/>
              </a:lnSpc>
              <a:spcBef>
                <a:spcPct val="0"/>
              </a:spcBef>
            </a:pPr>
            <a:r>
              <a:rPr lang="ja-JP" altLang="en-US" b="0" dirty="0" smtClean="0"/>
              <a:t>組合員証</a:t>
            </a:r>
            <a:r>
              <a:rPr lang="ja-JP" altLang="en-US" b="0" dirty="0"/>
              <a:t>には、退職するまで変わることのない６桁</a:t>
            </a:r>
            <a:r>
              <a:rPr lang="ja-JP" altLang="en-US" b="0" dirty="0" smtClean="0"/>
              <a:t>の組合員証番号が</a:t>
            </a:r>
            <a:r>
              <a:rPr lang="ja-JP" altLang="en-US" b="0" dirty="0"/>
              <a:t>記載されています</a:t>
            </a:r>
            <a:r>
              <a:rPr lang="ja-JP" altLang="en-US" b="0" dirty="0" smtClean="0"/>
              <a:t>。</a:t>
            </a:r>
            <a:endParaRPr lang="en-US" altLang="ja-JP" b="0" dirty="0" smtClean="0"/>
          </a:p>
          <a:p>
            <a:pPr lvl="0" indent="0" defTabSz="914400">
              <a:lnSpc>
                <a:spcPct val="90000"/>
              </a:lnSpc>
              <a:spcBef>
                <a:spcPct val="0"/>
              </a:spcBef>
            </a:pPr>
            <a:r>
              <a:rPr lang="ja-JP" altLang="en-US" b="0" dirty="0" smtClean="0"/>
              <a:t>令和</a:t>
            </a:r>
            <a:r>
              <a:rPr lang="en-US" altLang="ja-JP" b="0" dirty="0" smtClean="0"/>
              <a:t>2</a:t>
            </a:r>
            <a:r>
              <a:rPr lang="ja-JP" altLang="en-US" b="0" dirty="0" smtClean="0"/>
              <a:t>年</a:t>
            </a:r>
            <a:r>
              <a:rPr lang="en-US" altLang="ja-JP" b="0" dirty="0" smtClean="0"/>
              <a:t>4</a:t>
            </a:r>
            <a:r>
              <a:rPr lang="ja-JP" altLang="en-US" b="0" dirty="0" smtClean="0"/>
              <a:t>月より任用制度が変更になり、組合員証番号</a:t>
            </a:r>
            <a:r>
              <a:rPr lang="ja-JP" altLang="en-US" b="0" dirty="0"/>
              <a:t>について</a:t>
            </a:r>
            <a:r>
              <a:rPr lang="ja-JP" altLang="en-US" b="0" dirty="0" smtClean="0"/>
              <a:t>は</a:t>
            </a:r>
            <a:r>
              <a:rPr lang="ja-JP" altLang="en-US" b="0" u="sng" dirty="0" smtClean="0">
                <a:solidFill>
                  <a:srgbClr val="FF0000"/>
                </a:solidFill>
              </a:rPr>
              <a:t>給与で取り扱う</a:t>
            </a:r>
            <a:r>
              <a:rPr lang="ja-JP" altLang="en-US" b="0" dirty="0" smtClean="0"/>
              <a:t>職員</a:t>
            </a:r>
            <a:r>
              <a:rPr lang="ja-JP" altLang="en-US" b="0" dirty="0"/>
              <a:t>番号</a:t>
            </a:r>
            <a:r>
              <a:rPr lang="ja-JP" altLang="en-US" b="0" dirty="0" smtClean="0"/>
              <a:t>と</a:t>
            </a:r>
            <a:endParaRPr lang="en-US" altLang="ja-JP" b="0" dirty="0" smtClean="0"/>
          </a:p>
          <a:p>
            <a:pPr lvl="0" indent="0" defTabSz="914400">
              <a:lnSpc>
                <a:spcPct val="90000"/>
              </a:lnSpc>
              <a:spcBef>
                <a:spcPct val="0"/>
              </a:spcBef>
            </a:pPr>
            <a:r>
              <a:rPr lang="ja-JP" altLang="en-US" b="0" dirty="0" smtClean="0"/>
              <a:t>同じではない職員がいますので、記載の際にはご注意ください。</a:t>
            </a:r>
            <a:endParaRPr lang="en-US" altLang="ja-JP" b="0" dirty="0" smtClean="0"/>
          </a:p>
          <a:p>
            <a:pPr lvl="0" indent="0" defTabSz="914400">
              <a:lnSpc>
                <a:spcPct val="90000"/>
              </a:lnSpc>
              <a:spcBef>
                <a:spcPct val="0"/>
              </a:spcBef>
            </a:pPr>
            <a:r>
              <a:rPr lang="ja-JP" altLang="en-US" b="0" dirty="0" smtClean="0"/>
              <a:t>職員番号と異なる場合の例としては、先日の事務職員部会の法規演習でも少し説明がありましたが、</a:t>
            </a:r>
            <a:endParaRPr lang="en-US" altLang="ja-JP" b="0" dirty="0" smtClean="0"/>
          </a:p>
          <a:p>
            <a:pPr lvl="0" indent="0" defTabSz="914400">
              <a:lnSpc>
                <a:spcPct val="90000"/>
              </a:lnSpc>
              <a:spcBef>
                <a:spcPct val="0"/>
              </a:spcBef>
            </a:pPr>
            <a:r>
              <a:rPr lang="ja-JP" altLang="en-US" b="0" dirty="0" smtClean="0"/>
              <a:t>前年度まで正規職員だった方が退職して、４月１日から臨時的任用職員となった場合等、</a:t>
            </a:r>
            <a:endParaRPr lang="en-US" altLang="ja-JP" b="0" dirty="0" smtClean="0"/>
          </a:p>
          <a:p>
            <a:pPr lvl="0" indent="0" defTabSz="914400">
              <a:lnSpc>
                <a:spcPct val="90000"/>
              </a:lnSpc>
              <a:spcBef>
                <a:spcPct val="0"/>
              </a:spcBef>
            </a:pPr>
            <a:r>
              <a:rPr lang="ja-JP" altLang="en-US" b="0" dirty="0" smtClean="0"/>
              <a:t>任用形態は変わるが、要件を満たしているため組合員証を返さずに引き続き使用する場合が該当になります。</a:t>
            </a:r>
            <a:endParaRPr lang="en-US" altLang="ja-JP" b="0" dirty="0" smtClean="0"/>
          </a:p>
          <a:p>
            <a:pPr lvl="0" indent="0" defTabSz="914400">
              <a:lnSpc>
                <a:spcPct val="90000"/>
              </a:lnSpc>
              <a:spcBef>
                <a:spcPct val="0"/>
              </a:spcBef>
            </a:pPr>
            <a:endParaRPr lang="en-US" altLang="ja-JP" b="0" dirty="0" smtClean="0"/>
          </a:p>
          <a:p>
            <a:pPr lvl="0" indent="0" defTabSz="914400">
              <a:lnSpc>
                <a:spcPct val="90000"/>
              </a:lnSpc>
              <a:spcBef>
                <a:spcPct val="0"/>
              </a:spcBef>
            </a:pPr>
            <a:r>
              <a:rPr lang="ja-JP" altLang="en-US" b="0" dirty="0" smtClean="0"/>
              <a:t>また、</a:t>
            </a:r>
            <a:r>
              <a:rPr lang="ja-JP" altLang="ja-JP" b="0" dirty="0" smtClean="0"/>
              <a:t>共済</a:t>
            </a:r>
            <a:r>
              <a:rPr lang="ja-JP" altLang="ja-JP" b="0" dirty="0"/>
              <a:t>組合の組合員になると同時に、</a:t>
            </a:r>
            <a:r>
              <a:rPr lang="ja-JP" altLang="en-US" b="0" dirty="0"/>
              <a:t>●</a:t>
            </a:r>
            <a:r>
              <a:rPr lang="ja-JP" altLang="ja-JP" b="0" dirty="0"/>
              <a:t>互助会へも加入することができます</a:t>
            </a:r>
            <a:r>
              <a:rPr lang="ja-JP" altLang="ja-JP" b="0" dirty="0" smtClean="0"/>
              <a:t>。</a:t>
            </a:r>
            <a:endParaRPr lang="en-US" altLang="ja-JP" b="0" dirty="0" smtClean="0"/>
          </a:p>
          <a:p>
            <a:pPr lvl="0" indent="0" defTabSz="914400">
              <a:lnSpc>
                <a:spcPct val="90000"/>
              </a:lnSpc>
              <a:spcBef>
                <a:spcPct val="0"/>
              </a:spcBef>
            </a:pPr>
            <a:r>
              <a:rPr lang="ja-JP" altLang="ja-JP" b="0" dirty="0" smtClean="0"/>
              <a:t>互助会</a:t>
            </a:r>
            <a:r>
              <a:rPr lang="ja-JP" altLang="ja-JP" b="0" dirty="0"/>
              <a:t>は医療費給付の補助や、各種祝金・お見舞い金などの給付を行う教職員相互の扶助制度で</a:t>
            </a:r>
            <a:r>
              <a:rPr lang="ja-JP" altLang="ja-JP" b="0" dirty="0" smtClean="0"/>
              <a:t>、</a:t>
            </a:r>
            <a:endParaRPr lang="en-US" altLang="ja-JP" b="0" dirty="0" smtClean="0"/>
          </a:p>
          <a:p>
            <a:pPr lvl="0" indent="0" defTabSz="914400">
              <a:lnSpc>
                <a:spcPct val="90000"/>
              </a:lnSpc>
              <a:spcBef>
                <a:spcPct val="0"/>
              </a:spcBef>
            </a:pPr>
            <a:r>
              <a:rPr lang="ja-JP" altLang="ja-JP" b="0" dirty="0" smtClean="0"/>
              <a:t>加入</a:t>
            </a:r>
            <a:r>
              <a:rPr lang="ja-JP" altLang="ja-JP" b="0" dirty="0"/>
              <a:t>は強制ではありませんが</a:t>
            </a:r>
            <a:r>
              <a:rPr lang="ja-JP" altLang="ja-JP" b="0" dirty="0" smtClean="0"/>
              <a:t>、</a:t>
            </a:r>
            <a:r>
              <a:rPr lang="ja-JP" altLang="en-US" b="0" dirty="0" smtClean="0"/>
              <a:t>県費負担教職員は</a:t>
            </a:r>
            <a:r>
              <a:rPr lang="ja-JP" altLang="ja-JP" b="0" dirty="0" smtClean="0"/>
              <a:t>１００％</a:t>
            </a:r>
            <a:r>
              <a:rPr lang="ja-JP" altLang="ja-JP" b="0" dirty="0"/>
              <a:t>に近い加入率だと聞いています</a:t>
            </a:r>
            <a:r>
              <a:rPr lang="ja-JP" altLang="ja-JP" b="0" dirty="0" smtClean="0"/>
              <a:t>。</a:t>
            </a:r>
            <a:endParaRPr lang="en-US" altLang="ja-JP" b="0" dirty="0" smtClean="0"/>
          </a:p>
          <a:p>
            <a:pPr lvl="0" indent="0" defTabSz="914400">
              <a:lnSpc>
                <a:spcPct val="90000"/>
              </a:lnSpc>
              <a:spcBef>
                <a:spcPct val="0"/>
              </a:spcBef>
            </a:pPr>
            <a:r>
              <a:rPr lang="ja-JP" altLang="en-US" b="0" dirty="0" smtClean="0"/>
              <a:t>４月になると、互助会より加入の有無についての文書が届きますので</a:t>
            </a:r>
            <a:endParaRPr lang="en-US" altLang="ja-JP" b="0" dirty="0" smtClean="0"/>
          </a:p>
          <a:p>
            <a:pPr lvl="0" indent="0" defTabSz="914400">
              <a:lnSpc>
                <a:spcPct val="90000"/>
              </a:lnSpc>
              <a:spcBef>
                <a:spcPct val="0"/>
              </a:spcBef>
            </a:pPr>
            <a:r>
              <a:rPr lang="ja-JP" altLang="en-US" b="0" dirty="0" smtClean="0"/>
              <a:t>加入する場合は判子を押して提出します。</a:t>
            </a:r>
            <a:endParaRPr lang="en-US" altLang="ja-JP" b="0" dirty="0" smtClean="0"/>
          </a:p>
          <a:p>
            <a:pPr lvl="0" indent="0" defTabSz="914400">
              <a:lnSpc>
                <a:spcPct val="90000"/>
              </a:lnSpc>
              <a:spcBef>
                <a:spcPct val="0"/>
              </a:spcBef>
            </a:pPr>
            <a:r>
              <a:rPr lang="ja-JP" altLang="en-US" b="0" dirty="0" smtClean="0"/>
              <a:t>四万十</a:t>
            </a:r>
            <a:r>
              <a:rPr lang="ja-JP" altLang="en-US" b="0" dirty="0"/>
              <a:t>先生</a:t>
            </a:r>
            <a:r>
              <a:rPr lang="ja-JP" altLang="ja-JP" b="0" dirty="0" smtClean="0"/>
              <a:t>も</a:t>
            </a:r>
            <a:r>
              <a:rPr lang="ja-JP" altLang="en-US" b="0" dirty="0" smtClean="0"/>
              <a:t>、制度の説明を確認して</a:t>
            </a:r>
            <a:r>
              <a:rPr lang="ja-JP" altLang="ja-JP" b="0" dirty="0" smtClean="0"/>
              <a:t>加入</a:t>
            </a:r>
            <a:r>
              <a:rPr lang="ja-JP" altLang="ja-JP" b="0" dirty="0"/>
              <a:t>申込書を提出し、互助会に加入しました。</a:t>
            </a:r>
            <a:r>
              <a:rPr lang="ja-JP" altLang="en-US" b="0" dirty="0" smtClean="0"/>
              <a:t>●</a:t>
            </a:r>
            <a:endParaRPr lang="ja-JP" altLang="ja-JP" b="0" dirty="0"/>
          </a:p>
          <a:p>
            <a:pPr lvl="0" indent="0" defTabSz="914400">
              <a:lnSpc>
                <a:spcPct val="90000"/>
              </a:lnSpc>
              <a:spcBef>
                <a:spcPct val="0"/>
              </a:spcBef>
            </a:pPr>
            <a:endParaRPr lang="ja-JP" altLang="en-US" dirty="0"/>
          </a:p>
        </p:txBody>
      </p:sp>
      <p:sp>
        <p:nvSpPr>
          <p:cNvPr id="19459"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7</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スライド イメージ プレースホルダ 1"/>
          <p:cNvSpPr>
            <a:spLocks noGrp="1" noRot="1" noChangeAspect="1"/>
          </p:cNvSpPr>
          <p:nvPr>
            <p:ph type="sldImg"/>
          </p:nvPr>
        </p:nvSpPr>
        <p:spPr>
          <a:ln/>
        </p:spPr>
      </p:sp>
      <p:sp>
        <p:nvSpPr>
          <p:cNvPr id="21506" name="ノート プレースホルダ 2"/>
          <p:cNvSpPr>
            <a:spLocks noGrp="1"/>
          </p:cNvSpPr>
          <p:nvPr>
            <p:ph type="body"/>
          </p:nvPr>
        </p:nvSpPr>
        <p:spPr>
          <a:ln/>
        </p:spPr>
        <p:txBody>
          <a:bodyPr wrap="square" lIns="91440" tIns="45720" rIns="91440" bIns="45720" anchor="t"/>
          <a:lstStyle/>
          <a:p>
            <a:pPr lvl="0" indent="0" defTabSz="914400">
              <a:spcBef>
                <a:spcPct val="0"/>
              </a:spcBef>
            </a:pPr>
            <a:r>
              <a:rPr lang="ja-JP" altLang="ja-JP" dirty="0"/>
              <a:t>４年目を迎えた春のこと、人間ドックについての回覧文書が回ってきました</a:t>
            </a:r>
            <a:r>
              <a:rPr lang="ja-JP" altLang="ja-JP" dirty="0" smtClean="0"/>
              <a:t>。</a:t>
            </a:r>
            <a:endParaRPr lang="en-US" altLang="ja-JP" dirty="0" smtClean="0"/>
          </a:p>
          <a:p>
            <a:pPr lvl="0" indent="0" defTabSz="914400">
              <a:spcBef>
                <a:spcPct val="0"/>
              </a:spcBef>
            </a:pPr>
            <a:r>
              <a:rPr lang="ja-JP" altLang="ja-JP" dirty="0" smtClean="0"/>
              <a:t>「</a:t>
            </a:r>
            <a:r>
              <a:rPr lang="ja-JP" altLang="ja-JP" dirty="0"/>
              <a:t>若い自分には関係</a:t>
            </a:r>
            <a:r>
              <a:rPr lang="ja-JP" altLang="ja-JP" dirty="0" smtClean="0"/>
              <a:t>ないし」</a:t>
            </a:r>
            <a:r>
              <a:rPr lang="ja-JP" altLang="ja-JP" dirty="0"/>
              <a:t>とざっと目を通していると、</a:t>
            </a:r>
            <a:r>
              <a:rPr lang="ja-JP" altLang="en-US" dirty="0"/>
              <a:t>●</a:t>
            </a:r>
            <a:r>
              <a:rPr lang="ja-JP" altLang="ja-JP" dirty="0"/>
              <a:t>婦人検診は</a:t>
            </a:r>
            <a:r>
              <a:rPr lang="en-US" altLang="ja-JP" dirty="0"/>
              <a:t>25</a:t>
            </a:r>
            <a:r>
              <a:rPr lang="ja-JP" altLang="ja-JP" dirty="0"/>
              <a:t>歳以上が対象とあり驚きました</a:t>
            </a:r>
            <a:r>
              <a:rPr lang="ja-JP" altLang="ja-JP" dirty="0" smtClean="0"/>
              <a:t>。</a:t>
            </a:r>
            <a:endParaRPr lang="en-US" altLang="ja-JP" dirty="0" smtClean="0"/>
          </a:p>
          <a:p>
            <a:pPr lvl="0" indent="0" defTabSz="914400">
              <a:spcBef>
                <a:spcPct val="0"/>
              </a:spcBef>
            </a:pPr>
            <a:r>
              <a:rPr lang="ja-JP" altLang="en-US" dirty="0" smtClean="0"/>
              <a:t>先輩</a:t>
            </a:r>
            <a:r>
              <a:rPr lang="ja-JP" altLang="en-US" dirty="0"/>
              <a:t>の先生から「検診は若いうちから受けておいた方が良いよ」と勧められ、一緒に</a:t>
            </a:r>
            <a:r>
              <a:rPr lang="ja-JP" altLang="ja-JP" dirty="0"/>
              <a:t>申し込むことにしました</a:t>
            </a:r>
            <a:r>
              <a:rPr lang="ja-JP" altLang="ja-JP" dirty="0" smtClean="0"/>
              <a:t>。</a:t>
            </a:r>
            <a:r>
              <a:rPr lang="ja-JP" altLang="en-US" dirty="0" smtClean="0"/>
              <a:t>●</a:t>
            </a:r>
            <a:endParaRPr lang="en-US" altLang="ja-JP" dirty="0" smtClean="0"/>
          </a:p>
          <a:p>
            <a:pPr lvl="0" indent="0" defTabSz="914400">
              <a:spcBef>
                <a:spcPct val="0"/>
              </a:spcBef>
            </a:pPr>
            <a:r>
              <a:rPr lang="en-US" altLang="ja-JP" dirty="0" smtClean="0"/>
              <a:t>35</a:t>
            </a:r>
            <a:r>
              <a:rPr lang="ja-JP" altLang="ja-JP" dirty="0"/>
              <a:t>歳になる</a:t>
            </a:r>
            <a:r>
              <a:rPr lang="ja-JP" altLang="ja-JP" dirty="0" smtClean="0"/>
              <a:t>と</a:t>
            </a:r>
            <a:r>
              <a:rPr lang="ja-JP" altLang="en-US" dirty="0" smtClean="0"/>
              <a:t>、</a:t>
            </a:r>
            <a:r>
              <a:rPr lang="ja-JP" altLang="ja-JP" dirty="0" smtClean="0"/>
              <a:t>人間</a:t>
            </a:r>
            <a:r>
              <a:rPr lang="ja-JP" altLang="ja-JP" dirty="0"/>
              <a:t>ドックや脳ドックも受けられるようになります</a:t>
            </a:r>
            <a:r>
              <a:rPr lang="ja-JP" altLang="ja-JP" dirty="0" smtClean="0"/>
              <a:t>。</a:t>
            </a:r>
            <a:endParaRPr lang="en-US" altLang="ja-JP" dirty="0" smtClean="0"/>
          </a:p>
          <a:p>
            <a:pPr lvl="0" indent="0" defTabSz="914400">
              <a:spcBef>
                <a:spcPct val="0"/>
              </a:spcBef>
            </a:pPr>
            <a:r>
              <a:rPr lang="ja-JP" altLang="en-US" dirty="0" smtClean="0"/>
              <a:t>育児</a:t>
            </a:r>
            <a:r>
              <a:rPr lang="ja-JP" altLang="en-US" dirty="0"/>
              <a:t>休業や病気休職等による休職者、フルタイム勤務の再任用の方</a:t>
            </a:r>
            <a:r>
              <a:rPr lang="ja-JP" altLang="en-US" dirty="0" smtClean="0"/>
              <a:t>も受ける</a:t>
            </a:r>
            <a:r>
              <a:rPr lang="ja-JP" altLang="en-US" dirty="0"/>
              <a:t>ことができます</a:t>
            </a:r>
            <a:r>
              <a:rPr lang="ja-JP" altLang="en-US" dirty="0" smtClean="0"/>
              <a:t>。</a:t>
            </a:r>
            <a:endParaRPr lang="en-US" altLang="ja-JP" dirty="0" smtClean="0"/>
          </a:p>
          <a:p>
            <a:pPr lvl="0" indent="0" defTabSz="914400">
              <a:spcBef>
                <a:spcPct val="0"/>
              </a:spcBef>
            </a:pPr>
            <a:r>
              <a:rPr lang="ja-JP" altLang="en-US" dirty="0" smtClean="0"/>
              <a:t>年度</a:t>
            </a:r>
            <a:r>
              <a:rPr lang="ja-JP" altLang="en-US" dirty="0"/>
              <a:t>初めの申込期間以外に</a:t>
            </a:r>
            <a:r>
              <a:rPr lang="ja-JP" altLang="en-US" dirty="0" smtClean="0"/>
              <a:t>は申し込むこと</a:t>
            </a:r>
            <a:r>
              <a:rPr lang="ja-JP" altLang="en-US" dirty="0"/>
              <a:t>が</a:t>
            </a:r>
            <a:r>
              <a:rPr lang="ja-JP" altLang="en-US" dirty="0" smtClean="0"/>
              <a:t>できません。</a:t>
            </a:r>
            <a:endParaRPr lang="en-US" altLang="ja-JP" dirty="0" smtClean="0"/>
          </a:p>
          <a:p>
            <a:pPr lvl="0" indent="0" defTabSz="914400">
              <a:spcBef>
                <a:spcPct val="0"/>
              </a:spcBef>
            </a:pPr>
            <a:r>
              <a:rPr lang="ja-JP" altLang="en-US" dirty="0" smtClean="0"/>
              <a:t>せん</a:t>
            </a:r>
            <a:r>
              <a:rPr lang="ja-JP" altLang="ja-JP" dirty="0" err="1" smtClean="0"/>
              <a:t>在</a:t>
            </a:r>
            <a:r>
              <a:rPr lang="ja-JP" altLang="ja-JP" dirty="0" err="1"/>
              <a:t>する</a:t>
            </a:r>
            <a:r>
              <a:rPr lang="ja-JP" altLang="ja-JP" dirty="0"/>
              <a:t>生活習慣病等を早期に発見し、健康の保持増進を図るため</a:t>
            </a:r>
            <a:r>
              <a:rPr lang="ja-JP" altLang="en-US" dirty="0"/>
              <a:t>にも</a:t>
            </a:r>
            <a:r>
              <a:rPr lang="ja-JP" altLang="ja-JP" dirty="0"/>
              <a:t>、すすんで検診を</a:t>
            </a:r>
            <a:r>
              <a:rPr lang="ja-JP" altLang="ja-JP" dirty="0" smtClean="0"/>
              <a:t>受け</a:t>
            </a:r>
            <a:r>
              <a:rPr lang="ja-JP" altLang="en-US" dirty="0" smtClean="0"/>
              <a:t>ることが大切です</a:t>
            </a:r>
            <a:r>
              <a:rPr lang="ja-JP" altLang="ja-JP" dirty="0" smtClean="0"/>
              <a:t>。</a:t>
            </a:r>
            <a:endParaRPr lang="ja-JP" altLang="ja-JP" dirty="0"/>
          </a:p>
          <a:p>
            <a:pPr lvl="0" indent="0" defTabSz="914400">
              <a:spcBef>
                <a:spcPct val="0"/>
              </a:spcBef>
            </a:pPr>
            <a:r>
              <a:rPr lang="ja-JP" altLang="ja-JP" dirty="0"/>
              <a:t>ちなみ</a:t>
            </a:r>
            <a:r>
              <a:rPr lang="ja-JP" altLang="ja-JP" dirty="0" smtClean="0"/>
              <a:t>に</a:t>
            </a:r>
            <a:r>
              <a:rPr lang="ja-JP" altLang="en-US" dirty="0" smtClean="0"/>
              <a:t>、</a:t>
            </a:r>
            <a:r>
              <a:rPr lang="ja-JP" altLang="ja-JP" dirty="0" smtClean="0"/>
              <a:t>この</a:t>
            </a:r>
            <a:r>
              <a:rPr lang="ja-JP" altLang="ja-JP" dirty="0"/>
              <a:t>人間ドック事業についても互助会から検診料が補助されています</a:t>
            </a:r>
            <a:r>
              <a:rPr lang="ja-JP" altLang="ja-JP" dirty="0" smtClean="0"/>
              <a:t>。</a:t>
            </a:r>
            <a:endParaRPr lang="en-US" altLang="ja-JP" dirty="0" smtClean="0"/>
          </a:p>
          <a:p>
            <a:pPr lvl="0" indent="0" defTabSz="914400">
              <a:spcBef>
                <a:spcPct val="0"/>
              </a:spcBef>
            </a:pPr>
            <a:r>
              <a:rPr lang="ja-JP" altLang="ja-JP" dirty="0" smtClean="0"/>
              <a:t>例えば</a:t>
            </a:r>
            <a:r>
              <a:rPr lang="ja-JP" altLang="en-US" dirty="0" smtClean="0"/>
              <a:t>●現在の高知</a:t>
            </a:r>
            <a:r>
              <a:rPr lang="ja-JP" altLang="en-US" dirty="0"/>
              <a:t>健診</a:t>
            </a:r>
            <a:r>
              <a:rPr lang="ja-JP" altLang="en-US" dirty="0" smtClean="0"/>
              <a:t>クリニック</a:t>
            </a:r>
            <a:r>
              <a:rPr lang="en-US" altLang="ja-JP" dirty="0" smtClean="0"/>
              <a:t>1</a:t>
            </a:r>
            <a:r>
              <a:rPr lang="ja-JP" altLang="ja-JP" dirty="0"/>
              <a:t>日人間ドックの自己負担金は</a:t>
            </a:r>
            <a:r>
              <a:rPr lang="en-US" altLang="ja-JP" dirty="0"/>
              <a:t>7,000</a:t>
            </a:r>
            <a:r>
              <a:rPr lang="ja-JP" altLang="ja-JP" dirty="0"/>
              <a:t>円ですが</a:t>
            </a:r>
            <a:r>
              <a:rPr lang="ja-JP" altLang="ja-JP" dirty="0" smtClean="0"/>
              <a:t>、</a:t>
            </a:r>
            <a:endParaRPr lang="en-US" altLang="ja-JP" dirty="0" smtClean="0"/>
          </a:p>
          <a:p>
            <a:pPr lvl="0" indent="0" defTabSz="914400">
              <a:spcBef>
                <a:spcPct val="0"/>
              </a:spcBef>
            </a:pPr>
            <a:r>
              <a:rPr lang="ja-JP" altLang="en-US" dirty="0" smtClean="0"/>
              <a:t>この自己負担額は</a:t>
            </a:r>
            <a:r>
              <a:rPr lang="ja-JP" altLang="ja-JP" dirty="0" smtClean="0"/>
              <a:t>互助会から</a:t>
            </a:r>
            <a:r>
              <a:rPr lang="en-US" altLang="ja-JP" dirty="0" smtClean="0"/>
              <a:t>12,100</a:t>
            </a:r>
            <a:r>
              <a:rPr lang="ja-JP" altLang="ja-JP" dirty="0"/>
              <a:t>円補助</a:t>
            </a:r>
            <a:r>
              <a:rPr lang="ja-JP" altLang="ja-JP" dirty="0" smtClean="0"/>
              <a:t>され</a:t>
            </a:r>
            <a:r>
              <a:rPr lang="ja-JP" altLang="en-US" dirty="0" smtClean="0"/>
              <a:t>た後の金額のた</a:t>
            </a:r>
            <a:r>
              <a:rPr lang="ja-JP" altLang="ja-JP" dirty="0" smtClean="0"/>
              <a:t>め、</a:t>
            </a:r>
            <a:endParaRPr lang="en-US" altLang="ja-JP" dirty="0" smtClean="0"/>
          </a:p>
          <a:p>
            <a:pPr lvl="0" indent="0" defTabSz="914400">
              <a:spcBef>
                <a:spcPct val="0"/>
              </a:spcBef>
            </a:pPr>
            <a:r>
              <a:rPr lang="ja-JP" altLang="ja-JP" dirty="0" smtClean="0"/>
              <a:t>互助会</a:t>
            </a:r>
            <a:r>
              <a:rPr lang="ja-JP" altLang="ja-JP" dirty="0"/>
              <a:t>に未加入の方の自己負担額</a:t>
            </a:r>
            <a:r>
              <a:rPr lang="ja-JP" altLang="ja-JP" dirty="0" smtClean="0"/>
              <a:t>は</a:t>
            </a:r>
            <a:r>
              <a:rPr lang="ja-JP" altLang="en-US" dirty="0" smtClean="0"/>
              <a:t>、</a:t>
            </a:r>
            <a:r>
              <a:rPr lang="ja-JP" altLang="ja-JP" dirty="0" smtClean="0"/>
              <a:t>この</a:t>
            </a:r>
            <a:r>
              <a:rPr lang="ja-JP" altLang="ja-JP" dirty="0"/>
              <a:t>補助額を加えた</a:t>
            </a:r>
            <a:r>
              <a:rPr lang="en-US" altLang="ja-JP" dirty="0"/>
              <a:t>19,100</a:t>
            </a:r>
            <a:r>
              <a:rPr lang="ja-JP" altLang="ja-JP" dirty="0"/>
              <a:t>円になります</a:t>
            </a:r>
            <a:r>
              <a:rPr lang="ja-JP" altLang="ja-JP" dirty="0" smtClean="0"/>
              <a:t>。</a:t>
            </a:r>
            <a:endParaRPr lang="en-US" altLang="ja-JP" dirty="0" smtClean="0"/>
          </a:p>
          <a:p>
            <a:pPr lvl="0" indent="0" defTabSz="914400">
              <a:spcBef>
                <a:spcPct val="0"/>
              </a:spcBef>
            </a:pPr>
            <a:r>
              <a:rPr lang="ja-JP" altLang="ja-JP" dirty="0" smtClean="0"/>
              <a:t>その他</a:t>
            </a:r>
            <a:r>
              <a:rPr lang="ja-JP" altLang="ja-JP" dirty="0"/>
              <a:t>の</a:t>
            </a:r>
            <a:r>
              <a:rPr lang="en-US" altLang="ja-JP" dirty="0"/>
              <a:t>1</a:t>
            </a:r>
            <a:r>
              <a:rPr lang="ja-JP" altLang="ja-JP" dirty="0"/>
              <a:t>泊ドック・婦人検診・脳ドックについても、互助会から検診補助がある</a:t>
            </a:r>
            <a:r>
              <a:rPr lang="ja-JP" altLang="ja-JP" dirty="0" smtClean="0"/>
              <a:t>ため</a:t>
            </a:r>
            <a:endParaRPr lang="en-US" altLang="ja-JP" dirty="0" smtClean="0"/>
          </a:p>
          <a:p>
            <a:pPr lvl="0" indent="0" defTabSz="914400">
              <a:spcBef>
                <a:spcPct val="0"/>
              </a:spcBef>
            </a:pPr>
            <a:r>
              <a:rPr lang="ja-JP" altLang="ja-JP" dirty="0" smtClean="0"/>
              <a:t>互助会員</a:t>
            </a:r>
            <a:r>
              <a:rPr lang="ja-JP" altLang="en-US" dirty="0" smtClean="0"/>
              <a:t>方は</a:t>
            </a:r>
            <a:r>
              <a:rPr lang="ja-JP" altLang="ja-JP" dirty="0" smtClean="0"/>
              <a:t>自己負担</a:t>
            </a:r>
            <a:r>
              <a:rPr lang="ja-JP" altLang="en-US" dirty="0" smtClean="0"/>
              <a:t>が</a:t>
            </a:r>
            <a:r>
              <a:rPr lang="ja-JP" altLang="ja-JP" dirty="0" smtClean="0"/>
              <a:t>少なく</a:t>
            </a:r>
            <a:r>
              <a:rPr lang="ja-JP" altLang="en-US" dirty="0"/>
              <a:t>なって</a:t>
            </a:r>
            <a:r>
              <a:rPr lang="ja-JP" altLang="ja-JP" dirty="0"/>
              <a:t>います</a:t>
            </a:r>
            <a:r>
              <a:rPr lang="ja-JP" altLang="ja-JP" dirty="0" smtClean="0"/>
              <a:t>。</a:t>
            </a:r>
            <a:endParaRPr lang="en-US" altLang="ja-JP" dirty="0" smtClean="0"/>
          </a:p>
          <a:p>
            <a:pPr lvl="0" indent="0" defTabSz="914400">
              <a:spcBef>
                <a:spcPct val="0"/>
              </a:spcBef>
            </a:pPr>
            <a:r>
              <a:rPr lang="ja-JP" altLang="en-US" dirty="0" smtClean="0"/>
              <a:t>四万十先生も４月に互助会に加入していましたので、窓口で支払う自己負担額は</a:t>
            </a:r>
            <a:endParaRPr lang="en-US" altLang="ja-JP" dirty="0" smtClean="0"/>
          </a:p>
          <a:p>
            <a:pPr lvl="0" indent="0" defTabSz="914400">
              <a:spcBef>
                <a:spcPct val="0"/>
              </a:spcBef>
            </a:pPr>
            <a:r>
              <a:rPr lang="ja-JP" altLang="en-US" dirty="0" smtClean="0"/>
              <a:t>互助会からの補助金を差し引いた額となります。●</a:t>
            </a:r>
            <a:endParaRPr lang="en-US" altLang="ja-JP" dirty="0"/>
          </a:p>
        </p:txBody>
      </p:sp>
      <p:sp>
        <p:nvSpPr>
          <p:cNvPr id="21507" name="スライド番号プレースホルダ 3"/>
          <p:cNvSpPr/>
          <p:nvPr/>
        </p:nvSpPr>
        <p:spPr>
          <a:xfrm>
            <a:off x="3849688" y="9428163"/>
            <a:ext cx="2946400" cy="496887"/>
          </a:xfrm>
          <a:prstGeom prst="rect">
            <a:avLst/>
          </a:prstGeom>
          <a:noFill/>
          <a:ln w="9525">
            <a:noFill/>
          </a:ln>
        </p:spPr>
        <p:txBody>
          <a:bodyPr anchor="b"/>
          <a:lstStyle/>
          <a:p>
            <a:pPr lvl="0" indent="0" algn="r" defTabSz="914400" eaLnBrk="0" hangingPunct="0"/>
            <a:fld id="{9A0DB2DC-4C9A-4742-B13C-FB6460FD3503}" type="slidenum">
              <a:rPr lang="ja-JP" altLang="en-US" sz="1200">
                <a:latin typeface="Arial" panose="020B0604020202020204"/>
                <a:ea typeface="ＭＳ Ｐゴシック" panose="020B0600070205080204" pitchFamily="50" charset="-128"/>
              </a:rPr>
              <a:t>8</a:t>
            </a:fld>
            <a:endParaRPr lang="ja-JP" altLang="en-US" sz="1200">
              <a:latin typeface="Arial" panose="020B0604020202020204"/>
              <a:ea typeface="ＭＳ Ｐゴシック" panose="020B0600070205080204"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では、問題です。</a:t>
            </a:r>
            <a:endParaRPr kumimoji="1" lang="en-US" altLang="ja-JP" dirty="0" smtClean="0"/>
          </a:p>
          <a:p>
            <a:r>
              <a:rPr kumimoji="1" lang="ja-JP" altLang="en-US" dirty="0" smtClean="0"/>
              <a:t>～読む～</a:t>
            </a:r>
            <a:endParaRPr kumimoji="1" lang="en-US" altLang="ja-JP" dirty="0" smtClean="0"/>
          </a:p>
          <a:p>
            <a:r>
              <a:rPr kumimoji="1" lang="ja-JP" altLang="en-US" dirty="0" smtClean="0"/>
              <a:t>（３名に順番に聞く</a:t>
            </a:r>
            <a:r>
              <a:rPr kumimoji="1" lang="ja-JP" altLang="en-US" dirty="0" smtClean="0"/>
              <a:t>）●</a:t>
            </a:r>
            <a:endParaRPr kumimoji="1" lang="ja-JP" altLang="en-US" dirty="0"/>
          </a:p>
        </p:txBody>
      </p:sp>
    </p:spTree>
    <p:extLst>
      <p:ext uri="{BB962C8B-B14F-4D97-AF65-F5344CB8AC3E}">
        <p14:creationId xmlns:p14="http://schemas.microsoft.com/office/powerpoint/2010/main" val="154256322"/>
      </p:ext>
    </p:extLst>
  </p:cSld>
  <p:clrMapOvr>
    <a:masterClrMapping/>
  </p:clrMapOvr>
</p:notes>
</file>

<file path=ppt/slideLayouts/_rels/slideLayout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0.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1.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12.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3.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4.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5.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6.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7.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8.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19.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20.xml.rels>&#65279;<?xml version="1.0" encoding="utf-8" standalone="yes"?>
<Relationships xmlns="http://schemas.openxmlformats.org/package/2006/relationships">
  <Relationship Id="rId2" Type="http://schemas.openxmlformats.org/officeDocument/2006/relationships/image" Target="../media/image1.jpg" />
  <Relationship Id="rId1" Type="http://schemas.openxmlformats.org/officeDocument/2006/relationships/slideMaster" Target="../slideMasters/slideMaster2.xml" />
</Relationships>
</file>

<file path=ppt/slideLayouts/_rels/slideLayout21.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22.xml.rels>&#65279;<?xml version="1.0" encoding="utf-8" standalone="yes"?>
<Relationships xmlns="http://schemas.openxmlformats.org/package/2006/relationships">
  <Relationship Id="rId1" Type="http://schemas.openxmlformats.org/officeDocument/2006/relationships/slideMaster" Target="../slideMasters/slideMaster2.xml" />
</Relationships>
</file>

<file path=ppt/slideLayouts/_rels/slideLayout3.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4.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5.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6.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7.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8.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_rels/slideLayout9.xml.rels>&#65279;<?xml version="1.0" encoding="utf-8" standalone="yes"?>
<Relationships xmlns="http://schemas.openxmlformats.org/package/2006/relationships">
  <Relationship Id="rId1" Type="http://schemas.openxmlformats.org/officeDocument/2006/relationships/slideMaster" Target="../slideMasters/slideMaster1.xml" />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pPr fontAlgn="base"/>
            <a:r>
              <a:rPr kumimoji="1" lang="ja-JP" altLang="en-US" strike="noStrike" noProof="1" smtClean="0"/>
              <a:t>マスタ タイトルの書式設定</a:t>
            </a:r>
            <a:endParaRPr kumimoji="1" lang="ja-JP" altLang="en-US" strike="noStrike" noProof="1"/>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kumimoji="1" lang="ja-JP" altLang="en-US" strike="noStrike" noProof="1" smtClean="0"/>
              <a:t>マスタ サブタイトルの書式設定</a:t>
            </a:r>
            <a:endParaRPr kumimoji="1" lang="ja-JP"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fontAlgn="base"/>
            <a:r>
              <a:rPr kumimoji="1" lang="ja-JP" altLang="en-US" strike="noStrike" noProof="1" smtClean="0"/>
              <a:t>マスタ タイトルの書式設定</a:t>
            </a:r>
            <a:endParaRPr kumimoji="1" lang="ja-JP" altLang="en-US" strike="noStrike" noProof="1"/>
          </a:p>
        </p:txBody>
      </p:sp>
      <p:sp>
        <p:nvSpPr>
          <p:cNvPr id="3" name="縦書きテキスト プレースホルダー 2"/>
          <p:cNvSpPr>
            <a:spLocks noGrp="1"/>
          </p:cNvSpPr>
          <p:nvPr>
            <p:ph type="body" orient="vert" idx="1"/>
          </p:nvPr>
        </p:nvSpPr>
        <p:spPr/>
        <p:txBody>
          <a:bodyPr vert="eaVert"/>
          <a:lstStyle/>
          <a:p>
            <a:pPr lvl="0" fontAlgn="base"/>
            <a:r>
              <a:rPr kumimoji="1" lang="ja-JP" altLang="en-US" strike="noStrike" noProof="1" smtClean="0"/>
              <a:t>マスタ テキストの書式設定</a:t>
            </a:r>
          </a:p>
          <a:p>
            <a:pPr lvl="1" fontAlgn="base"/>
            <a:r>
              <a:rPr kumimoji="1" lang="ja-JP" altLang="en-US" strike="noStrike" noProof="1" smtClean="0"/>
              <a:t>第 </a:t>
            </a:r>
            <a:r>
              <a:rPr kumimoji="1" lang="en-US" altLang="ja-JP" strike="noStrike" noProof="1" smtClean="0"/>
              <a:t>2 </a:t>
            </a:r>
            <a:r>
              <a:rPr kumimoji="1" lang="ja-JP" altLang="en-US" strike="noStrike" noProof="1" smtClean="0"/>
              <a:t>レベル</a:t>
            </a:r>
          </a:p>
          <a:p>
            <a:pPr lvl="2" fontAlgn="base"/>
            <a:r>
              <a:rPr kumimoji="1" lang="ja-JP" altLang="en-US" strike="noStrike" noProof="1" smtClean="0"/>
              <a:t>第 </a:t>
            </a:r>
            <a:r>
              <a:rPr kumimoji="1" lang="en-US" altLang="ja-JP" strike="noStrike" noProof="1" smtClean="0"/>
              <a:t>3 </a:t>
            </a:r>
            <a:r>
              <a:rPr kumimoji="1" lang="ja-JP" altLang="en-US" strike="noStrike" noProof="1" smtClean="0"/>
              <a:t>レベル</a:t>
            </a:r>
          </a:p>
          <a:p>
            <a:pPr lvl="3" fontAlgn="base"/>
            <a:r>
              <a:rPr kumimoji="1" lang="ja-JP" altLang="en-US" strike="noStrike" noProof="1" smtClean="0"/>
              <a:t>第 </a:t>
            </a:r>
            <a:r>
              <a:rPr kumimoji="1" lang="en-US" altLang="ja-JP" strike="noStrike" noProof="1" smtClean="0"/>
              <a:t>4 </a:t>
            </a:r>
            <a:r>
              <a:rPr kumimoji="1" lang="ja-JP" altLang="en-US" strike="noStrike" noProof="1" smtClean="0"/>
              <a:t>レベル</a:t>
            </a:r>
          </a:p>
          <a:p>
            <a:pPr lvl="4" fontAlgn="base"/>
            <a:r>
              <a:rPr kumimoji="1" lang="ja-JP" altLang="en-US" strike="noStrike" noProof="1" smtClean="0"/>
              <a:t>第 </a:t>
            </a:r>
            <a:r>
              <a:rPr kumimoji="1" lang="en-US" altLang="ja-JP" strike="noStrike" noProof="1" smtClean="0"/>
              <a:t>5 </a:t>
            </a:r>
            <a:r>
              <a:rPr kumimoji="1" lang="ja-JP" altLang="en-US" strike="noStrike" noProof="1" smtClean="0"/>
              <a:t>レベル</a:t>
            </a:r>
            <a:endParaRPr kumimoji="1" lang="ja-JP"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10363" y="333375"/>
            <a:ext cx="2160588" cy="5921375"/>
          </a:xfrm>
        </p:spPr>
        <p:txBody>
          <a:bodyPr vert="eaVert"/>
          <a:lstStyle/>
          <a:p>
            <a:pPr fontAlgn="base"/>
            <a:r>
              <a:rPr kumimoji="1" lang="ja-JP" altLang="en-US" strike="noStrike" noProof="1" smtClean="0"/>
              <a:t>マスタ タイトルの書式設定</a:t>
            </a:r>
            <a:endParaRPr kumimoji="1" lang="ja-JP" altLang="en-US" strike="noStrike" noProof="1"/>
          </a:p>
        </p:txBody>
      </p:sp>
      <p:sp>
        <p:nvSpPr>
          <p:cNvPr id="3" name="縦書きテキスト プレースホルダー 2"/>
          <p:cNvSpPr>
            <a:spLocks noGrp="1"/>
          </p:cNvSpPr>
          <p:nvPr>
            <p:ph type="body" orient="vert" idx="1"/>
          </p:nvPr>
        </p:nvSpPr>
        <p:spPr>
          <a:xfrm>
            <a:off x="228600" y="333375"/>
            <a:ext cx="6356511" cy="5921375"/>
          </a:xfrm>
        </p:spPr>
        <p:txBody>
          <a:bodyPr vert="eaVert"/>
          <a:lstStyle/>
          <a:p>
            <a:pPr lvl="0" fontAlgn="base"/>
            <a:r>
              <a:rPr kumimoji="1" lang="ja-JP" altLang="en-US" strike="noStrike" noProof="1" smtClean="0"/>
              <a:t>マスタ テキストの書式設定</a:t>
            </a:r>
          </a:p>
          <a:p>
            <a:pPr lvl="1" fontAlgn="base"/>
            <a:r>
              <a:rPr kumimoji="1" lang="ja-JP" altLang="en-US" strike="noStrike" noProof="1" smtClean="0"/>
              <a:t>第 </a:t>
            </a:r>
            <a:r>
              <a:rPr kumimoji="1" lang="en-US" altLang="ja-JP" strike="noStrike" noProof="1" smtClean="0"/>
              <a:t>2 </a:t>
            </a:r>
            <a:r>
              <a:rPr kumimoji="1" lang="ja-JP" altLang="en-US" strike="noStrike" noProof="1" smtClean="0"/>
              <a:t>レベル</a:t>
            </a:r>
          </a:p>
          <a:p>
            <a:pPr lvl="2" fontAlgn="base"/>
            <a:r>
              <a:rPr kumimoji="1" lang="ja-JP" altLang="en-US" strike="noStrike" noProof="1" smtClean="0"/>
              <a:t>第 </a:t>
            </a:r>
            <a:r>
              <a:rPr kumimoji="1" lang="en-US" altLang="ja-JP" strike="noStrike" noProof="1" smtClean="0"/>
              <a:t>3 </a:t>
            </a:r>
            <a:r>
              <a:rPr kumimoji="1" lang="ja-JP" altLang="en-US" strike="noStrike" noProof="1" smtClean="0"/>
              <a:t>レベル</a:t>
            </a:r>
          </a:p>
          <a:p>
            <a:pPr lvl="3" fontAlgn="base"/>
            <a:r>
              <a:rPr kumimoji="1" lang="ja-JP" altLang="en-US" strike="noStrike" noProof="1" smtClean="0"/>
              <a:t>第 </a:t>
            </a:r>
            <a:r>
              <a:rPr kumimoji="1" lang="en-US" altLang="ja-JP" strike="noStrike" noProof="1" smtClean="0"/>
              <a:t>4 </a:t>
            </a:r>
            <a:r>
              <a:rPr kumimoji="1" lang="ja-JP" altLang="en-US" strike="noStrike" noProof="1" smtClean="0"/>
              <a:t>レベル</a:t>
            </a:r>
          </a:p>
          <a:p>
            <a:pPr lvl="4" fontAlgn="base"/>
            <a:r>
              <a:rPr kumimoji="1" lang="ja-JP" altLang="en-US" strike="noStrike" noProof="1" smtClean="0"/>
              <a:t>第 </a:t>
            </a:r>
            <a:r>
              <a:rPr kumimoji="1" lang="en-US" altLang="ja-JP" strike="noStrike" noProof="1" smtClean="0"/>
              <a:t>5 </a:t>
            </a:r>
            <a:r>
              <a:rPr kumimoji="1" lang="ja-JP" altLang="en-US" strike="noStrike" noProof="1" smtClean="0"/>
              <a:t>レベル</a:t>
            </a:r>
            <a:endParaRPr kumimoji="1" lang="ja-JP"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2A76942D-9E73-46A7-8E6B-6159818088CD}" type="datetimeFigureOut">
              <a:rPr kumimoji="1" lang="ja-JP" altLang="en-US" smtClean="0"/>
              <a:t>2021/11/30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D861F1-E8F4-4DEC-8B18-099C44479F76}" type="slidenum">
              <a:rPr kumimoji="1" lang="ja-JP" altLang="en-US" smtClean="0"/>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80857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A76942D-9E73-46A7-8E6B-6159818088CD}" type="datetimeFigureOut">
              <a:rPr kumimoji="1" lang="ja-JP" altLang="en-US" smtClean="0"/>
              <a:t>2021/11/30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D861F1-E8F4-4DEC-8B18-099C44479F76}" type="slidenum">
              <a:rPr kumimoji="1" lang="ja-JP" altLang="en-US" smtClean="0"/>
              <a:t>‹#›</a:t>
            </a:fld>
            <a:endParaRPr kumimoji="1" lang="ja-JP" altLang="en-US"/>
          </a:p>
        </p:txBody>
      </p:sp>
    </p:spTree>
    <p:extLst>
      <p:ext uri="{BB962C8B-B14F-4D97-AF65-F5344CB8AC3E}">
        <p14:creationId xmlns:p14="http://schemas.microsoft.com/office/powerpoint/2010/main" val="3424609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2A76942D-9E73-46A7-8E6B-6159818088CD}" type="datetimeFigureOut">
              <a:rPr kumimoji="1" lang="ja-JP" altLang="en-US" smtClean="0"/>
              <a:t>2021/11/30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D861F1-E8F4-4DEC-8B18-099C44479F76}" type="slidenum">
              <a:rPr kumimoji="1" lang="ja-JP" altLang="en-US" smtClean="0"/>
              <a:t>‹#›</a:t>
            </a:fld>
            <a:endParaRPr kumimoji="1" lang="ja-JP" alt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958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2A76942D-9E73-46A7-8E6B-6159818088CD}" type="datetimeFigureOut">
              <a:rPr kumimoji="1" lang="ja-JP" altLang="en-US" smtClean="0"/>
              <a:t>2021/11/30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D861F1-E8F4-4DEC-8B18-099C44479F76}" type="slidenum">
              <a:rPr kumimoji="1" lang="ja-JP" altLang="en-US" smtClean="0"/>
              <a:t>‹#›</a:t>
            </a:fld>
            <a:endParaRPr kumimoji="1" lang="ja-JP" altLang="en-US"/>
          </a:p>
        </p:txBody>
      </p:sp>
    </p:spTree>
    <p:extLst>
      <p:ext uri="{BB962C8B-B14F-4D97-AF65-F5344CB8AC3E}">
        <p14:creationId xmlns:p14="http://schemas.microsoft.com/office/powerpoint/2010/main" val="3904925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2A76942D-9E73-46A7-8E6B-6159818088CD}" type="datetimeFigureOut">
              <a:rPr kumimoji="1" lang="ja-JP" altLang="en-US" smtClean="0"/>
              <a:t>2021/11/30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0D861F1-E8F4-4DEC-8B18-099C44479F76}" type="slidenum">
              <a:rPr kumimoji="1" lang="ja-JP" altLang="en-US" smtClean="0"/>
              <a:t>‹#›</a:t>
            </a:fld>
            <a:endParaRPr kumimoji="1" lang="ja-JP" altLang="en-US"/>
          </a:p>
        </p:txBody>
      </p:sp>
    </p:spTree>
    <p:extLst>
      <p:ext uri="{BB962C8B-B14F-4D97-AF65-F5344CB8AC3E}">
        <p14:creationId xmlns:p14="http://schemas.microsoft.com/office/powerpoint/2010/main" val="1139786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2A76942D-9E73-46A7-8E6B-6159818088CD}" type="datetimeFigureOut">
              <a:rPr kumimoji="1" lang="ja-JP" altLang="en-US" smtClean="0"/>
              <a:t>2021/11/30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0D861F1-E8F4-4DEC-8B18-099C44479F76}" type="slidenum">
              <a:rPr kumimoji="1" lang="ja-JP" altLang="en-US" smtClean="0"/>
              <a:t>‹#›</a:t>
            </a:fld>
            <a:endParaRPr kumimoji="1" lang="ja-JP" altLang="en-US"/>
          </a:p>
        </p:txBody>
      </p:sp>
    </p:spTree>
    <p:extLst>
      <p:ext uri="{BB962C8B-B14F-4D97-AF65-F5344CB8AC3E}">
        <p14:creationId xmlns:p14="http://schemas.microsoft.com/office/powerpoint/2010/main" val="3916841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A76942D-9E73-46A7-8E6B-6159818088CD}" type="datetimeFigureOut">
              <a:rPr kumimoji="1" lang="ja-JP" altLang="en-US" smtClean="0"/>
              <a:t>2021/11/30</a:t>
            </a:fld>
            <a:endParaRPr kumimoji="1" lang="ja-JP" alt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kumimoji="1" lang="ja-JP" altLang="en-US"/>
          </a:p>
        </p:txBody>
      </p:sp>
      <p:sp>
        <p:nvSpPr>
          <p:cNvPr id="9" name="Slide Number Placeholder 8"/>
          <p:cNvSpPr>
            <a:spLocks noGrp="1"/>
          </p:cNvSpPr>
          <p:nvPr>
            <p:ph type="sldNum" sz="quarter" idx="12"/>
          </p:nvPr>
        </p:nvSpPr>
        <p:spPr/>
        <p:txBody>
          <a:bodyPr/>
          <a:lstStyle/>
          <a:p>
            <a:fld id="{B0D861F1-E8F4-4DEC-8B18-099C44479F76}" type="slidenum">
              <a:rPr kumimoji="1" lang="ja-JP" altLang="en-US" smtClean="0"/>
              <a:t>‹#›</a:t>
            </a:fld>
            <a:endParaRPr kumimoji="1" lang="ja-JP" altLang="en-US"/>
          </a:p>
        </p:txBody>
      </p:sp>
    </p:spTree>
    <p:extLst>
      <p:ext uri="{BB962C8B-B14F-4D97-AF65-F5344CB8AC3E}">
        <p14:creationId xmlns:p14="http://schemas.microsoft.com/office/powerpoint/2010/main" val="4076372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2A76942D-9E73-46A7-8E6B-6159818088CD}" type="datetimeFigureOut">
              <a:rPr kumimoji="1" lang="ja-JP" altLang="en-US" smtClean="0"/>
              <a:t>2021/11/30</a:t>
            </a:fld>
            <a:endParaRPr kumimoji="1" lang="ja-JP" alt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kumimoji="1" lang="ja-JP" alt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0D861F1-E8F4-4DEC-8B18-099C44479F76}" type="slidenum">
              <a:rPr kumimoji="1" lang="ja-JP" altLang="en-US" smtClean="0"/>
              <a:t>‹#›</a:t>
            </a:fld>
            <a:endParaRPr kumimoji="1" lang="ja-JP" altLang="en-US"/>
          </a:p>
        </p:txBody>
      </p:sp>
    </p:spTree>
    <p:extLst>
      <p:ext uri="{BB962C8B-B14F-4D97-AF65-F5344CB8AC3E}">
        <p14:creationId xmlns:p14="http://schemas.microsoft.com/office/powerpoint/2010/main" val="561197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fontAlgn="base"/>
            <a:r>
              <a:rPr kumimoji="1" lang="ja-JP" altLang="en-US" strike="noStrike" noProof="1" smtClean="0"/>
              <a:t>マスタ タイトルの書式設定</a:t>
            </a:r>
            <a:endParaRPr kumimoji="1" lang="ja-JP" altLang="en-US" strike="noStrike" noProof="1"/>
          </a:p>
        </p:txBody>
      </p:sp>
      <p:sp>
        <p:nvSpPr>
          <p:cNvPr id="3" name="コンテンツ プレースホルダー 2"/>
          <p:cNvSpPr>
            <a:spLocks noGrp="1"/>
          </p:cNvSpPr>
          <p:nvPr>
            <p:ph idx="1"/>
          </p:nvPr>
        </p:nvSpPr>
        <p:spPr/>
        <p:txBody>
          <a:bodyPr/>
          <a:lstStyle/>
          <a:p>
            <a:pPr lvl="0" fontAlgn="base"/>
            <a:r>
              <a:rPr kumimoji="1" lang="ja-JP" altLang="en-US" strike="noStrike" noProof="1" smtClean="0"/>
              <a:t>マスタ テキストの書式設定</a:t>
            </a:r>
          </a:p>
          <a:p>
            <a:pPr lvl="1" fontAlgn="base"/>
            <a:r>
              <a:rPr kumimoji="1" lang="ja-JP" altLang="en-US" strike="noStrike" noProof="1" smtClean="0"/>
              <a:t>第 </a:t>
            </a:r>
            <a:r>
              <a:rPr kumimoji="1" lang="en-US" altLang="ja-JP" strike="noStrike" noProof="1" smtClean="0"/>
              <a:t>2 </a:t>
            </a:r>
            <a:r>
              <a:rPr kumimoji="1" lang="ja-JP" altLang="en-US" strike="noStrike" noProof="1" smtClean="0"/>
              <a:t>レベル</a:t>
            </a:r>
          </a:p>
          <a:p>
            <a:pPr lvl="2" fontAlgn="base"/>
            <a:r>
              <a:rPr kumimoji="1" lang="ja-JP" altLang="en-US" strike="noStrike" noProof="1" smtClean="0"/>
              <a:t>第 </a:t>
            </a:r>
            <a:r>
              <a:rPr kumimoji="1" lang="en-US" altLang="ja-JP" strike="noStrike" noProof="1" smtClean="0"/>
              <a:t>3 </a:t>
            </a:r>
            <a:r>
              <a:rPr kumimoji="1" lang="ja-JP" altLang="en-US" strike="noStrike" noProof="1" smtClean="0"/>
              <a:t>レベル</a:t>
            </a:r>
          </a:p>
          <a:p>
            <a:pPr lvl="3" fontAlgn="base"/>
            <a:r>
              <a:rPr kumimoji="1" lang="ja-JP" altLang="en-US" strike="noStrike" noProof="1" smtClean="0"/>
              <a:t>第 </a:t>
            </a:r>
            <a:r>
              <a:rPr kumimoji="1" lang="en-US" altLang="ja-JP" strike="noStrike" noProof="1" smtClean="0"/>
              <a:t>4 </a:t>
            </a:r>
            <a:r>
              <a:rPr kumimoji="1" lang="ja-JP" altLang="en-US" strike="noStrike" noProof="1" smtClean="0"/>
              <a:t>レベル</a:t>
            </a:r>
          </a:p>
          <a:p>
            <a:pPr lvl="4" fontAlgn="base"/>
            <a:r>
              <a:rPr kumimoji="1" lang="ja-JP" altLang="en-US" strike="noStrike" noProof="1" smtClean="0"/>
              <a:t>第 </a:t>
            </a:r>
            <a:r>
              <a:rPr kumimoji="1" lang="en-US" altLang="ja-JP" strike="noStrike" noProof="1" smtClean="0"/>
              <a:t>5 </a:t>
            </a:r>
            <a:r>
              <a:rPr kumimoji="1" lang="ja-JP" altLang="en-US" strike="noStrike" noProof="1" smtClean="0"/>
              <a:t>レベル</a:t>
            </a:r>
            <a:endParaRPr kumimoji="1" lang="ja-JP"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2A76942D-9E73-46A7-8E6B-6159818088CD}" type="datetimeFigureOut">
              <a:rPr kumimoji="1" lang="ja-JP" altLang="en-US" smtClean="0"/>
              <a:t>2021/11/30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0D861F1-E8F4-4DEC-8B18-099C44479F76}" type="slidenum">
              <a:rPr kumimoji="1" lang="ja-JP" altLang="en-US" smtClean="0"/>
              <a:t>‹#›</a:t>
            </a:fld>
            <a:endParaRPr kumimoji="1" lang="ja-JP" altLang="en-US"/>
          </a:p>
        </p:txBody>
      </p:sp>
    </p:spTree>
    <p:extLst>
      <p:ext uri="{BB962C8B-B14F-4D97-AF65-F5344CB8AC3E}">
        <p14:creationId xmlns:p14="http://schemas.microsoft.com/office/powerpoint/2010/main" val="855744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A76942D-9E73-46A7-8E6B-6159818088CD}" type="datetimeFigureOut">
              <a:rPr kumimoji="1" lang="ja-JP" altLang="en-US" smtClean="0"/>
              <a:t>2021/11/30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D861F1-E8F4-4DEC-8B18-099C44479F76}" type="slidenum">
              <a:rPr kumimoji="1" lang="ja-JP" altLang="en-US" smtClean="0"/>
              <a:t>‹#›</a:t>
            </a:fld>
            <a:endParaRPr kumimoji="1" lang="ja-JP" altLang="en-US"/>
          </a:p>
        </p:txBody>
      </p:sp>
    </p:spTree>
    <p:extLst>
      <p:ext uri="{BB962C8B-B14F-4D97-AF65-F5344CB8AC3E}">
        <p14:creationId xmlns:p14="http://schemas.microsoft.com/office/powerpoint/2010/main" val="705159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2A76942D-9E73-46A7-8E6B-6159818088CD}" type="datetimeFigureOut">
              <a:rPr kumimoji="1" lang="ja-JP" altLang="en-US" smtClean="0"/>
              <a:t>2021/11/30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0D861F1-E8F4-4DEC-8B18-099C44479F76}" type="slidenum">
              <a:rPr kumimoji="1" lang="ja-JP" altLang="en-US" smtClean="0"/>
              <a:t>‹#›</a:t>
            </a:fld>
            <a:endParaRPr kumimoji="1" lang="ja-JP" altLang="en-US"/>
          </a:p>
        </p:txBody>
      </p:sp>
    </p:spTree>
    <p:extLst>
      <p:ext uri="{BB962C8B-B14F-4D97-AF65-F5344CB8AC3E}">
        <p14:creationId xmlns:p14="http://schemas.microsoft.com/office/powerpoint/2010/main" val="72658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4500"/>
            </a:lvl1pPr>
          </a:lstStyle>
          <a:p>
            <a:pPr fontAlgn="base"/>
            <a:r>
              <a:rPr kumimoji="1" lang="ja-JP" altLang="en-US" strike="noStrike" noProof="1" smtClean="0"/>
              <a:t>マスタ タイトルの書式設定</a:t>
            </a:r>
            <a:endParaRPr kumimoji="1" lang="ja-JP" altLang="en-US" strike="noStrike" noProof="1"/>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kumimoji="1" lang="ja-JP" altLang="en-US" strike="noStrike" noProof="1" smtClean="0"/>
              <a:t>マスタ テキストの書式設定</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fontAlgn="base"/>
            <a:r>
              <a:rPr kumimoji="1" lang="ja-JP" altLang="en-US" strike="noStrike" noProof="1" smtClean="0"/>
              <a:t>マスタ タイトルの書式設定</a:t>
            </a:r>
            <a:endParaRPr kumimoji="1" lang="ja-JP" altLang="en-US" strike="noStrike" noProof="1"/>
          </a:p>
        </p:txBody>
      </p:sp>
      <p:sp>
        <p:nvSpPr>
          <p:cNvPr id="3" name="コンテンツ プレースホルダー 2"/>
          <p:cNvSpPr>
            <a:spLocks noGrp="1"/>
          </p:cNvSpPr>
          <p:nvPr>
            <p:ph sz="half" idx="1"/>
          </p:nvPr>
        </p:nvSpPr>
        <p:spPr>
          <a:xfrm>
            <a:off x="228600" y="1143000"/>
            <a:ext cx="4234752" cy="5111750"/>
          </a:xfrm>
        </p:spPr>
        <p:txBody>
          <a:bodyPr/>
          <a:lstStyle/>
          <a:p>
            <a:pPr lvl="0" fontAlgn="base"/>
            <a:r>
              <a:rPr kumimoji="1" lang="ja-JP" altLang="en-US" strike="noStrike" noProof="1" smtClean="0"/>
              <a:t>マスタ テキストの書式設定</a:t>
            </a:r>
          </a:p>
          <a:p>
            <a:pPr lvl="1" fontAlgn="base"/>
            <a:r>
              <a:rPr kumimoji="1" lang="ja-JP" altLang="en-US" strike="noStrike" noProof="1" smtClean="0"/>
              <a:t>第 </a:t>
            </a:r>
            <a:r>
              <a:rPr kumimoji="1" lang="en-US" altLang="ja-JP" strike="noStrike" noProof="1" smtClean="0"/>
              <a:t>2 </a:t>
            </a:r>
            <a:r>
              <a:rPr kumimoji="1" lang="ja-JP" altLang="en-US" strike="noStrike" noProof="1" smtClean="0"/>
              <a:t>レベル</a:t>
            </a:r>
          </a:p>
          <a:p>
            <a:pPr lvl="2" fontAlgn="base"/>
            <a:r>
              <a:rPr kumimoji="1" lang="ja-JP" altLang="en-US" strike="noStrike" noProof="1" smtClean="0"/>
              <a:t>第 </a:t>
            </a:r>
            <a:r>
              <a:rPr kumimoji="1" lang="en-US" altLang="ja-JP" strike="noStrike" noProof="1" smtClean="0"/>
              <a:t>3 </a:t>
            </a:r>
            <a:r>
              <a:rPr kumimoji="1" lang="ja-JP" altLang="en-US" strike="noStrike" noProof="1" smtClean="0"/>
              <a:t>レベル</a:t>
            </a:r>
          </a:p>
          <a:p>
            <a:pPr lvl="3" fontAlgn="base"/>
            <a:r>
              <a:rPr kumimoji="1" lang="ja-JP" altLang="en-US" strike="noStrike" noProof="1" smtClean="0"/>
              <a:t>第 </a:t>
            </a:r>
            <a:r>
              <a:rPr kumimoji="1" lang="en-US" altLang="ja-JP" strike="noStrike" noProof="1" smtClean="0"/>
              <a:t>4 </a:t>
            </a:r>
            <a:r>
              <a:rPr kumimoji="1" lang="ja-JP" altLang="en-US" strike="noStrike" noProof="1" smtClean="0"/>
              <a:t>レベル</a:t>
            </a:r>
          </a:p>
          <a:p>
            <a:pPr lvl="4" fontAlgn="base"/>
            <a:r>
              <a:rPr kumimoji="1" lang="ja-JP" altLang="en-US" strike="noStrike" noProof="1" smtClean="0"/>
              <a:t>第 </a:t>
            </a:r>
            <a:r>
              <a:rPr kumimoji="1" lang="en-US" altLang="ja-JP" strike="noStrike" noProof="1" smtClean="0"/>
              <a:t>5 </a:t>
            </a:r>
            <a:r>
              <a:rPr kumimoji="1" lang="ja-JP" altLang="en-US" strike="noStrike" noProof="1" smtClean="0"/>
              <a:t>レベル</a:t>
            </a:r>
            <a:endParaRPr kumimoji="1" lang="ja-JP" altLang="en-US" strike="noStrike" noProof="1"/>
          </a:p>
        </p:txBody>
      </p:sp>
      <p:sp>
        <p:nvSpPr>
          <p:cNvPr id="4" name="コンテンツ プレースホルダー 3"/>
          <p:cNvSpPr>
            <a:spLocks noGrp="1"/>
          </p:cNvSpPr>
          <p:nvPr>
            <p:ph sz="half" idx="2"/>
          </p:nvPr>
        </p:nvSpPr>
        <p:spPr>
          <a:xfrm>
            <a:off x="4636199" y="1143000"/>
            <a:ext cx="4234752" cy="5111750"/>
          </a:xfrm>
        </p:spPr>
        <p:txBody>
          <a:bodyPr/>
          <a:lstStyle/>
          <a:p>
            <a:pPr lvl="0" fontAlgn="base"/>
            <a:r>
              <a:rPr kumimoji="1" lang="ja-JP" altLang="en-US" strike="noStrike" noProof="1" smtClean="0"/>
              <a:t>マスタ テキストの書式設定</a:t>
            </a:r>
          </a:p>
          <a:p>
            <a:pPr lvl="1" fontAlgn="base"/>
            <a:r>
              <a:rPr kumimoji="1" lang="ja-JP" altLang="en-US" strike="noStrike" noProof="1" smtClean="0"/>
              <a:t>第 </a:t>
            </a:r>
            <a:r>
              <a:rPr kumimoji="1" lang="en-US" altLang="ja-JP" strike="noStrike" noProof="1" smtClean="0"/>
              <a:t>2 </a:t>
            </a:r>
            <a:r>
              <a:rPr kumimoji="1" lang="ja-JP" altLang="en-US" strike="noStrike" noProof="1" smtClean="0"/>
              <a:t>レベル</a:t>
            </a:r>
          </a:p>
          <a:p>
            <a:pPr lvl="2" fontAlgn="base"/>
            <a:r>
              <a:rPr kumimoji="1" lang="ja-JP" altLang="en-US" strike="noStrike" noProof="1" smtClean="0"/>
              <a:t>第 </a:t>
            </a:r>
            <a:r>
              <a:rPr kumimoji="1" lang="en-US" altLang="ja-JP" strike="noStrike" noProof="1" smtClean="0"/>
              <a:t>3 </a:t>
            </a:r>
            <a:r>
              <a:rPr kumimoji="1" lang="ja-JP" altLang="en-US" strike="noStrike" noProof="1" smtClean="0"/>
              <a:t>レベル</a:t>
            </a:r>
          </a:p>
          <a:p>
            <a:pPr lvl="3" fontAlgn="base"/>
            <a:r>
              <a:rPr kumimoji="1" lang="ja-JP" altLang="en-US" strike="noStrike" noProof="1" smtClean="0"/>
              <a:t>第 </a:t>
            </a:r>
            <a:r>
              <a:rPr kumimoji="1" lang="en-US" altLang="ja-JP" strike="noStrike" noProof="1" smtClean="0"/>
              <a:t>4 </a:t>
            </a:r>
            <a:r>
              <a:rPr kumimoji="1" lang="ja-JP" altLang="en-US" strike="noStrike" noProof="1" smtClean="0"/>
              <a:t>レベル</a:t>
            </a:r>
          </a:p>
          <a:p>
            <a:pPr lvl="4" fontAlgn="base"/>
            <a:r>
              <a:rPr kumimoji="1" lang="ja-JP" altLang="en-US" strike="noStrike" noProof="1" smtClean="0"/>
              <a:t>第 </a:t>
            </a:r>
            <a:r>
              <a:rPr kumimoji="1" lang="en-US" altLang="ja-JP" strike="noStrike" noProof="1" smtClean="0"/>
              <a:t>5 </a:t>
            </a:r>
            <a:r>
              <a:rPr kumimoji="1" lang="ja-JP" altLang="en-US" strike="noStrike" noProof="1" smtClean="0"/>
              <a:t>レベル</a:t>
            </a:r>
            <a:endParaRPr kumimoji="1" lang="ja-JP"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5"/>
            <a:ext cx="7886700" cy="1325563"/>
          </a:xfrm>
        </p:spPr>
        <p:txBody>
          <a:bodyPr/>
          <a:lstStyle/>
          <a:p>
            <a:pPr fontAlgn="base"/>
            <a:r>
              <a:rPr kumimoji="1" lang="ja-JP" altLang="en-US" strike="noStrike" noProof="1" smtClean="0"/>
              <a:t>マスタ タイトルの書式設定</a:t>
            </a:r>
            <a:endParaRPr kumimoji="1" lang="ja-JP" altLang="en-US" strike="noStrike" noProof="1"/>
          </a:p>
        </p:txBody>
      </p:sp>
      <p:sp>
        <p:nvSpPr>
          <p:cNvPr id="3" name="テキスト プレースホルダー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kumimoji="1" lang="ja-JP" altLang="en-US" strike="noStrike" noProof="1" smtClean="0"/>
              <a:t>マスタ テキストの書式設定</a:t>
            </a:r>
          </a:p>
        </p:txBody>
      </p:sp>
      <p:sp>
        <p:nvSpPr>
          <p:cNvPr id="4" name="コンテンツ プレースホルダー 3"/>
          <p:cNvSpPr>
            <a:spLocks noGrp="1"/>
          </p:cNvSpPr>
          <p:nvPr>
            <p:ph sz="half" idx="2"/>
          </p:nvPr>
        </p:nvSpPr>
        <p:spPr>
          <a:xfrm>
            <a:off x="629841" y="2505075"/>
            <a:ext cx="3868340" cy="3684588"/>
          </a:xfrm>
        </p:spPr>
        <p:txBody>
          <a:bodyPr/>
          <a:lstStyle/>
          <a:p>
            <a:pPr lvl="0" fontAlgn="base"/>
            <a:r>
              <a:rPr kumimoji="1" lang="ja-JP" altLang="en-US" strike="noStrike" noProof="1" smtClean="0"/>
              <a:t>マスタ テキストの書式設定</a:t>
            </a:r>
          </a:p>
          <a:p>
            <a:pPr lvl="1" fontAlgn="base"/>
            <a:r>
              <a:rPr kumimoji="1" lang="ja-JP" altLang="en-US" strike="noStrike" noProof="1" smtClean="0"/>
              <a:t>第 </a:t>
            </a:r>
            <a:r>
              <a:rPr kumimoji="1" lang="en-US" altLang="ja-JP" strike="noStrike" noProof="1" smtClean="0"/>
              <a:t>2 </a:t>
            </a:r>
            <a:r>
              <a:rPr kumimoji="1" lang="ja-JP" altLang="en-US" strike="noStrike" noProof="1" smtClean="0"/>
              <a:t>レベル</a:t>
            </a:r>
          </a:p>
          <a:p>
            <a:pPr lvl="2" fontAlgn="base"/>
            <a:r>
              <a:rPr kumimoji="1" lang="ja-JP" altLang="en-US" strike="noStrike" noProof="1" smtClean="0"/>
              <a:t>第 </a:t>
            </a:r>
            <a:r>
              <a:rPr kumimoji="1" lang="en-US" altLang="ja-JP" strike="noStrike" noProof="1" smtClean="0"/>
              <a:t>3 </a:t>
            </a:r>
            <a:r>
              <a:rPr kumimoji="1" lang="ja-JP" altLang="en-US" strike="noStrike" noProof="1" smtClean="0"/>
              <a:t>レベル</a:t>
            </a:r>
          </a:p>
          <a:p>
            <a:pPr lvl="3" fontAlgn="base"/>
            <a:r>
              <a:rPr kumimoji="1" lang="ja-JP" altLang="en-US" strike="noStrike" noProof="1" smtClean="0"/>
              <a:t>第 </a:t>
            </a:r>
            <a:r>
              <a:rPr kumimoji="1" lang="en-US" altLang="ja-JP" strike="noStrike" noProof="1" smtClean="0"/>
              <a:t>4 </a:t>
            </a:r>
            <a:r>
              <a:rPr kumimoji="1" lang="ja-JP" altLang="en-US" strike="noStrike" noProof="1" smtClean="0"/>
              <a:t>レベル</a:t>
            </a:r>
          </a:p>
          <a:p>
            <a:pPr lvl="4" fontAlgn="base"/>
            <a:r>
              <a:rPr kumimoji="1" lang="ja-JP" altLang="en-US" strike="noStrike" noProof="1" smtClean="0"/>
              <a:t>第 </a:t>
            </a:r>
            <a:r>
              <a:rPr kumimoji="1" lang="en-US" altLang="ja-JP" strike="noStrike" noProof="1" smtClean="0"/>
              <a:t>5 </a:t>
            </a:r>
            <a:r>
              <a:rPr kumimoji="1" lang="ja-JP" altLang="en-US" strike="noStrike" noProof="1" smtClean="0"/>
              <a:t>レベル</a:t>
            </a:r>
            <a:endParaRPr kumimoji="1" lang="ja-JP" altLang="en-US" strike="noStrike" noProof="1"/>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fontAlgn="base"/>
            <a:r>
              <a:rPr kumimoji="1" lang="ja-JP" altLang="en-US" strike="noStrike" noProof="1" smtClean="0"/>
              <a:t>マスタ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fontAlgn="base"/>
            <a:r>
              <a:rPr kumimoji="1" lang="ja-JP" altLang="en-US" strike="noStrike" noProof="1" smtClean="0"/>
              <a:t>マスタ テキストの書式設定</a:t>
            </a:r>
          </a:p>
          <a:p>
            <a:pPr lvl="1" fontAlgn="base"/>
            <a:r>
              <a:rPr kumimoji="1" lang="ja-JP" altLang="en-US" strike="noStrike" noProof="1" smtClean="0"/>
              <a:t>第 </a:t>
            </a:r>
            <a:r>
              <a:rPr kumimoji="1" lang="en-US" altLang="ja-JP" strike="noStrike" noProof="1" smtClean="0"/>
              <a:t>2 </a:t>
            </a:r>
            <a:r>
              <a:rPr kumimoji="1" lang="ja-JP" altLang="en-US" strike="noStrike" noProof="1" smtClean="0"/>
              <a:t>レベル</a:t>
            </a:r>
          </a:p>
          <a:p>
            <a:pPr lvl="2" fontAlgn="base"/>
            <a:r>
              <a:rPr kumimoji="1" lang="ja-JP" altLang="en-US" strike="noStrike" noProof="1" smtClean="0"/>
              <a:t>第 </a:t>
            </a:r>
            <a:r>
              <a:rPr kumimoji="1" lang="en-US" altLang="ja-JP" strike="noStrike" noProof="1" smtClean="0"/>
              <a:t>3 </a:t>
            </a:r>
            <a:r>
              <a:rPr kumimoji="1" lang="ja-JP" altLang="en-US" strike="noStrike" noProof="1" smtClean="0"/>
              <a:t>レベル</a:t>
            </a:r>
          </a:p>
          <a:p>
            <a:pPr lvl="3" fontAlgn="base"/>
            <a:r>
              <a:rPr kumimoji="1" lang="ja-JP" altLang="en-US" strike="noStrike" noProof="1" smtClean="0"/>
              <a:t>第 </a:t>
            </a:r>
            <a:r>
              <a:rPr kumimoji="1" lang="en-US" altLang="ja-JP" strike="noStrike" noProof="1" smtClean="0"/>
              <a:t>4 </a:t>
            </a:r>
            <a:r>
              <a:rPr kumimoji="1" lang="ja-JP" altLang="en-US" strike="noStrike" noProof="1" smtClean="0"/>
              <a:t>レベル</a:t>
            </a:r>
          </a:p>
          <a:p>
            <a:pPr lvl="4" fontAlgn="base"/>
            <a:r>
              <a:rPr kumimoji="1" lang="ja-JP" altLang="en-US" strike="noStrike" noProof="1" smtClean="0"/>
              <a:t>第 </a:t>
            </a:r>
            <a:r>
              <a:rPr kumimoji="1" lang="en-US" altLang="ja-JP" strike="noStrike" noProof="1" smtClean="0"/>
              <a:t>5 </a:t>
            </a:r>
            <a:r>
              <a:rPr kumimoji="1" lang="ja-JP" altLang="en-US" strike="noStrike" noProof="1" smtClean="0"/>
              <a:t>レベル</a:t>
            </a:r>
            <a:endParaRPr kumimoji="1" lang="ja-JP"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pPr fontAlgn="base"/>
            <a:r>
              <a:rPr kumimoji="1" lang="ja-JP" altLang="en-US" strike="noStrike" noProof="1" smtClean="0"/>
              <a:t>マスタ タイトルの書式設定</a:t>
            </a:r>
            <a:endParaRPr kumimoji="1" lang="ja-JP"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pPr fontAlgn="base"/>
            <a:r>
              <a:rPr kumimoji="1" lang="ja-JP" altLang="en-US" strike="noStrike" noProof="1" smtClean="0"/>
              <a:t>マスタ タイトルの書式設定</a:t>
            </a:r>
            <a:endParaRPr kumimoji="1" lang="ja-JP" altLang="en-US" strike="noStrike" noProof="1"/>
          </a:p>
        </p:txBody>
      </p:sp>
      <p:sp>
        <p:nvSpPr>
          <p:cNvPr id="3" name="コンテンツ プレースホルダー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kumimoji="1" lang="ja-JP" altLang="en-US" strike="noStrike" noProof="1" smtClean="0"/>
              <a:t>マスタ テキストの書式設定</a:t>
            </a:r>
          </a:p>
          <a:p>
            <a:pPr lvl="1" fontAlgn="base"/>
            <a:r>
              <a:rPr kumimoji="1" lang="ja-JP" altLang="en-US" strike="noStrike" noProof="1" smtClean="0"/>
              <a:t>第 </a:t>
            </a:r>
            <a:r>
              <a:rPr kumimoji="1" lang="en-US" altLang="ja-JP" strike="noStrike" noProof="1" smtClean="0"/>
              <a:t>2 </a:t>
            </a:r>
            <a:r>
              <a:rPr kumimoji="1" lang="ja-JP" altLang="en-US" strike="noStrike" noProof="1" smtClean="0"/>
              <a:t>レベル</a:t>
            </a:r>
          </a:p>
          <a:p>
            <a:pPr lvl="2" fontAlgn="base"/>
            <a:r>
              <a:rPr kumimoji="1" lang="ja-JP" altLang="en-US" strike="noStrike" noProof="1" smtClean="0"/>
              <a:t>第 </a:t>
            </a:r>
            <a:r>
              <a:rPr kumimoji="1" lang="en-US" altLang="ja-JP" strike="noStrike" noProof="1" smtClean="0"/>
              <a:t>3 </a:t>
            </a:r>
            <a:r>
              <a:rPr kumimoji="1" lang="ja-JP" altLang="en-US" strike="noStrike" noProof="1" smtClean="0"/>
              <a:t>レベル</a:t>
            </a:r>
          </a:p>
          <a:p>
            <a:pPr lvl="3" fontAlgn="base"/>
            <a:r>
              <a:rPr kumimoji="1" lang="ja-JP" altLang="en-US" strike="noStrike" noProof="1" smtClean="0"/>
              <a:t>第 </a:t>
            </a:r>
            <a:r>
              <a:rPr kumimoji="1" lang="en-US" altLang="ja-JP" strike="noStrike" noProof="1" smtClean="0"/>
              <a:t>4 </a:t>
            </a:r>
            <a:r>
              <a:rPr kumimoji="1" lang="ja-JP" altLang="en-US" strike="noStrike" noProof="1" smtClean="0"/>
              <a:t>レベル</a:t>
            </a:r>
          </a:p>
          <a:p>
            <a:pPr lvl="4" fontAlgn="base"/>
            <a:r>
              <a:rPr kumimoji="1" lang="ja-JP" altLang="en-US" strike="noStrike" noProof="1" smtClean="0"/>
              <a:t>第 </a:t>
            </a:r>
            <a:r>
              <a:rPr kumimoji="1" lang="en-US" altLang="ja-JP" strike="noStrike" noProof="1" smtClean="0"/>
              <a:t>5 </a:t>
            </a:r>
            <a:r>
              <a:rPr kumimoji="1" lang="ja-JP" altLang="en-US" strike="noStrike" noProof="1" smtClean="0"/>
              <a:t>レベル</a:t>
            </a:r>
            <a:endParaRPr kumimoji="1" lang="ja-JP" altLang="en-US" strike="noStrike" noProof="1"/>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kumimoji="1" lang="ja-JP" altLang="en-US" strike="noStrike" noProof="1" smtClean="0"/>
              <a:t>マスタ テキストの書式設定</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pPr fontAlgn="base"/>
            <a:r>
              <a:rPr kumimoji="1" lang="ja-JP" altLang="en-US" strike="noStrike" noProof="1" smtClean="0"/>
              <a:t>マスタ タイトルの書式設定</a:t>
            </a:r>
            <a:endParaRPr kumimoji="1" lang="ja-JP" altLang="en-US" strike="noStrike" noProof="1"/>
          </a:p>
        </p:txBody>
      </p:sp>
      <p:sp>
        <p:nvSpPr>
          <p:cNvPr id="3" name="図プレースホルダー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kumimoji="1" lang="ja-JP" altLang="en-US" strike="noStrike" noProof="1"/>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kumimoji="1" lang="ja-JP" altLang="en-US" strike="noStrike" noProof="1" smtClean="0"/>
              <a:t>マスタ テキストの書式設定</a:t>
            </a:r>
          </a:p>
        </p:txBody>
      </p:sp>
    </p:spTree>
  </p:cSld>
  <p:clrMapOvr>
    <a:masterClrMapping/>
  </p:clrMapOvr>
</p:sldLayout>
</file>

<file path=ppt/slideMasters/_rels/slideMaster1.xml.rels>&#65279;<?xml version="1.0" encoding="utf-8" standalone="yes"?>
<Relationships xmlns="http://schemas.openxmlformats.org/package/2006/relationships">
  <Relationship Id="rId8" Type="http://schemas.openxmlformats.org/officeDocument/2006/relationships/slideLayout" Target="../slideLayouts/slideLayout8.xml" />
  <Relationship Id="rId3" Type="http://schemas.openxmlformats.org/officeDocument/2006/relationships/slideLayout" Target="../slideLayouts/slideLayout3.xml" />
  <Relationship Id="rId7" Type="http://schemas.openxmlformats.org/officeDocument/2006/relationships/slideLayout" Target="../slideLayouts/slideLayout7.xml" />
  <Relationship Id="rId12" Type="http://schemas.openxmlformats.org/officeDocument/2006/relationships/theme" Target="../theme/theme1.xml" />
  <Relationship Id="rId2" Type="http://schemas.openxmlformats.org/officeDocument/2006/relationships/slideLayout" Target="../slideLayouts/slideLayout2.xml" />
  <Relationship Id="rId1" Type="http://schemas.openxmlformats.org/officeDocument/2006/relationships/slideLayout" Target="../slideLayouts/slideLayout1.xml" />
  <Relationship Id="rId6" Type="http://schemas.openxmlformats.org/officeDocument/2006/relationships/slideLayout" Target="../slideLayouts/slideLayout6.xml" />
  <Relationship Id="rId11" Type="http://schemas.openxmlformats.org/officeDocument/2006/relationships/slideLayout" Target="../slideLayouts/slideLayout11.xml" />
  <Relationship Id="rId5" Type="http://schemas.openxmlformats.org/officeDocument/2006/relationships/slideLayout" Target="../slideLayouts/slideLayout5.xml" />
  <Relationship Id="rId10" Type="http://schemas.openxmlformats.org/officeDocument/2006/relationships/slideLayout" Target="../slideLayouts/slideLayout10.xml" />
  <Relationship Id="rId4" Type="http://schemas.openxmlformats.org/officeDocument/2006/relationships/slideLayout" Target="../slideLayouts/slideLayout4.xml" />
  <Relationship Id="rId9" Type="http://schemas.openxmlformats.org/officeDocument/2006/relationships/slideLayout" Target="../slideLayouts/slideLayout9.xml" />
</Relationships>
</file>

<file path=ppt/slideMasters/_rels/slideMaster2.xml.rels>&#65279;<?xml version="1.0" encoding="utf-8" standalone="yes"?>
<Relationships xmlns="http://schemas.openxmlformats.org/package/2006/relationships">
  <Relationship Id="rId8" Type="http://schemas.openxmlformats.org/officeDocument/2006/relationships/slideLayout" Target="../slideLayouts/slideLayout19.xml" />
  <Relationship Id="rId3" Type="http://schemas.openxmlformats.org/officeDocument/2006/relationships/slideLayout" Target="../slideLayouts/slideLayout14.xml" />
  <Relationship Id="rId7" Type="http://schemas.openxmlformats.org/officeDocument/2006/relationships/slideLayout" Target="../slideLayouts/slideLayout18.xml" />
  <Relationship Id="rId12" Type="http://schemas.openxmlformats.org/officeDocument/2006/relationships/theme" Target="../theme/theme2.xml" />
  <Relationship Id="rId2" Type="http://schemas.openxmlformats.org/officeDocument/2006/relationships/slideLayout" Target="../slideLayouts/slideLayout13.xml" />
  <Relationship Id="rId1" Type="http://schemas.openxmlformats.org/officeDocument/2006/relationships/slideLayout" Target="../slideLayouts/slideLayout12.xml" />
  <Relationship Id="rId6" Type="http://schemas.openxmlformats.org/officeDocument/2006/relationships/slideLayout" Target="../slideLayouts/slideLayout17.xml" />
  <Relationship Id="rId11" Type="http://schemas.openxmlformats.org/officeDocument/2006/relationships/slideLayout" Target="../slideLayouts/slideLayout22.xml" />
  <Relationship Id="rId5" Type="http://schemas.openxmlformats.org/officeDocument/2006/relationships/slideLayout" Target="../slideLayouts/slideLayout16.xml" />
  <Relationship Id="rId10" Type="http://schemas.openxmlformats.org/officeDocument/2006/relationships/slideLayout" Target="../slideLayouts/slideLayout21.xml" />
  <Relationship Id="rId4" Type="http://schemas.openxmlformats.org/officeDocument/2006/relationships/slideLayout" Target="../slideLayouts/slideLayout15.xml" />
  <Relationship Id="rId9" Type="http://schemas.openxmlformats.org/officeDocument/2006/relationships/slideLayout" Target="../slideLayouts/slideLayout20.xml" />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p:cNvSpPr>
          <p:nvPr>
            <p:ph type="title"/>
          </p:nvPr>
        </p:nvSpPr>
        <p:spPr>
          <a:xfrm>
            <a:off x="301625" y="333375"/>
            <a:ext cx="7870825" cy="592138"/>
          </a:xfrm>
          <a:prstGeom prst="rect">
            <a:avLst/>
          </a:prstGeom>
          <a:noFill/>
          <a:ln w="9525">
            <a:noFill/>
          </a:ln>
        </p:spPr>
        <p:txBody>
          <a:bodyPr anchor="t"/>
          <a:lstStyle/>
          <a:p>
            <a:pPr lvl="0" indent="0"/>
            <a:r>
              <a:rPr lang="ja-JP" altLang="en-US"/>
              <a:t>マスタ タイトルの書式設定</a:t>
            </a:r>
          </a:p>
        </p:txBody>
      </p:sp>
      <p:sp>
        <p:nvSpPr>
          <p:cNvPr id="1027" name="Rectangle 3"/>
          <p:cNvSpPr>
            <a:spLocks noGrp="1"/>
          </p:cNvSpPr>
          <p:nvPr>
            <p:ph type="body"/>
          </p:nvPr>
        </p:nvSpPr>
        <p:spPr>
          <a:xfrm>
            <a:off x="228600" y="1143000"/>
            <a:ext cx="8642350" cy="5111750"/>
          </a:xfrm>
          <a:prstGeom prst="rect">
            <a:avLst/>
          </a:prstGeom>
          <a:noFill/>
          <a:ln w="9525">
            <a:noFill/>
          </a:ln>
        </p:spPr>
        <p:txBody>
          <a:bodyPr anchor="t"/>
          <a:lstStyle/>
          <a:p>
            <a:pPr lvl="0" indent="-342900"/>
            <a:endParaRPr lang="ja-JP" altLang="en-US"/>
          </a:p>
        </p:txBody>
      </p:sp>
      <p:sp>
        <p:nvSpPr>
          <p:cNvPr id="1028" name="Rectangle 36"/>
          <p:cNvSpPr/>
          <p:nvPr/>
        </p:nvSpPr>
        <p:spPr>
          <a:xfrm>
            <a:off x="0" y="6400800"/>
            <a:ext cx="9144000" cy="457200"/>
          </a:xfrm>
          <a:prstGeom prst="rect">
            <a:avLst/>
          </a:prstGeom>
          <a:solidFill>
            <a:srgbClr val="FFFFFF"/>
          </a:solidFill>
          <a:ln w="9525">
            <a:noFill/>
          </a:ln>
        </p:spPr>
        <p:txBody>
          <a:bodyPr wrap="none" anchor="ctr"/>
          <a:lstStyle/>
          <a:p>
            <a:pPr lvl="0" indent="0" algn="ctr"/>
            <a:endParaRPr lang="ja-JP" altLang="en-US">
              <a:latin typeface="Arial" panose="020B0604020202020204"/>
              <a:ea typeface="ＭＳ Ｐゴシック" panose="020B0600070205080204" pitchFamily="50" charset="-128"/>
            </a:endParaRPr>
          </a:p>
        </p:txBody>
      </p:sp>
      <p:sp>
        <p:nvSpPr>
          <p:cNvPr id="1029" name="Rectangle 50"/>
          <p:cNvSpPr/>
          <p:nvPr/>
        </p:nvSpPr>
        <p:spPr>
          <a:xfrm>
            <a:off x="0" y="0"/>
            <a:ext cx="9144000" cy="6858000"/>
          </a:xfrm>
          <a:prstGeom prst="rect">
            <a:avLst/>
          </a:prstGeom>
          <a:solidFill>
            <a:srgbClr val="92D050"/>
          </a:solidFill>
          <a:ln w="9525">
            <a:noFill/>
          </a:ln>
        </p:spPr>
        <p:txBody>
          <a:bodyPr wrap="none" anchor="ctr"/>
          <a:lstStyle/>
          <a:p>
            <a:pPr lvl="0" indent="0" algn="ctr"/>
            <a:endParaRPr lang="ja-JP" altLang="en-US">
              <a:latin typeface="Arial" panose="020B0604020202020204"/>
              <a:ea typeface="ＭＳ Ｐゴシック" panose="020B0600070205080204" pitchFamily="50" charset="-128"/>
            </a:endParaRPr>
          </a:p>
        </p:txBody>
      </p:sp>
      <p:sp>
        <p:nvSpPr>
          <p:cNvPr id="1030" name="Freeform 51"/>
          <p:cNvSpPr/>
          <p:nvPr/>
        </p:nvSpPr>
        <p:spPr>
          <a:xfrm>
            <a:off x="6781800" y="4876800"/>
            <a:ext cx="1079500" cy="1012825"/>
          </a:xfrm>
          <a:prstGeom prst="rect">
            <a:avLst/>
          </a:prstGeom>
          <a:solidFill>
            <a:srgbClr val="FFFFFF"/>
          </a:solidFill>
          <a:ln w="9525">
            <a:noFill/>
          </a:ln>
        </p:spPr>
        <p:txBody>
          <a:bodyPr anchor="t"/>
          <a:lstStyle/>
          <a:p>
            <a:pPr lvl="0" indent="0"/>
            <a:endParaRPr lang="ja-JP" altLang="en-US">
              <a:latin typeface="Arial" panose="020B0604020202020204"/>
              <a:ea typeface="ＭＳ Ｐゴシック" panose="020B0600070205080204" pitchFamily="50" charset="-128"/>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0" fontAlgn="base" hangingPunct="0">
        <a:lnSpc>
          <a:spcPct val="100000"/>
        </a:lnSpc>
        <a:spcBef>
          <a:spcPct val="0"/>
        </a:spcBef>
        <a:spcAft>
          <a:spcPct val="0"/>
        </a:spcAft>
        <a:buSzPct val="100000"/>
        <a:buNone/>
        <a:defRPr sz="4400" b="0" i="0" u="none" kern="1200" baseline="0">
          <a:solidFill>
            <a:schemeClr val="bg1"/>
          </a:solidFill>
          <a:latin typeface="+mj-lt"/>
          <a:ea typeface="+mj-ea"/>
          <a:cs typeface="+mj-cs"/>
        </a:defRPr>
      </a:lvl1pPr>
      <a:lvl2pPr marL="0" lvl="1" indent="0" algn="ctr" defTabSz="914400" eaLnBrk="0" fontAlgn="base" hangingPunct="0">
        <a:lnSpc>
          <a:spcPct val="100000"/>
        </a:lnSpc>
        <a:spcBef>
          <a:spcPct val="0"/>
        </a:spcBef>
        <a:spcAft>
          <a:spcPct val="0"/>
        </a:spcAft>
        <a:buSzPct val="100000"/>
        <a:buNone/>
        <a:defRPr sz="4400" b="0" i="0" u="none" kern="1200" baseline="0">
          <a:solidFill>
            <a:schemeClr val="bg1"/>
          </a:solidFill>
          <a:latin typeface="Arial" panose="020B0604020202020204"/>
          <a:ea typeface="ＭＳ Ｐゴシック" panose="020B0600070205080204" pitchFamily="50" charset="-128"/>
          <a:cs typeface="+mj-cs"/>
        </a:defRPr>
      </a:lvl2pPr>
      <a:lvl3pPr marL="0" lvl="2" indent="0" algn="ctr" defTabSz="914400" eaLnBrk="0" fontAlgn="base" hangingPunct="0">
        <a:lnSpc>
          <a:spcPct val="100000"/>
        </a:lnSpc>
        <a:spcBef>
          <a:spcPct val="0"/>
        </a:spcBef>
        <a:spcAft>
          <a:spcPct val="0"/>
        </a:spcAft>
        <a:buSzPct val="100000"/>
        <a:buNone/>
        <a:defRPr sz="4400" b="0" i="0" u="none" kern="1200" baseline="0">
          <a:solidFill>
            <a:schemeClr val="bg1"/>
          </a:solidFill>
          <a:latin typeface="Arial" panose="020B0604020202020204"/>
          <a:ea typeface="ＭＳ Ｐゴシック" panose="020B0600070205080204" pitchFamily="50" charset="-128"/>
          <a:cs typeface="+mj-cs"/>
        </a:defRPr>
      </a:lvl3pPr>
      <a:lvl4pPr marL="0" lvl="3" indent="0" algn="ctr" defTabSz="914400" eaLnBrk="0" fontAlgn="base" hangingPunct="0">
        <a:lnSpc>
          <a:spcPct val="100000"/>
        </a:lnSpc>
        <a:spcBef>
          <a:spcPct val="0"/>
        </a:spcBef>
        <a:spcAft>
          <a:spcPct val="0"/>
        </a:spcAft>
        <a:buSzPct val="100000"/>
        <a:buNone/>
        <a:defRPr sz="4400" b="0" i="0" u="none" kern="1200" baseline="0">
          <a:solidFill>
            <a:schemeClr val="bg1"/>
          </a:solidFill>
          <a:latin typeface="Arial" panose="020B0604020202020204"/>
          <a:ea typeface="ＭＳ Ｐゴシック" panose="020B0600070205080204" pitchFamily="50" charset="-128"/>
          <a:cs typeface="+mj-cs"/>
        </a:defRPr>
      </a:lvl4pPr>
      <a:lvl5pPr marL="0" lvl="4" indent="0" algn="ctr" defTabSz="914400" eaLnBrk="0" fontAlgn="base" hangingPunct="0">
        <a:lnSpc>
          <a:spcPct val="100000"/>
        </a:lnSpc>
        <a:spcBef>
          <a:spcPct val="0"/>
        </a:spcBef>
        <a:spcAft>
          <a:spcPct val="0"/>
        </a:spcAft>
        <a:buSzPct val="100000"/>
        <a:buNone/>
        <a:defRPr sz="4400" b="0" i="0" u="none" kern="1200" baseline="0">
          <a:solidFill>
            <a:schemeClr val="bg1"/>
          </a:solidFill>
          <a:latin typeface="Arial" panose="020B0604020202020204"/>
          <a:ea typeface="ＭＳ Ｐゴシック" panose="020B0600070205080204" pitchFamily="50" charset="-128"/>
          <a:cs typeface="+mj-cs"/>
        </a:defRPr>
      </a:lvl5pPr>
    </p:titleStyle>
    <p:bodyStyle>
      <a:lvl1pPr marL="342900" lvl="0" indent="-342900" algn="l" defTabSz="914400" eaLnBrk="0" fontAlgn="base" hangingPunct="0">
        <a:lnSpc>
          <a:spcPct val="100000"/>
        </a:lnSpc>
        <a:spcBef>
          <a:spcPct val="20000"/>
        </a:spcBef>
        <a:spcAft>
          <a:spcPct val="0"/>
        </a:spcAft>
        <a:buSzPct val="100000"/>
        <a:buChar char="•"/>
        <a:defRPr sz="3200" b="0" i="0" u="none" kern="1200" baseline="0">
          <a:solidFill>
            <a:schemeClr val="tx1"/>
          </a:solidFill>
          <a:latin typeface="+mn-lt"/>
          <a:ea typeface="+mn-ea"/>
          <a:cs typeface="+mn-cs"/>
        </a:defRPr>
      </a:lvl1pPr>
      <a:lvl2pPr marL="742950" lvl="1" indent="-285750" algn="l" defTabSz="914400" eaLnBrk="0" fontAlgn="base" hangingPunct="0">
        <a:lnSpc>
          <a:spcPct val="100000"/>
        </a:lnSpc>
        <a:spcBef>
          <a:spcPct val="20000"/>
        </a:spcBef>
        <a:spcAft>
          <a:spcPct val="0"/>
        </a:spcAft>
        <a:buSzPct val="100000"/>
        <a:buChar char="–"/>
        <a:defRPr sz="2800" b="0" i="0" u="none" kern="1200" baseline="0">
          <a:solidFill>
            <a:schemeClr val="tx1"/>
          </a:solidFill>
          <a:latin typeface="+mn-lt"/>
          <a:ea typeface="+mn-ea"/>
          <a:cs typeface="+mn-cs"/>
        </a:defRPr>
      </a:lvl2pPr>
      <a:lvl3pPr marL="1143000" lvl="2" indent="-228600" algn="l" defTabSz="914400" eaLnBrk="0" fontAlgn="base" hangingPunct="0">
        <a:lnSpc>
          <a:spcPct val="100000"/>
        </a:lnSpc>
        <a:spcBef>
          <a:spcPct val="20000"/>
        </a:spcBef>
        <a:spcAft>
          <a:spcPct val="0"/>
        </a:spcAft>
        <a:buSzPct val="100000"/>
        <a:buChar char="•"/>
        <a:defRPr sz="2400" b="0" i="0" u="none" kern="1200" baseline="0">
          <a:solidFill>
            <a:schemeClr val="tx1"/>
          </a:solidFill>
          <a:latin typeface="+mn-lt"/>
          <a:ea typeface="+mn-ea"/>
          <a:cs typeface="+mn-cs"/>
        </a:defRPr>
      </a:lvl3pPr>
      <a:lvl4pPr marL="1600200" lvl="3" indent="-228600" algn="l" defTabSz="914400" eaLnBrk="0" fontAlgn="base" hangingPunct="0">
        <a:lnSpc>
          <a:spcPct val="100000"/>
        </a:lnSpc>
        <a:spcBef>
          <a:spcPct val="20000"/>
        </a:spcBef>
        <a:spcAft>
          <a:spcPct val="0"/>
        </a:spcAft>
        <a:buSzPct val="100000"/>
        <a:buChar char="–"/>
        <a:defRPr sz="2000" b="0" i="0" u="none" kern="1200" baseline="0">
          <a:solidFill>
            <a:schemeClr val="tx1"/>
          </a:solidFill>
          <a:latin typeface="+mn-lt"/>
          <a:ea typeface="+mn-ea"/>
          <a:cs typeface="+mn-cs"/>
        </a:defRPr>
      </a:lvl4pPr>
      <a:lvl5pPr marL="2057400" lvl="4" indent="-228600" algn="l" defTabSz="914400" eaLnBrk="0" fontAlgn="base" hangingPunct="0">
        <a:lnSpc>
          <a:spcPct val="100000"/>
        </a:lnSpc>
        <a:spcBef>
          <a:spcPct val="20000"/>
        </a:spcBef>
        <a:spcAft>
          <a:spcPct val="0"/>
        </a:spcAft>
        <a:buSzPct val="100000"/>
        <a:buChar char="»"/>
        <a:defRPr sz="2000" b="0" i="0" u="none" kern="1200" baseline="0">
          <a:solidFill>
            <a:schemeClr val="tx1"/>
          </a:solidFill>
          <a:latin typeface="+mn-lt"/>
          <a:ea typeface="+mn-ea"/>
          <a:cs typeface="+mn-cs"/>
        </a:defRPr>
      </a:lvl5pPr>
      <a:lvl6pPr marL="2514600" lvl="5" indent="-228600" algn="l" defTabSz="914400" eaLnBrk="0" fontAlgn="base" hangingPunct="0">
        <a:lnSpc>
          <a:spcPct val="100000"/>
        </a:lnSpc>
        <a:spcBef>
          <a:spcPct val="20000"/>
        </a:spcBef>
        <a:spcAft>
          <a:spcPct val="0"/>
        </a:spcAft>
        <a:buSzPct val="100000"/>
        <a:buChar char="»"/>
        <a:defRPr sz="2000" b="0" i="0" u="none" kern="1200" baseline="0">
          <a:solidFill>
            <a:schemeClr val="tx1"/>
          </a:solidFill>
          <a:latin typeface="+mn-lt"/>
          <a:ea typeface="+mn-ea"/>
          <a:cs typeface="+mn-cs"/>
        </a:defRPr>
      </a:lvl6pPr>
      <a:lvl7pPr marL="2971800" lvl="6" indent="-228600" algn="l" defTabSz="914400" eaLnBrk="0" fontAlgn="base" hangingPunct="0">
        <a:lnSpc>
          <a:spcPct val="100000"/>
        </a:lnSpc>
        <a:spcBef>
          <a:spcPct val="20000"/>
        </a:spcBef>
        <a:spcAft>
          <a:spcPct val="0"/>
        </a:spcAft>
        <a:buSzPct val="100000"/>
        <a:buChar char="»"/>
        <a:defRPr sz="2000" b="0" i="0" u="none" kern="1200" baseline="0">
          <a:solidFill>
            <a:schemeClr val="tx1"/>
          </a:solidFill>
          <a:latin typeface="+mn-lt"/>
          <a:ea typeface="+mn-ea"/>
          <a:cs typeface="+mn-cs"/>
        </a:defRPr>
      </a:lvl7pPr>
      <a:lvl8pPr marL="3429000" lvl="7" indent="-228600" algn="l" defTabSz="914400" eaLnBrk="0" fontAlgn="base" hangingPunct="0">
        <a:lnSpc>
          <a:spcPct val="100000"/>
        </a:lnSpc>
        <a:spcBef>
          <a:spcPct val="20000"/>
        </a:spcBef>
        <a:spcAft>
          <a:spcPct val="0"/>
        </a:spcAft>
        <a:buSzPct val="100000"/>
        <a:buChar char="»"/>
        <a:defRPr sz="2000" b="0" i="0" u="none" kern="1200" baseline="0">
          <a:solidFill>
            <a:schemeClr val="tx1"/>
          </a:solidFill>
          <a:latin typeface="+mn-lt"/>
          <a:ea typeface="+mn-ea"/>
          <a:cs typeface="+mn-cs"/>
        </a:defRPr>
      </a:lvl8pPr>
      <a:lvl9pPr marL="3886200" lvl="8" indent="-228600" algn="l" defTabSz="914400" eaLnBrk="0" fontAlgn="base" hangingPunct="0">
        <a:lnSpc>
          <a:spcPct val="100000"/>
        </a:lnSpc>
        <a:spcBef>
          <a:spcPct val="20000"/>
        </a:spcBef>
        <a:spcAft>
          <a:spcPct val="0"/>
        </a:spcAft>
        <a:buSzPct val="100000"/>
        <a:buChar char="»"/>
        <a:defRPr sz="2000" b="0" i="0" u="none" kern="1200" baseline="0">
          <a:solidFill>
            <a:schemeClr val="tx1"/>
          </a:solidFill>
          <a:latin typeface="+mn-lt"/>
          <a:ea typeface="+mn-ea"/>
          <a:cs typeface="+mn-cs"/>
        </a:defRPr>
      </a:lvl9pPr>
    </p:bodyStyle>
    <p:otherStyle>
      <a:lvl1pPr marL="0" lvl="0" indent="0" algn="l" defTabSz="914400" eaLnBrk="1" fontAlgn="base" hangingPunct="1">
        <a:lnSpc>
          <a:spcPct val="100000"/>
        </a:lnSpc>
        <a:spcBef>
          <a:spcPct val="0"/>
        </a:spcBef>
        <a:spcAft>
          <a:spcPct val="0"/>
        </a:spcAft>
        <a:buSzPct val="100000"/>
        <a:buNone/>
        <a:defRPr sz="1800" b="0" i="0" u="none" kern="1200" baseline="0">
          <a:solidFill>
            <a:schemeClr val="tx1"/>
          </a:solidFill>
          <a:latin typeface="+mn-lt"/>
          <a:ea typeface="+mn-ea"/>
          <a:cs typeface="+mn-cs"/>
        </a:defRPr>
      </a:lvl1pPr>
      <a:lvl2pPr marL="457200" lvl="1" indent="0" algn="l" defTabSz="914400" eaLnBrk="1" fontAlgn="base" hangingPunct="1">
        <a:lnSpc>
          <a:spcPct val="100000"/>
        </a:lnSpc>
        <a:spcBef>
          <a:spcPct val="0"/>
        </a:spcBef>
        <a:spcAft>
          <a:spcPct val="0"/>
        </a:spcAft>
        <a:buSzPct val="100000"/>
        <a:buNone/>
        <a:defRPr sz="1800" b="0" i="0" u="none" kern="1200" baseline="0">
          <a:solidFill>
            <a:schemeClr val="tx1"/>
          </a:solidFill>
          <a:latin typeface="+mn-lt"/>
          <a:ea typeface="+mn-ea"/>
          <a:cs typeface="+mn-cs"/>
        </a:defRPr>
      </a:lvl2pPr>
      <a:lvl3pPr marL="914400" lvl="2" indent="0" algn="l" defTabSz="914400" eaLnBrk="1" fontAlgn="base" hangingPunct="1">
        <a:lnSpc>
          <a:spcPct val="100000"/>
        </a:lnSpc>
        <a:spcBef>
          <a:spcPct val="0"/>
        </a:spcBef>
        <a:spcAft>
          <a:spcPct val="0"/>
        </a:spcAft>
        <a:buSzPct val="100000"/>
        <a:buNone/>
        <a:defRPr sz="1800" b="0" i="0" u="none" kern="1200" baseline="0">
          <a:solidFill>
            <a:schemeClr val="tx1"/>
          </a:solidFill>
          <a:latin typeface="+mn-lt"/>
          <a:ea typeface="+mn-ea"/>
          <a:cs typeface="+mn-cs"/>
        </a:defRPr>
      </a:lvl3pPr>
      <a:lvl4pPr marL="1371600" lvl="3" indent="0" algn="l" defTabSz="914400" eaLnBrk="1" fontAlgn="base" hangingPunct="1">
        <a:lnSpc>
          <a:spcPct val="100000"/>
        </a:lnSpc>
        <a:spcBef>
          <a:spcPct val="0"/>
        </a:spcBef>
        <a:spcAft>
          <a:spcPct val="0"/>
        </a:spcAft>
        <a:buSzPct val="100000"/>
        <a:buNone/>
        <a:defRPr sz="1800" b="0" i="0" u="none" kern="1200" baseline="0">
          <a:solidFill>
            <a:schemeClr val="tx1"/>
          </a:solidFill>
          <a:latin typeface="+mn-lt"/>
          <a:ea typeface="+mn-ea"/>
          <a:cs typeface="+mn-cs"/>
        </a:defRPr>
      </a:lvl4pPr>
      <a:lvl5pPr marL="1828800" lvl="4" indent="0" algn="l" defTabSz="914400" eaLnBrk="1" fontAlgn="base" hangingPunct="1">
        <a:lnSpc>
          <a:spcPct val="100000"/>
        </a:lnSpc>
        <a:spcBef>
          <a:spcPct val="0"/>
        </a:spcBef>
        <a:spcAft>
          <a:spcPct val="0"/>
        </a:spcAft>
        <a:buSzPct val="100000"/>
        <a:buNone/>
        <a:defRPr sz="1800" b="0" i="0" u="none" kern="1200" baseline="0">
          <a:solidFill>
            <a:schemeClr val="tx1"/>
          </a:solidFill>
          <a:latin typeface="+mn-lt"/>
          <a:ea typeface="+mn-ea"/>
          <a:cs typeface="+mn-cs"/>
        </a:defRPr>
      </a:lvl5pPr>
      <a:lvl6pPr marL="2286000" lvl="5" indent="0" algn="l" defTabSz="914400" eaLnBrk="1" fontAlgn="base" hangingPunct="1">
        <a:lnSpc>
          <a:spcPct val="100000"/>
        </a:lnSpc>
        <a:spcBef>
          <a:spcPct val="0"/>
        </a:spcBef>
        <a:spcAft>
          <a:spcPct val="0"/>
        </a:spcAft>
        <a:buSzPct val="100000"/>
        <a:buNone/>
        <a:defRPr sz="1800" b="0" i="0" u="none" kern="1200" baseline="0">
          <a:solidFill>
            <a:schemeClr val="tx1"/>
          </a:solidFill>
          <a:latin typeface="+mn-lt"/>
          <a:ea typeface="+mn-ea"/>
          <a:cs typeface="+mn-cs"/>
        </a:defRPr>
      </a:lvl6pPr>
      <a:lvl7pPr marL="2743200" lvl="6" indent="0" algn="l" defTabSz="914400" eaLnBrk="1" fontAlgn="base" hangingPunct="1">
        <a:lnSpc>
          <a:spcPct val="100000"/>
        </a:lnSpc>
        <a:spcBef>
          <a:spcPct val="0"/>
        </a:spcBef>
        <a:spcAft>
          <a:spcPct val="0"/>
        </a:spcAft>
        <a:buSzPct val="100000"/>
        <a:buNone/>
        <a:defRPr sz="1800" b="0" i="0" u="none" kern="1200" baseline="0">
          <a:solidFill>
            <a:schemeClr val="tx1"/>
          </a:solidFill>
          <a:latin typeface="+mn-lt"/>
          <a:ea typeface="+mn-ea"/>
          <a:cs typeface="+mn-cs"/>
        </a:defRPr>
      </a:lvl7pPr>
      <a:lvl8pPr marL="3200400" lvl="7" indent="0" algn="l" defTabSz="914400" eaLnBrk="1" fontAlgn="base" hangingPunct="1">
        <a:lnSpc>
          <a:spcPct val="100000"/>
        </a:lnSpc>
        <a:spcBef>
          <a:spcPct val="0"/>
        </a:spcBef>
        <a:spcAft>
          <a:spcPct val="0"/>
        </a:spcAft>
        <a:buSzPct val="100000"/>
        <a:buNone/>
        <a:defRPr sz="1800" b="0" i="0" u="none" kern="1200" baseline="0">
          <a:solidFill>
            <a:schemeClr val="tx1"/>
          </a:solidFill>
          <a:latin typeface="+mn-lt"/>
          <a:ea typeface="+mn-ea"/>
          <a:cs typeface="+mn-cs"/>
        </a:defRPr>
      </a:lvl8pPr>
      <a:lvl9pPr marL="3657600" lvl="8" indent="0" algn="l" defTabSz="914400" eaLnBrk="1" fontAlgn="base" hangingPunct="1">
        <a:lnSpc>
          <a:spcPct val="100000"/>
        </a:lnSpc>
        <a:spcBef>
          <a:spcPct val="0"/>
        </a:spcBef>
        <a:spcAft>
          <a:spcPct val="0"/>
        </a:spcAft>
        <a:buSzPct val="100000"/>
        <a:buNone/>
        <a:defRPr sz="1800" b="0" i="0" u="none" kern="1200" baseline="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11/30/2021</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97583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algn="l" defTabSz="914400" rtl="0" eaLnBrk="1" latinLnBrk="0" hangingPunct="1">
        <a:lnSpc>
          <a:spcPct val="85000"/>
        </a:lnSpc>
        <a:spcBef>
          <a:spcPct val="0"/>
        </a:spcBef>
        <a:buNone/>
        <a:defRPr kumimoji="1"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&#65279;<?xml version="1.0" encoding="utf-8" standalone="yes"?>
<Relationships xmlns="http://schemas.openxmlformats.org/package/2006/relationships">
  <Relationship Id="rId3" Type="http://schemas.openxmlformats.org/officeDocument/2006/relationships/image" Target="../media/image2.png" />
  <Relationship Id="rId2" Type="http://schemas.openxmlformats.org/officeDocument/2006/relationships/notesSlide" Target="../notesSlides/notesSlide1.xml" />
  <Relationship Id="rId1" Type="http://schemas.openxmlformats.org/officeDocument/2006/relationships/slideLayout" Target="../slideLayouts/slideLayout7.xml" />
</Relationships>
</file>

<file path=ppt/slides/_rels/slide10.xml.rels>&#65279;<?xml version="1.0" encoding="utf-8" standalone="yes"?>
<Relationships xmlns="http://schemas.openxmlformats.org/package/2006/relationships">
  <Relationship Id="rId2" Type="http://schemas.openxmlformats.org/officeDocument/2006/relationships/notesSlide" Target="../notesSlides/notesSlide10.xml" />
  <Relationship Id="rId1" Type="http://schemas.openxmlformats.org/officeDocument/2006/relationships/slideLayout" Target="../slideLayouts/slideLayout18.xml" />
</Relationships>
</file>

<file path=ppt/slides/_rels/slide11.xml.rels>&#65279;<?xml version="1.0" encoding="utf-8" standalone="yes"?>
<Relationships xmlns="http://schemas.openxmlformats.org/package/2006/relationships">
  <Relationship Id="rId3" Type="http://schemas.openxmlformats.org/officeDocument/2006/relationships/image" Target="../media/image13.png" />
  <Relationship Id="rId2" Type="http://schemas.openxmlformats.org/officeDocument/2006/relationships/notesSlide" Target="../notesSlides/notesSlide11.xml" />
  <Relationship Id="rId1" Type="http://schemas.openxmlformats.org/officeDocument/2006/relationships/slideLayout" Target="../slideLayouts/slideLayout18.xml" />
</Relationships>
</file>

<file path=ppt/slides/_rels/slide12.xml.rels>&#65279;<?xml version="1.0" encoding="utf-8" standalone="yes"?>
<Relationships xmlns="http://schemas.openxmlformats.org/package/2006/relationships">
  <Relationship Id="rId3" Type="http://schemas.openxmlformats.org/officeDocument/2006/relationships/image" Target="../media/image14.png" />
  <Relationship Id="rId2" Type="http://schemas.openxmlformats.org/officeDocument/2006/relationships/notesSlide" Target="../notesSlides/notesSlide12.xml" />
  <Relationship Id="rId1" Type="http://schemas.openxmlformats.org/officeDocument/2006/relationships/slideLayout" Target="../slideLayouts/slideLayout18.xml" />
</Relationships>
</file>

<file path=ppt/slides/_rels/slide13.xml.rels>&#65279;<?xml version="1.0" encoding="utf-8" standalone="yes"?>
<Relationships xmlns="http://schemas.openxmlformats.org/package/2006/relationships">
  <Relationship Id="rId3" Type="http://schemas.openxmlformats.org/officeDocument/2006/relationships/image" Target="../media/image15.png" />
  <Relationship Id="rId2" Type="http://schemas.openxmlformats.org/officeDocument/2006/relationships/notesSlide" Target="../notesSlides/notesSlide13.xml" />
  <Relationship Id="rId1" Type="http://schemas.openxmlformats.org/officeDocument/2006/relationships/slideLayout" Target="../slideLayouts/slideLayout18.xml" />
</Relationships>
</file>

<file path=ppt/slides/_rels/slide14.xml.rels>&#65279;<?xml version="1.0" encoding="utf-8" standalone="yes"?>
<Relationships xmlns="http://schemas.openxmlformats.org/package/2006/relationships">
  <Relationship Id="rId3" Type="http://schemas.openxmlformats.org/officeDocument/2006/relationships/image" Target="../media/image16.png" />
  <Relationship Id="rId2" Type="http://schemas.openxmlformats.org/officeDocument/2006/relationships/notesSlide" Target="../notesSlides/notesSlide14.xml" />
  <Relationship Id="rId1" Type="http://schemas.openxmlformats.org/officeDocument/2006/relationships/slideLayout" Target="../slideLayouts/slideLayout18.xml" />
</Relationships>
</file>

<file path=ppt/slides/_rels/slide15.xml.rels>&#65279;<?xml version="1.0" encoding="utf-8" standalone="yes"?>
<Relationships xmlns="http://schemas.openxmlformats.org/package/2006/relationships">
  <Relationship Id="rId3" Type="http://schemas.openxmlformats.org/officeDocument/2006/relationships/image" Target="../media/image17.png" />
  <Relationship Id="rId2" Type="http://schemas.openxmlformats.org/officeDocument/2006/relationships/notesSlide" Target="../notesSlides/notesSlide15.xml" />
  <Relationship Id="rId1" Type="http://schemas.openxmlformats.org/officeDocument/2006/relationships/slideLayout" Target="../slideLayouts/slideLayout18.xml" />
</Relationships>
</file>

<file path=ppt/slides/_rels/slide16.xml.rels>&#65279;<?xml version="1.0" encoding="utf-8" standalone="yes"?>
<Relationships xmlns="http://schemas.openxmlformats.org/package/2006/relationships">
  <Relationship Id="rId3" Type="http://schemas.openxmlformats.org/officeDocument/2006/relationships/image" Target="../media/image18.png" />
  <Relationship Id="rId2" Type="http://schemas.openxmlformats.org/officeDocument/2006/relationships/notesSlide" Target="../notesSlides/notesSlide16.xml" />
  <Relationship Id="rId1" Type="http://schemas.openxmlformats.org/officeDocument/2006/relationships/slideLayout" Target="../slideLayouts/slideLayout18.xml" />
</Relationships>
</file>

<file path=ppt/slides/_rels/slide17.xml.rels>&#65279;<?xml version="1.0" encoding="utf-8" standalone="yes"?>
<Relationships xmlns="http://schemas.openxmlformats.org/package/2006/relationships">
  <Relationship Id="rId3" Type="http://schemas.openxmlformats.org/officeDocument/2006/relationships/hyperlink" Target="http://3.bp.blogspot.com/-pu63JjNyB50/U2ssT_u57UI/AAAAAAAAgDo/vHEuigpUILc/s800/wedding_syukufuku.png" TargetMode="External" />
  <Relationship Id="rId2" Type="http://schemas.openxmlformats.org/officeDocument/2006/relationships/notesSlide" Target="../notesSlides/notesSlide17.xml" />
  <Relationship Id="rId1" Type="http://schemas.openxmlformats.org/officeDocument/2006/relationships/slideLayout" Target="../slideLayouts/slideLayout18.xml" />
  <Relationship Id="rId4" Type="http://schemas.openxmlformats.org/officeDocument/2006/relationships/image" Target="../media/image19.png" />
</Relationships>
</file>

<file path=ppt/slides/_rels/slide18.xml.rels>&#65279;<?xml version="1.0" encoding="utf-8" standalone="yes"?>
<Relationships xmlns="http://schemas.openxmlformats.org/package/2006/relationships">
  <Relationship Id="rId3" Type="http://schemas.openxmlformats.org/officeDocument/2006/relationships/hyperlink" Target="http://2.bp.blogspot.com/-pn84UODVBpE/UrEhdnU7XXI/AAAAAAAAb4Y/w2pkUMgDRhs/s800/boshi_kenkou_techou.png" TargetMode="External" />
  <Relationship Id="rId2" Type="http://schemas.openxmlformats.org/officeDocument/2006/relationships/notesSlide" Target="../notesSlides/notesSlide18.xml" />
  <Relationship Id="rId1" Type="http://schemas.openxmlformats.org/officeDocument/2006/relationships/slideLayout" Target="../slideLayouts/slideLayout18.xml" />
  <Relationship Id="rId4" Type="http://schemas.openxmlformats.org/officeDocument/2006/relationships/image" Target="../media/image20.png" />
</Relationships>
</file>

<file path=ppt/slides/_rels/slide19.xml.rels>&#65279;<?xml version="1.0" encoding="utf-8" standalone="yes"?>
<Relationships xmlns="http://schemas.openxmlformats.org/package/2006/relationships">
  <Relationship Id="rId3" Type="http://schemas.openxmlformats.org/officeDocument/2006/relationships/hyperlink" Target="http://3.bp.blogspot.com/-eyG-j5ANlOI/U57DAZpQBdI/AAAAAAAAhgA/XNw5q4vvuNo/s800/syussan_akachan.png" TargetMode="External" />
  <Relationship Id="rId2" Type="http://schemas.openxmlformats.org/officeDocument/2006/relationships/notesSlide" Target="../notesSlides/notesSlide19.xml" />
  <Relationship Id="rId1" Type="http://schemas.openxmlformats.org/officeDocument/2006/relationships/slideLayout" Target="../slideLayouts/slideLayout18.xml" />
  <Relationship Id="rId4" Type="http://schemas.openxmlformats.org/officeDocument/2006/relationships/image" Target="../media/image21.png" />
</Relationships>
</file>

<file path=ppt/slides/_rels/slide2.xml.rels>&#65279;<?xml version="1.0" encoding="utf-8" standalone="yes"?>
<Relationships xmlns="http://schemas.openxmlformats.org/package/2006/relationships">
  <Relationship Id="rId3" Type="http://schemas.openxmlformats.org/officeDocument/2006/relationships/image" Target="../media/image3.png" />
  <Relationship Id="rId2" Type="http://schemas.openxmlformats.org/officeDocument/2006/relationships/notesSlide" Target="../notesSlides/notesSlide2.xml" />
  <Relationship Id="rId1" Type="http://schemas.openxmlformats.org/officeDocument/2006/relationships/slideLayout" Target="../slideLayouts/slideLayout18.xml" />
</Relationships>
</file>

<file path=ppt/slides/_rels/slide20.xml.rels>&#65279;<?xml version="1.0" encoding="utf-8" standalone="yes"?>
<Relationships xmlns="http://schemas.openxmlformats.org/package/2006/relationships">
  <Relationship Id="rId3" Type="http://schemas.openxmlformats.org/officeDocument/2006/relationships/image" Target="../media/image22.png" />
  <Relationship Id="rId2" Type="http://schemas.openxmlformats.org/officeDocument/2006/relationships/notesSlide" Target="../notesSlides/notesSlide20.xml" />
  <Relationship Id="rId1" Type="http://schemas.openxmlformats.org/officeDocument/2006/relationships/slideLayout" Target="../slideLayouts/slideLayout18.xml" />
</Relationships>
</file>

<file path=ppt/slides/_rels/slide21.xml.rels>&#65279;<?xml version="1.0" encoding="utf-8" standalone="yes"?>
<Relationships xmlns="http://schemas.openxmlformats.org/package/2006/relationships">
  <Relationship Id="rId3" Type="http://schemas.openxmlformats.org/officeDocument/2006/relationships/image" Target="../media/image23.png" />
  <Relationship Id="rId2" Type="http://schemas.openxmlformats.org/officeDocument/2006/relationships/notesSlide" Target="../notesSlides/notesSlide21.xml" />
  <Relationship Id="rId1" Type="http://schemas.openxmlformats.org/officeDocument/2006/relationships/slideLayout" Target="../slideLayouts/slideLayout18.xml" />
</Relationships>
</file>

<file path=ppt/slides/_rels/slide22.xml.rels>&#65279;<?xml version="1.0" encoding="utf-8" standalone="yes"?>
<Relationships xmlns="http://schemas.openxmlformats.org/package/2006/relationships">
  <Relationship Id="rId3" Type="http://schemas.openxmlformats.org/officeDocument/2006/relationships/image" Target="../media/image24.png" />
  <Relationship Id="rId2" Type="http://schemas.openxmlformats.org/officeDocument/2006/relationships/notesSlide" Target="../notesSlides/notesSlide22.xml" />
  <Relationship Id="rId1" Type="http://schemas.openxmlformats.org/officeDocument/2006/relationships/slideLayout" Target="../slideLayouts/slideLayout18.xml" />
</Relationships>
</file>

<file path=ppt/slides/_rels/slide23.xml.rels>&#65279;<?xml version="1.0" encoding="utf-8" standalone="yes"?>
<Relationships xmlns="http://schemas.openxmlformats.org/package/2006/relationships">
  <Relationship Id="rId3" Type="http://schemas.openxmlformats.org/officeDocument/2006/relationships/hyperlink" Target="http://1.bp.blogspot.com/-1cnQmcUQx1k/VEETPoyonKI/AAAAAAAAocA/oYsPIODi8-c/s800/akachan_dakko.png" TargetMode="External" />
  <Relationship Id="rId2" Type="http://schemas.openxmlformats.org/officeDocument/2006/relationships/notesSlide" Target="../notesSlides/notesSlide23.xml" />
  <Relationship Id="rId1" Type="http://schemas.openxmlformats.org/officeDocument/2006/relationships/slideLayout" Target="../slideLayouts/slideLayout18.xml" />
  <Relationship Id="rId4" Type="http://schemas.openxmlformats.org/officeDocument/2006/relationships/image" Target="../media/image25.png" />
</Relationships>
</file>

<file path=ppt/slides/_rels/slide24.xml.rels>&#65279;<?xml version="1.0" encoding="utf-8" standalone="yes"?>
<Relationships xmlns="http://schemas.openxmlformats.org/package/2006/relationships">
  <Relationship Id="rId3" Type="http://schemas.openxmlformats.org/officeDocument/2006/relationships/hyperlink" Target="http://3.bp.blogspot.com/-O2YiByIe9mI/Udy6eHQBF6I/AAAAAAAAWGY/ag3twdA3saU/s800/nyugaku_boy.png" TargetMode="External" />
  <Relationship Id="rId2" Type="http://schemas.openxmlformats.org/officeDocument/2006/relationships/notesSlide" Target="../notesSlides/notesSlide24.xml" />
  <Relationship Id="rId1" Type="http://schemas.openxmlformats.org/officeDocument/2006/relationships/slideLayout" Target="../slideLayouts/slideLayout18.xml" />
  <Relationship Id="rId4" Type="http://schemas.openxmlformats.org/officeDocument/2006/relationships/image" Target="../media/image26.png" />
</Relationships>
</file>

<file path=ppt/slides/_rels/slide25.xml.rels>&#65279;<?xml version="1.0" encoding="utf-8" standalone="yes"?>
<Relationships xmlns="http://schemas.openxmlformats.org/package/2006/relationships">
  <Relationship Id="rId3" Type="http://schemas.openxmlformats.org/officeDocument/2006/relationships/hyperlink" Target="http://3.bp.blogspot.com/-itNZS93p4h4/UgsrvyfQtzI/AAAAAAAAXJ4/NXi_fofGUSg/s800/travel_bag.png" TargetMode="External" />
  <Relationship Id="rId2" Type="http://schemas.openxmlformats.org/officeDocument/2006/relationships/notesSlide" Target="../notesSlides/notesSlide25.xml" />
  <Relationship Id="rId1" Type="http://schemas.openxmlformats.org/officeDocument/2006/relationships/slideLayout" Target="../slideLayouts/slideLayout18.xml" />
  <Relationship Id="rId4" Type="http://schemas.openxmlformats.org/officeDocument/2006/relationships/image" Target="../media/image27.png" />
</Relationships>
</file>

<file path=ppt/slides/_rels/slide26.xml.rels>&#65279;<?xml version="1.0" encoding="utf-8" standalone="yes"?>
<Relationships xmlns="http://schemas.openxmlformats.org/package/2006/relationships">
  <Relationship Id="rId3" Type="http://schemas.openxmlformats.org/officeDocument/2006/relationships/hyperlink" Target="http://4.bp.blogspot.com/-xEnTQPMaMn8/UZmCFbnDzRI/AAAAAAAATbg/q5_K0il-h18/s800/shizensaigai_typhoon.png" TargetMode="External" />
  <Relationship Id="rId2" Type="http://schemas.openxmlformats.org/officeDocument/2006/relationships/notesSlide" Target="../notesSlides/notesSlide26.xml" />
  <Relationship Id="rId1" Type="http://schemas.openxmlformats.org/officeDocument/2006/relationships/slideLayout" Target="../slideLayouts/slideLayout18.xml" />
  <Relationship Id="rId4" Type="http://schemas.openxmlformats.org/officeDocument/2006/relationships/image" Target="../media/image28.png" />
</Relationships>
</file>

<file path=ppt/slides/_rels/slide27.xml.rels>&#65279;<?xml version="1.0" encoding="utf-8" standalone="yes"?>
<Relationships xmlns="http://schemas.openxmlformats.org/package/2006/relationships">
  <Relationship Id="rId3" Type="http://schemas.openxmlformats.org/officeDocument/2006/relationships/hyperlink" Target="http://3.bp.blogspot.com/-wlYMObnFHwc/UQC7YPPIrFI/AAAAAAAALFY/OcDsB06XnBc/s1600/osouhiski_iei.png" TargetMode="External" />
  <Relationship Id="rId2" Type="http://schemas.openxmlformats.org/officeDocument/2006/relationships/notesSlide" Target="../notesSlides/notesSlide27.xml" />
  <Relationship Id="rId1" Type="http://schemas.openxmlformats.org/officeDocument/2006/relationships/slideLayout" Target="../slideLayouts/slideLayout18.xml" />
  <Relationship Id="rId4" Type="http://schemas.openxmlformats.org/officeDocument/2006/relationships/image" Target="../media/image29.png" />
</Relationships>
</file>

<file path=ppt/slides/_rels/slide28.xml.rels>&#65279;<?xml version="1.0" encoding="utf-8" standalone="yes"?>
<Relationships xmlns="http://schemas.openxmlformats.org/package/2006/relationships">
  <Relationship Id="rId3" Type="http://schemas.openxmlformats.org/officeDocument/2006/relationships/hyperlink" Target="http://2.bp.blogspot.com/-F4AaufTF-XI/UZSsh7OfTAI/AAAAAAAAS2U/QwPJ1xHpKyY/s800/party_table.png" TargetMode="External" />
  <Relationship Id="rId2" Type="http://schemas.openxmlformats.org/officeDocument/2006/relationships/notesSlide" Target="../notesSlides/notesSlide28.xml" />
  <Relationship Id="rId1" Type="http://schemas.openxmlformats.org/officeDocument/2006/relationships/slideLayout" Target="../slideLayouts/slideLayout18.xml" />
  <Relationship Id="rId4" Type="http://schemas.openxmlformats.org/officeDocument/2006/relationships/image" Target="../media/image30.png" />
</Relationships>
</file>

<file path=ppt/slides/_rels/slide29.xml.rels>&#65279;<?xml version="1.0" encoding="utf-8" standalone="yes"?>
<Relationships xmlns="http://schemas.openxmlformats.org/package/2006/relationships">
  <Relationship Id="rId3" Type="http://schemas.openxmlformats.org/officeDocument/2006/relationships/hyperlink" Target="http://2.bp.blogspot.com/-p2MnlcB7xzQ/UZM48Yv4o3I/AAAAAAAASQQ/e5iv8PkVDH0/s800/computer_obasan.png" TargetMode="External" />
  <Relationship Id="rId2" Type="http://schemas.openxmlformats.org/officeDocument/2006/relationships/notesSlide" Target="../notesSlides/notesSlide29.xml" />
  <Relationship Id="rId1" Type="http://schemas.openxmlformats.org/officeDocument/2006/relationships/slideLayout" Target="../slideLayouts/slideLayout18.xml" />
  <Relationship Id="rId4" Type="http://schemas.openxmlformats.org/officeDocument/2006/relationships/image" Target="../media/image31.png" />
</Relationships>
</file>

<file path=ppt/slides/_rels/slide3.xml.rels>&#65279;<?xml version="1.0" encoding="utf-8" standalone="yes"?>
<Relationships xmlns="http://schemas.openxmlformats.org/package/2006/relationships">
  <Relationship Id="rId3" Type="http://schemas.openxmlformats.org/officeDocument/2006/relationships/image" Target="../media/image4.jpeg" />
  <Relationship Id="rId2" Type="http://schemas.openxmlformats.org/officeDocument/2006/relationships/notesSlide" Target="../notesSlides/notesSlide3.xml" />
  <Relationship Id="rId1" Type="http://schemas.openxmlformats.org/officeDocument/2006/relationships/slideLayout" Target="../slideLayouts/slideLayout18.xml" />
  <Relationship Id="rId4" Type="http://schemas.openxmlformats.org/officeDocument/2006/relationships/image" Target="../media/image5.png" />
</Relationships>
</file>

<file path=ppt/slides/_rels/slide30.xml.rels>&#65279;<?xml version="1.0" encoding="utf-8" standalone="yes"?>
<Relationships xmlns="http://schemas.openxmlformats.org/package/2006/relationships">
  <Relationship Id="rId3" Type="http://schemas.openxmlformats.org/officeDocument/2006/relationships/hyperlink" Target="http://2.bp.blogspot.com/-sGec_su9wSg/U7O61I-cqpI/AAAAAAAAiTk/eBb1Vbh3TRc/s800/setsumeikai_seminar.png" TargetMode="External" />
  <Relationship Id="rId2" Type="http://schemas.openxmlformats.org/officeDocument/2006/relationships/notesSlide" Target="../notesSlides/notesSlide30.xml" />
  <Relationship Id="rId1" Type="http://schemas.openxmlformats.org/officeDocument/2006/relationships/slideLayout" Target="../slideLayouts/slideLayout18.xml" />
  <Relationship Id="rId4" Type="http://schemas.openxmlformats.org/officeDocument/2006/relationships/image" Target="../media/image32.png" />
</Relationships>
</file>

<file path=ppt/slides/_rels/slide31.xml.rels>&#65279;<?xml version="1.0" encoding="utf-8" standalone="yes"?>
<Relationships xmlns="http://schemas.openxmlformats.org/package/2006/relationships">
  <Relationship Id="rId3" Type="http://schemas.openxmlformats.org/officeDocument/2006/relationships/hyperlink" Target="http://3.bp.blogspot.com/-sNz8tucswNA/U6llajch1vI/AAAAAAAAhws/3N2qFznmPvA/s800/hokensyou.png" TargetMode="External" />
  <Relationship Id="rId2" Type="http://schemas.openxmlformats.org/officeDocument/2006/relationships/notesSlide" Target="../notesSlides/notesSlide31.xml" />
  <Relationship Id="rId1" Type="http://schemas.openxmlformats.org/officeDocument/2006/relationships/slideLayout" Target="../slideLayouts/slideLayout18.xml" />
  <Relationship Id="rId4" Type="http://schemas.openxmlformats.org/officeDocument/2006/relationships/image" Target="../media/image33.png" />
</Relationships>
</file>

<file path=ppt/slides/_rels/slide32.xml.rels>&#65279;<?xml version="1.0" encoding="utf-8" standalone="yes"?>
<Relationships xmlns="http://schemas.openxmlformats.org/package/2006/relationships">
  <Relationship Id="rId3" Type="http://schemas.openxmlformats.org/officeDocument/2006/relationships/hyperlink" Target="http://2.bp.blogspot.com/-yn-PHmlP16s/U5l5ooXehZI/AAAAAAAAhSM/pWXACG0EU-w/s800/teinen_woman.png" TargetMode="External" />
  <Relationship Id="rId2" Type="http://schemas.openxmlformats.org/officeDocument/2006/relationships/notesSlide" Target="../notesSlides/notesSlide32.xml" />
  <Relationship Id="rId1" Type="http://schemas.openxmlformats.org/officeDocument/2006/relationships/slideLayout" Target="../slideLayouts/slideLayout18.xml" />
  <Relationship Id="rId4" Type="http://schemas.openxmlformats.org/officeDocument/2006/relationships/image" Target="../media/image34.png" />
</Relationships>
</file>

<file path=ppt/slides/_rels/slide33.xml.rels>&#65279;<?xml version="1.0" encoding="utf-8" standalone="yes"?>
<Relationships xmlns="http://schemas.openxmlformats.org/package/2006/relationships">
  <Relationship Id="rId3" Type="http://schemas.openxmlformats.org/officeDocument/2006/relationships/image" Target="../media/image35.png" />
  <Relationship Id="rId2" Type="http://schemas.openxmlformats.org/officeDocument/2006/relationships/notesSlide" Target="../notesSlides/notesSlide33.xml" />
  <Relationship Id="rId1" Type="http://schemas.openxmlformats.org/officeDocument/2006/relationships/slideLayout" Target="../slideLayouts/slideLayout7.xml" />
  <Relationship Id="rId6" Type="http://schemas.openxmlformats.org/officeDocument/2006/relationships/image" Target="../media/image38.jpeg" />
  <Relationship Id="rId5" Type="http://schemas.openxmlformats.org/officeDocument/2006/relationships/image" Target="../media/image37.jpeg" />
  <Relationship Id="rId4" Type="http://schemas.openxmlformats.org/officeDocument/2006/relationships/image" Target="../media/image36.png" />
</Relationships>
</file>

<file path=ppt/slides/_rels/slide34.xml.rels>&#65279;<?xml version="1.0" encoding="utf-8" standalone="yes"?>
<Relationships xmlns="http://schemas.openxmlformats.org/package/2006/relationships">
  <Relationship Id="rId3" Type="http://schemas.openxmlformats.org/officeDocument/2006/relationships/image" Target="../media/image39.png" />
  <Relationship Id="rId2" Type="http://schemas.openxmlformats.org/officeDocument/2006/relationships/notesSlide" Target="../notesSlides/notesSlide34.xml" />
  <Relationship Id="rId1" Type="http://schemas.openxmlformats.org/officeDocument/2006/relationships/slideLayout" Target="../slideLayouts/slideLayout18.xml" />
</Relationships>
</file>

<file path=ppt/slides/_rels/slide35.xml.rels>&#65279;<?xml version="1.0" encoding="utf-8" standalone="yes"?>
<Relationships xmlns="http://schemas.openxmlformats.org/package/2006/relationships">
  <Relationship Id="rId3" Type="http://schemas.openxmlformats.org/officeDocument/2006/relationships/image" Target="../media/image40.png" />
  <Relationship Id="rId7" Type="http://schemas.openxmlformats.org/officeDocument/2006/relationships/image" Target="../media/image43.png" />
  <Relationship Id="rId2" Type="http://schemas.openxmlformats.org/officeDocument/2006/relationships/notesSlide" Target="../notesSlides/notesSlide35.xml" />
  <Relationship Id="rId1" Type="http://schemas.openxmlformats.org/officeDocument/2006/relationships/slideLayout" Target="../slideLayouts/slideLayout7.xml" />
  <Relationship Id="rId6" Type="http://schemas.openxmlformats.org/officeDocument/2006/relationships/hyperlink" Target="http://3.bp.blogspot.com/-M792968Sfso/UPyI2P40tOI/AAAAAAAAKyA/oZEO4b0-2wM/s1600/teacher_woman.png" TargetMode="External" />
  <Relationship Id="rId5" Type="http://schemas.openxmlformats.org/officeDocument/2006/relationships/image" Target="../media/image42.png" />
  <Relationship Id="rId4" Type="http://schemas.openxmlformats.org/officeDocument/2006/relationships/image" Target="../media/image41.png" />
</Relationships>
</file>

<file path=ppt/slides/_rels/slide36.xml.rels>&#65279;<?xml version="1.0" encoding="utf-8" standalone="yes"?>
<Relationships xmlns="http://schemas.openxmlformats.org/package/2006/relationships">
  <Relationship Id="rId3" Type="http://schemas.openxmlformats.org/officeDocument/2006/relationships/image" Target="../media/image44.PNG" />
  <Relationship Id="rId2" Type="http://schemas.openxmlformats.org/officeDocument/2006/relationships/notesSlide" Target="../notesSlides/notesSlide36.xml" />
  <Relationship Id="rId1" Type="http://schemas.openxmlformats.org/officeDocument/2006/relationships/slideLayout" Target="../slideLayouts/slideLayout7.xml" />
  <Relationship Id="rId5" Type="http://schemas.openxmlformats.org/officeDocument/2006/relationships/image" Target="../media/image21.png" />
  <Relationship Id="rId4" Type="http://schemas.openxmlformats.org/officeDocument/2006/relationships/hyperlink" Target="http://3.bp.blogspot.com/-eyG-j5ANlOI/U57DAZpQBdI/AAAAAAAAhgA/XNw5q4vvuNo/s800/syussan_akachan.png" TargetMode="External" />
</Relationships>
</file>

<file path=ppt/slides/_rels/slide37.xml.rels>&#65279;<?xml version="1.0" encoding="utf-8" standalone="yes"?>
<Relationships xmlns="http://schemas.openxmlformats.org/package/2006/relationships">
  <Relationship Id="rId3" Type="http://schemas.openxmlformats.org/officeDocument/2006/relationships/hyperlink" Target="http://1.bp.blogspot.com/-1cnQmcUQx1k/VEETPoyonKI/AAAAAAAAocA/oYsPIODi8-c/s800/akachan_dakko.png" TargetMode="External" />
  <Relationship Id="rId2" Type="http://schemas.openxmlformats.org/officeDocument/2006/relationships/notesSlide" Target="../notesSlides/notesSlide37.xml" />
  <Relationship Id="rId1" Type="http://schemas.openxmlformats.org/officeDocument/2006/relationships/slideLayout" Target="../slideLayouts/slideLayout7.xml" />
  <Relationship Id="rId5" Type="http://schemas.openxmlformats.org/officeDocument/2006/relationships/image" Target="../media/image45.png" />
  <Relationship Id="rId4" Type="http://schemas.openxmlformats.org/officeDocument/2006/relationships/image" Target="../media/image25.png" />
</Relationships>
</file>

<file path=ppt/slides/_rels/slide4.xml.rels>&#65279;<?xml version="1.0" encoding="utf-8" standalone="yes"?>
<Relationships xmlns="http://schemas.openxmlformats.org/package/2006/relationships">
  <Relationship Id="rId3" Type="http://schemas.openxmlformats.org/officeDocument/2006/relationships/image" Target="../media/image6.png" />
  <Relationship Id="rId2" Type="http://schemas.openxmlformats.org/officeDocument/2006/relationships/notesSlide" Target="../notesSlides/notesSlide4.xml" />
  <Relationship Id="rId1" Type="http://schemas.openxmlformats.org/officeDocument/2006/relationships/slideLayout" Target="../slideLayouts/slideLayout18.xml" />
  <Relationship Id="rId4" Type="http://schemas.openxmlformats.org/officeDocument/2006/relationships/image" Target="../media/image3.png" />
</Relationships>
</file>

<file path=ppt/slides/_rels/slide5.xml.rels>&#65279;<?xml version="1.0" encoding="utf-8" standalone="yes"?>
<Relationships xmlns="http://schemas.openxmlformats.org/package/2006/relationships">
  <Relationship Id="rId3" Type="http://schemas.openxmlformats.org/officeDocument/2006/relationships/image" Target="../media/image7.jpeg" />
  <Relationship Id="rId2" Type="http://schemas.openxmlformats.org/officeDocument/2006/relationships/notesSlide" Target="../notesSlides/notesSlide5.xml" />
  <Relationship Id="rId1" Type="http://schemas.openxmlformats.org/officeDocument/2006/relationships/slideLayout" Target="../slideLayouts/slideLayout18.xml" />
  <Relationship Id="rId4" Type="http://schemas.openxmlformats.org/officeDocument/2006/relationships/image" Target="../media/image8.png" />
</Relationships>
</file>

<file path=ppt/slides/_rels/slide6.xml.rels>&#65279;<?xml version="1.0" encoding="utf-8" standalone="yes"?>
<Relationships xmlns="http://schemas.openxmlformats.org/package/2006/relationships">
  <Relationship Id="rId3" Type="http://schemas.openxmlformats.org/officeDocument/2006/relationships/notesSlide" Target="../notesSlides/notesSlide6.xml" />
  <Relationship Id="rId7" Type="http://schemas.openxmlformats.org/officeDocument/2006/relationships/image" Target="../media/image10.emf" />
  <Relationship Id="rId2" Type="http://schemas.openxmlformats.org/officeDocument/2006/relationships/slideLayout" Target="../slideLayouts/slideLayout18.xml" />
  <Relationship Id="rId1" Type="http://schemas.openxmlformats.org/officeDocument/2006/relationships/vmlDrawing" Target="../drawings/vmlDrawing1.vml" />
  <Relationship Id="rId6" Type="http://schemas.openxmlformats.org/officeDocument/2006/relationships/oleObject" Target="../embeddings/oleObject2.bin" />
  <Relationship Id="rId5" Type="http://schemas.openxmlformats.org/officeDocument/2006/relationships/image" Target="../media/image9.emf" />
  <Relationship Id="rId4" Type="http://schemas.openxmlformats.org/officeDocument/2006/relationships/oleObject" Target="../embeddings/oleObject1.bin" />
</Relationships>
</file>

<file path=ppt/slides/_rels/slide7.xml.rels>&#65279;<?xml version="1.0" encoding="utf-8" standalone="yes"?>
<Relationships xmlns="http://schemas.openxmlformats.org/package/2006/relationships">
  <Relationship Id="rId3" Type="http://schemas.openxmlformats.org/officeDocument/2006/relationships/hyperlink" Target="http://1.bp.blogspot.com/-may__7pt5KQ/UZ2U9V7WBSI/AAAAAAAATrI/xtRYNlLMzB8/s800/job_sensei.png" TargetMode="External" />
  <Relationship Id="rId2" Type="http://schemas.openxmlformats.org/officeDocument/2006/relationships/notesSlide" Target="../notesSlides/notesSlide7.xml" />
  <Relationship Id="rId1" Type="http://schemas.openxmlformats.org/officeDocument/2006/relationships/slideLayout" Target="../slideLayouts/slideLayout18.xml" />
  <Relationship Id="rId4" Type="http://schemas.openxmlformats.org/officeDocument/2006/relationships/image" Target="../media/image11.png" />
</Relationships>
</file>

<file path=ppt/slides/_rels/slide8.xml.rels>&#65279;<?xml version="1.0" encoding="utf-8" standalone="yes"?>
<Relationships xmlns="http://schemas.openxmlformats.org/package/2006/relationships">
  <Relationship Id="rId3" Type="http://schemas.openxmlformats.org/officeDocument/2006/relationships/hyperlink" Target="http://4.bp.blogspot.com/-Oj-Y4fuiKUA/UOJlBTcimAI/AAAAAAAAKKo/Vjh47QGBJMs/s1600/kenkoushindan_woman.png" TargetMode="External" />
  <Relationship Id="rId2" Type="http://schemas.openxmlformats.org/officeDocument/2006/relationships/notesSlide" Target="../notesSlides/notesSlide8.xml" />
  <Relationship Id="rId1" Type="http://schemas.openxmlformats.org/officeDocument/2006/relationships/slideLayout" Target="../slideLayouts/slideLayout18.xml" />
  <Relationship Id="rId4" Type="http://schemas.openxmlformats.org/officeDocument/2006/relationships/image" Target="../media/image12.png" />
</Relationships>
</file>

<file path=ppt/slides/_rels/slide9.xml.rels>&#65279;<?xml version="1.0" encoding="utf-8" standalone="yes"?>
<Relationships xmlns="http://schemas.openxmlformats.org/package/2006/relationships">
  <Relationship Id="rId3" Type="http://schemas.openxmlformats.org/officeDocument/2006/relationships/image" Target="../media/image8.png" />
  <Relationship Id="rId2" Type="http://schemas.openxmlformats.org/officeDocument/2006/relationships/notesSlide" Target="../notesSlides/notesSlide9.xml" />
  <Relationship Id="rId1" Type="http://schemas.openxmlformats.org/officeDocument/2006/relationships/slideLayout" Target="../slideLayouts/slideLayout18.xml" />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152" y="3356992"/>
            <a:ext cx="2736304" cy="2820933"/>
          </a:xfrm>
          <a:prstGeom prst="rect">
            <a:avLst/>
          </a:prstGeom>
        </p:spPr>
      </p:pic>
      <p:sp>
        <p:nvSpPr>
          <p:cNvPr id="5145" name="Rectangle 73"/>
          <p:cNvSpPr/>
          <p:nvPr/>
        </p:nvSpPr>
        <p:spPr>
          <a:xfrm>
            <a:off x="611560" y="1052736"/>
            <a:ext cx="7772400" cy="2124075"/>
          </a:xfrm>
          <a:prstGeom prst="rect">
            <a:avLst/>
          </a:prstGeom>
          <a:noFill/>
          <a:ln w="9525">
            <a:noFill/>
          </a:ln>
        </p:spPr>
        <p:txBody>
          <a:bodyPr/>
          <a:lstStyle/>
          <a:p>
            <a:pPr algn="ctr" defTabSz="914400" fontAlgn="base">
              <a:buClrTx/>
              <a:buSzPct val="100000"/>
              <a:buNone/>
            </a:pPr>
            <a:r>
              <a:rPr lang="ja-JP" altLang="en-US" sz="7200" b="1" u="none" strike="noStrike" noProof="1">
                <a:effectLst>
                  <a:outerShdw blurRad="38100" dist="38100" dir="2700000" algn="tl">
                    <a:srgbClr val="000000">
                      <a:alpha val="43137"/>
                    </a:srgbClr>
                  </a:outerShdw>
                </a:effectLst>
                <a:latin typeface="+mj-ea"/>
                <a:ea typeface="+mj-ea"/>
                <a:cs typeface="+mn-ea"/>
              </a:rPr>
              <a:t>福利厚生について</a:t>
            </a:r>
            <a:r>
              <a:rPr lang="ja-JP" altLang="en-US" sz="6000" b="1" u="none" strike="noStrike" noProof="1">
                <a:effectLst>
                  <a:outerShdw blurRad="38100" dist="38100" dir="2700000" algn="tl">
                    <a:srgbClr val="000000">
                      <a:alpha val="43137"/>
                    </a:srgbClr>
                  </a:outerShdw>
                </a:effectLst>
                <a:latin typeface="+mj-ea"/>
                <a:ea typeface="+mj-ea"/>
                <a:cs typeface="+mn-ea"/>
              </a:rPr>
              <a:t>（共済組合）</a:t>
            </a:r>
            <a:endParaRPr lang="ja-JP" altLang="en-US" sz="6000" b="1" u="none" strike="noStrike" noProof="1">
              <a:effectLst>
                <a:outerShdw blurRad="38100" dist="38100" dir="2700000" algn="tl">
                  <a:srgbClr val="000000">
                    <a:alpha val="43137"/>
                  </a:srgbClr>
                </a:outerShdw>
              </a:effectLst>
              <a:latin typeface="+mj-ea"/>
              <a:ea typeface="+mj-ea"/>
            </a:endParaRPr>
          </a:p>
        </p:txBody>
      </p:sp>
      <p:sp>
        <p:nvSpPr>
          <p:cNvPr id="2" name="テキスト ボックス 1"/>
          <p:cNvSpPr txBox="1"/>
          <p:nvPr/>
        </p:nvSpPr>
        <p:spPr>
          <a:xfrm>
            <a:off x="1043608" y="5157192"/>
            <a:ext cx="6530077" cy="707886"/>
          </a:xfrm>
          <a:prstGeom prst="rect">
            <a:avLst/>
          </a:prstGeom>
          <a:noFill/>
        </p:spPr>
        <p:txBody>
          <a:bodyPr wrap="square" rtlCol="0">
            <a:spAutoFit/>
          </a:bodyPr>
          <a:lstStyle/>
          <a:p>
            <a:r>
              <a:rPr lang="ja-JP" altLang="ja-JP" sz="2000" b="1" u="none" dirty="0" smtClean="0"/>
              <a:t>四万十町</a:t>
            </a:r>
            <a:r>
              <a:rPr lang="ja-JP" altLang="ja-JP" sz="2000" b="1" u="none" dirty="0"/>
              <a:t>新規採用事務職員</a:t>
            </a:r>
            <a:r>
              <a:rPr lang="ja-JP" altLang="ja-JP" sz="2000" b="1" u="none" dirty="0" smtClean="0"/>
              <a:t>研修会</a:t>
            </a:r>
            <a:endParaRPr lang="en-US" altLang="ja-JP" sz="2000" b="1" u="none" dirty="0" smtClean="0"/>
          </a:p>
          <a:p>
            <a:r>
              <a:rPr kumimoji="1" lang="ja-JP" altLang="en-US" sz="2000" b="1" u="none" dirty="0"/>
              <a:t>　</a:t>
            </a:r>
            <a:r>
              <a:rPr kumimoji="1" lang="ja-JP" altLang="en-US" sz="2000" b="1" u="none" dirty="0" smtClean="0"/>
              <a:t>　　　　　　　　　令和３年１２月</a:t>
            </a:r>
            <a:r>
              <a:rPr kumimoji="1" lang="ja-JP" altLang="en-US" sz="2000" b="1" u="none" dirty="0"/>
              <a:t>２</a:t>
            </a:r>
            <a:r>
              <a:rPr kumimoji="1" lang="ja-JP" altLang="en-US" sz="2000" b="1" u="none" dirty="0" smtClean="0"/>
              <a:t>日　</a:t>
            </a:r>
            <a:endParaRPr kumimoji="1" lang="ja-JP" altLang="en-US" sz="2000" b="1" u="none"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コンテンツ プレースホルダー 2"/>
          <p:cNvSpPr>
            <a:spLocks noGrp="1"/>
          </p:cNvSpPr>
          <p:nvPr>
            <p:ph idx="4294967295"/>
          </p:nvPr>
        </p:nvSpPr>
        <p:spPr>
          <a:xfrm>
            <a:off x="179512" y="764704"/>
            <a:ext cx="8964488" cy="5111750"/>
          </a:xfrm>
          <a:ln/>
        </p:spPr>
        <p:txBody>
          <a:bodyPr wrap="square" lIns="91440" tIns="45720" rIns="91440" bIns="45720" anchor="t">
            <a:normAutofit fontScale="92500" lnSpcReduction="10000"/>
          </a:bodyPr>
          <a:lstStyle/>
          <a:p>
            <a:pPr marL="0" indent="0">
              <a:buNone/>
            </a:pPr>
            <a:r>
              <a:rPr lang="en-US" altLang="ja-JP" sz="3200" dirty="0"/>
              <a:t>Q</a:t>
            </a:r>
            <a:r>
              <a:rPr lang="ja-JP" altLang="en-US" sz="3200" dirty="0" err="1" smtClean="0"/>
              <a:t>、</a:t>
            </a:r>
            <a:r>
              <a:rPr lang="ja-JP" altLang="en-US" sz="3200" dirty="0" smtClean="0"/>
              <a:t>申込〆切日を過ぎてから、ある先生に、</a:t>
            </a:r>
            <a:endParaRPr lang="en-US" altLang="ja-JP" sz="3200" dirty="0" smtClean="0"/>
          </a:p>
          <a:p>
            <a:pPr marL="0" indent="0">
              <a:buNone/>
            </a:pPr>
            <a:r>
              <a:rPr lang="ja-JP" altLang="en-US" sz="3200" dirty="0"/>
              <a:t>　</a:t>
            </a:r>
            <a:r>
              <a:rPr lang="ja-JP" altLang="en-US" sz="3200" dirty="0" smtClean="0"/>
              <a:t>　「１泊２日ドックで申し込</a:t>
            </a:r>
            <a:r>
              <a:rPr lang="ja-JP" altLang="en-US" sz="3200" dirty="0" err="1" smtClean="0"/>
              <a:t>んじょった</a:t>
            </a:r>
            <a:r>
              <a:rPr lang="ja-JP" altLang="en-US" sz="3200" dirty="0" smtClean="0"/>
              <a:t>けど、</a:t>
            </a:r>
            <a:endParaRPr lang="en-US" altLang="ja-JP" sz="3200" dirty="0" smtClean="0"/>
          </a:p>
          <a:p>
            <a:pPr marL="0" indent="0">
              <a:buNone/>
            </a:pPr>
            <a:r>
              <a:rPr lang="ja-JP" altLang="en-US" sz="3200" dirty="0"/>
              <a:t>　</a:t>
            </a:r>
            <a:r>
              <a:rPr lang="ja-JP" altLang="en-US" sz="3200" dirty="0" smtClean="0"/>
              <a:t>　やっぱり１日ドックが良いき、変えてほしい」</a:t>
            </a:r>
            <a:endParaRPr lang="en-US" altLang="ja-JP" sz="3200" dirty="0" smtClean="0"/>
          </a:p>
          <a:p>
            <a:pPr marL="0" indent="0">
              <a:buNone/>
            </a:pPr>
            <a:r>
              <a:rPr lang="ja-JP" altLang="en-US" sz="3200" dirty="0"/>
              <a:t>　</a:t>
            </a:r>
            <a:r>
              <a:rPr lang="ja-JP" altLang="en-US" sz="3200" dirty="0" smtClean="0"/>
              <a:t>　と相談がありました。</a:t>
            </a:r>
            <a:endParaRPr lang="en-US" altLang="ja-JP" sz="3200" dirty="0" smtClean="0"/>
          </a:p>
          <a:p>
            <a:pPr marL="0" indent="0">
              <a:buNone/>
            </a:pPr>
            <a:r>
              <a:rPr lang="ja-JP" altLang="en-US" sz="3200" dirty="0" smtClean="0"/>
              <a:t>　　あなたはどんな対応をしますか？</a:t>
            </a:r>
            <a:endParaRPr lang="en-US" altLang="ja-JP" sz="3200" dirty="0" smtClean="0"/>
          </a:p>
          <a:p>
            <a:pPr marL="0" indent="0">
              <a:buNone/>
            </a:pPr>
            <a:endParaRPr lang="en-US" altLang="ja-JP" sz="3200" dirty="0"/>
          </a:p>
          <a:p>
            <a:pPr marL="0" indent="0">
              <a:buNone/>
            </a:pPr>
            <a:r>
              <a:rPr lang="en-US" altLang="ja-JP" sz="3200" dirty="0" smtClean="0"/>
              <a:t>A</a:t>
            </a:r>
            <a:r>
              <a:rPr lang="ja-JP" altLang="en-US" sz="3200" dirty="0" err="1"/>
              <a:t>、</a:t>
            </a:r>
            <a:r>
              <a:rPr lang="ja-JP" altLang="en-US" sz="3200" dirty="0"/>
              <a:t>締め切り厳守と記載があるため</a:t>
            </a:r>
            <a:endParaRPr lang="en-US" altLang="ja-JP" sz="3200" dirty="0"/>
          </a:p>
          <a:p>
            <a:pPr marL="0" indent="0">
              <a:buNone/>
            </a:pPr>
            <a:r>
              <a:rPr lang="ja-JP" altLang="en-US" sz="3200" dirty="0"/>
              <a:t>　　</a:t>
            </a:r>
            <a:r>
              <a:rPr lang="ja-JP" altLang="en-US" sz="3200" dirty="0">
                <a:solidFill>
                  <a:srgbClr val="FF0000"/>
                </a:solidFill>
              </a:rPr>
              <a:t>締め切りを過ぎてからの変更はできません。</a:t>
            </a:r>
            <a:endParaRPr lang="en-US" altLang="ja-JP" sz="3200" dirty="0">
              <a:solidFill>
                <a:srgbClr val="FF0000"/>
              </a:solidFill>
            </a:endParaRPr>
          </a:p>
          <a:p>
            <a:pPr marL="0" indent="0">
              <a:buNone/>
            </a:pPr>
            <a:r>
              <a:rPr lang="ja-JP" altLang="en-US" sz="3200" dirty="0"/>
              <a:t>　　よく検討して</a:t>
            </a:r>
            <a:r>
              <a:rPr lang="ja-JP" altLang="en-US" sz="3200" dirty="0" smtClean="0"/>
              <a:t>から記載するようにお願い</a:t>
            </a:r>
            <a:r>
              <a:rPr lang="ja-JP" altLang="en-US" sz="3200" dirty="0"/>
              <a:t>しましょう。</a:t>
            </a:r>
            <a:endParaRPr lang="en-US" altLang="ja-JP" sz="3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smtClean="0">
                <a:solidFill>
                  <a:schemeClr val="tx1"/>
                </a:solidFill>
                <a:latin typeface="HGS創英角ｺﾞｼｯｸUB" pitchFamily="50" charset="-128"/>
                <a:ea typeface="HGS創英角ｺﾞｼｯｸUB" pitchFamily="50" charset="-128"/>
              </a:rPr>
              <a:t> </a:t>
            </a:r>
            <a:r>
              <a:rPr lang="ja-JP" altLang="en-US" dirty="0" smtClean="0">
                <a:solidFill>
                  <a:srgbClr val="0070C0"/>
                </a:solidFill>
                <a:latin typeface="HGS創英角ｺﾞｼｯｸUB" pitchFamily="50" charset="-128"/>
                <a:ea typeface="HGS創英角ｺﾞｼｯｸUB" pitchFamily="50" charset="-128"/>
              </a:rPr>
              <a:t>貸付け</a:t>
            </a:r>
            <a:r>
              <a:rPr lang="ja-JP" altLang="en-US" dirty="0">
                <a:solidFill>
                  <a:srgbClr val="0070C0"/>
                </a:solidFill>
                <a:latin typeface="HGS創英角ｺﾞｼｯｸUB" pitchFamily="50" charset="-128"/>
                <a:ea typeface="HGS創英角ｺﾞｼｯｸUB" pitchFamily="50" charset="-128"/>
              </a:rPr>
              <a:t>について</a:t>
            </a:r>
          </a:p>
        </p:txBody>
      </p:sp>
      <p:sp>
        <p:nvSpPr>
          <p:cNvPr id="15435" name="コンテンツ プレースホルダ 6"/>
          <p:cNvSpPr>
            <a:spLocks noGrp="1"/>
          </p:cNvSpPr>
          <p:nvPr>
            <p:ph idx="4294967295"/>
          </p:nvPr>
        </p:nvSpPr>
        <p:spPr>
          <a:xfrm>
            <a:off x="-720725" y="1124744"/>
            <a:ext cx="9864725" cy="5111750"/>
          </a:xfrm>
        </p:spPr>
        <p:txBody>
          <a:bodyPr wrap="square" lIns="91440" tIns="45720" rIns="91440" bIns="45720" anchor="t"/>
          <a:lstStyle/>
          <a:p>
            <a:pPr fontAlgn="base">
              <a:buNone/>
            </a:pPr>
            <a:r>
              <a:rPr lang="ja-JP" altLang="en-US" b="1" strike="noStrike" noProof="1">
                <a:effectLst>
                  <a:outerShdw blurRad="38100" dist="38100" dir="2700000">
                    <a:srgbClr val="C0C0C0"/>
                  </a:outerShdw>
                </a:effectLst>
                <a:latin typeface="HG丸ｺﾞｼｯｸM-PRO" pitchFamily="50" charset="-128"/>
                <a:ea typeface="HG丸ｺﾞｼｯｸM-PRO" pitchFamily="50" charset="-128"/>
              </a:rPr>
              <a:t>　　　　　　</a:t>
            </a:r>
            <a:endParaRPr lang="en-US" altLang="ja-JP" b="1" strike="noStrike" noProof="1">
              <a:effectLst>
                <a:outerShdw blurRad="38100" dist="38100" dir="2700000">
                  <a:srgbClr val="C0C0C0"/>
                </a:outerShdw>
              </a:effectLst>
              <a:latin typeface="HG丸ｺﾞｼｯｸM-PRO" pitchFamily="50" charset="-128"/>
              <a:ea typeface="HG丸ｺﾞｼｯｸM-PRO" pitchFamily="50" charset="-128"/>
            </a:endParaRPr>
          </a:p>
          <a:p>
            <a:pPr fontAlgn="base">
              <a:buNone/>
            </a:pPr>
            <a:r>
              <a:rPr lang="ja-JP" altLang="en-US" b="1" strike="noStrike" noProof="1">
                <a:effectLst>
                  <a:outerShdw blurRad="38100" dist="38100" dir="2700000">
                    <a:srgbClr val="C0C0C0"/>
                  </a:outerShdw>
                </a:effectLst>
                <a:latin typeface="HG丸ｺﾞｼｯｸM-PRO" pitchFamily="50" charset="-128"/>
                <a:ea typeface="HG丸ｺﾞｼｯｸM-PRO" pitchFamily="50" charset="-128"/>
              </a:rPr>
              <a:t>　　　　　</a:t>
            </a:r>
            <a:r>
              <a:rPr lang="ja-JP" altLang="en-US" sz="3600" strike="noStrike" noProof="1">
                <a:effectLst>
                  <a:outerShdw blurRad="38100" dist="38100" dir="2700000">
                    <a:srgbClr val="C0C0C0"/>
                  </a:outerShdw>
                </a:effectLst>
                <a:latin typeface="HGS創英角ｺﾞｼｯｸUB" pitchFamily="50" charset="-128"/>
                <a:ea typeface="HGS創英角ｺﾞｼｯｸUB" pitchFamily="50" charset="-128"/>
              </a:rPr>
              <a:t>臨時に資金を必要とする</a:t>
            </a:r>
            <a:r>
              <a:rPr lang="ja-JP" altLang="en-US" sz="3600" strike="noStrike" noProof="1" smtClean="0">
                <a:effectLst>
                  <a:outerShdw blurRad="38100" dist="38100" dir="2700000">
                    <a:srgbClr val="C0C0C0"/>
                  </a:outerShdw>
                </a:effectLst>
                <a:latin typeface="HGS創英角ｺﾞｼｯｸUB" pitchFamily="50" charset="-128"/>
                <a:ea typeface="HGS創英角ｺﾞｼｯｸUB" pitchFamily="50" charset="-128"/>
              </a:rPr>
              <a:t>場合</a:t>
            </a:r>
            <a:endParaRPr lang="en-US" altLang="ja-JP" sz="3600" strike="noStrike" noProof="1" smtClean="0">
              <a:effectLst>
                <a:outerShdw blurRad="38100" dist="38100" dir="2700000">
                  <a:srgbClr val="C0C0C0"/>
                </a:outerShdw>
              </a:effectLst>
              <a:latin typeface="HGS創英角ｺﾞｼｯｸUB" pitchFamily="50" charset="-128"/>
              <a:ea typeface="HGS創英角ｺﾞｼｯｸUB" pitchFamily="50" charset="-128"/>
            </a:endParaRPr>
          </a:p>
          <a:p>
            <a:pPr fontAlgn="base">
              <a:buNone/>
            </a:pPr>
            <a:endParaRPr lang="en-US" altLang="ja-JP" sz="3600" strike="noStrike" noProof="1">
              <a:effectLst>
                <a:outerShdw blurRad="38100" dist="38100" dir="2700000">
                  <a:srgbClr val="C0C0C0"/>
                </a:outerShdw>
              </a:effectLst>
              <a:latin typeface="HGS創英角ｺﾞｼｯｸUB" pitchFamily="50" charset="-128"/>
              <a:ea typeface="HGS創英角ｺﾞｼｯｸUB" pitchFamily="50" charset="-128"/>
            </a:endParaRPr>
          </a:p>
          <a:p>
            <a:pPr fontAlgn="base">
              <a:buNone/>
            </a:pPr>
            <a:r>
              <a:rPr lang="ja-JP" altLang="en-US" sz="3600" strike="noStrike" noProof="1">
                <a:effectLst>
                  <a:outerShdw blurRad="38100" dist="38100" dir="2700000">
                    <a:srgbClr val="C0C0C0"/>
                  </a:outerShdw>
                </a:effectLst>
                <a:latin typeface="HGS創英角ｺﾞｼｯｸUB" pitchFamily="50" charset="-128"/>
                <a:ea typeface="HGS創英角ｺﾞｼｯｸUB" pitchFamily="50" charset="-128"/>
              </a:rPr>
              <a:t>　　　　　　　　　</a:t>
            </a:r>
            <a:endParaRPr lang="en-US" altLang="ja-JP" sz="3600" strike="noStrike" noProof="1">
              <a:effectLst>
                <a:outerShdw blurRad="38100" dist="38100" dir="2700000">
                  <a:srgbClr val="C0C0C0"/>
                </a:outerShdw>
              </a:effectLst>
              <a:latin typeface="HGS創英角ｺﾞｼｯｸUB" pitchFamily="50" charset="-128"/>
              <a:ea typeface="HGS創英角ｺﾞｼｯｸUB" pitchFamily="50" charset="-128"/>
            </a:endParaRPr>
          </a:p>
          <a:p>
            <a:pPr fontAlgn="base">
              <a:buNone/>
            </a:pPr>
            <a:r>
              <a:rPr lang="ja-JP" altLang="en-US" sz="3600" strike="noStrike" noProof="1">
                <a:effectLst>
                  <a:outerShdw blurRad="38100" dist="38100" dir="2700000">
                    <a:srgbClr val="C0C0C0"/>
                  </a:outerShdw>
                </a:effectLst>
                <a:latin typeface="HGS創英角ｺﾞｼｯｸUB" pitchFamily="50" charset="-128"/>
                <a:ea typeface="HGS創英角ｺﾞｼｯｸUB" pitchFamily="50" charset="-128"/>
              </a:rPr>
              <a:t>　　　　　  　 　　</a:t>
            </a:r>
            <a:r>
              <a:rPr lang="ja-JP" altLang="en-US" sz="3600" strike="noStrike" noProof="1" smtClean="0">
                <a:effectLst>
                  <a:outerShdw blurRad="38100" dist="38100" dir="2700000">
                    <a:srgbClr val="C0C0C0"/>
                  </a:outerShdw>
                </a:effectLst>
                <a:latin typeface="HGS創英角ｺﾞｼｯｸUB" pitchFamily="50" charset="-128"/>
                <a:ea typeface="HGS創英角ｺﾞｼｯｸUB" pitchFamily="50" charset="-128"/>
              </a:rPr>
              <a:t>貸付制度</a:t>
            </a:r>
            <a:endParaRPr lang="en-US" altLang="ja-JP" sz="2800" strike="noStrike" noProof="1">
              <a:effectLst>
                <a:outerShdw blurRad="38100" dist="38100" dir="2700000">
                  <a:srgbClr val="C0C0C0"/>
                </a:outerShdw>
              </a:effectLst>
              <a:latin typeface="HGS創英角ｺﾞｼｯｸUB" pitchFamily="50" charset="-128"/>
              <a:ea typeface="HGS創英角ｺﾞｼｯｸUB" pitchFamily="50" charset="-128"/>
            </a:endParaRPr>
          </a:p>
          <a:p>
            <a:pPr algn="ctr" fontAlgn="base">
              <a:buNone/>
            </a:pPr>
            <a:r>
              <a:rPr lang="ja-JP" altLang="en-US" sz="3600" strike="noStrike" noProof="1">
                <a:effectLst>
                  <a:outerShdw blurRad="38100" dist="38100" dir="2700000">
                    <a:srgbClr val="C0C0C0"/>
                  </a:outerShdw>
                </a:effectLst>
                <a:latin typeface="HGS創英角ｺﾞｼｯｸUB" pitchFamily="50" charset="-128"/>
                <a:ea typeface="HGS創英角ｺﾞｼｯｸUB" pitchFamily="50" charset="-128"/>
              </a:rPr>
              <a:t> </a:t>
            </a:r>
            <a:r>
              <a:rPr lang="ja-JP" altLang="en-US" sz="3600" strike="noStrike" noProof="1" smtClean="0">
                <a:effectLst>
                  <a:outerShdw blurRad="38100" dist="38100" dir="2700000">
                    <a:srgbClr val="C0C0C0"/>
                  </a:outerShdw>
                </a:effectLst>
                <a:latin typeface="HGS創英角ｺﾞｼｯｸUB" pitchFamily="50" charset="-128"/>
                <a:ea typeface="HGS創英角ｺﾞｼｯｸUB" pitchFamily="50" charset="-128"/>
              </a:rPr>
              <a:t>貸付</a:t>
            </a:r>
            <a:r>
              <a:rPr lang="ja-JP" altLang="en-US" sz="3600" noProof="1">
                <a:effectLst>
                  <a:outerShdw blurRad="38100" dist="38100" dir="2700000">
                    <a:srgbClr val="C0C0C0"/>
                  </a:outerShdw>
                </a:effectLst>
                <a:latin typeface="HGS創英角ｺﾞｼｯｸUB" pitchFamily="50" charset="-128"/>
                <a:ea typeface="HGS創英角ｺﾞｼｯｸUB" pitchFamily="50" charset="-128"/>
              </a:rPr>
              <a:t>シミュレーション</a:t>
            </a:r>
            <a:r>
              <a:rPr lang="ja-JP" altLang="en-US" sz="3600" strike="noStrike" noProof="1" smtClean="0">
                <a:effectLst>
                  <a:outerShdw blurRad="38100" dist="38100" dir="2700000">
                    <a:srgbClr val="C0C0C0"/>
                  </a:outerShdw>
                </a:effectLst>
                <a:latin typeface="HGS創英角ｺﾞｼｯｸUB" pitchFamily="50" charset="-128"/>
                <a:ea typeface="HGS創英角ｺﾞｼｯｸUB" pitchFamily="50" charset="-128"/>
              </a:rPr>
              <a:t>   　　　　　　　            </a:t>
            </a:r>
            <a:r>
              <a:rPr lang="en-US" altLang="ja-JP" sz="2400" strike="noStrike" noProof="1" smtClean="0">
                <a:effectLst>
                  <a:outerShdw blurRad="38100" dist="38100" dir="2700000">
                    <a:srgbClr val="C0C0C0"/>
                  </a:outerShdw>
                </a:effectLst>
                <a:latin typeface="HGS創英角ｺﾞｼｯｸUB" pitchFamily="50" charset="-128"/>
                <a:ea typeface="HGS創英角ｺﾞｼｯｸUB" pitchFamily="50" charset="-128"/>
              </a:rPr>
              <a:t>https</a:t>
            </a:r>
            <a:r>
              <a:rPr lang="en-US" altLang="ja-JP" sz="2400" strike="noStrike" noProof="1">
                <a:effectLst>
                  <a:outerShdw blurRad="38100" dist="38100" dir="2700000">
                    <a:srgbClr val="C0C0C0"/>
                  </a:outerShdw>
                </a:effectLst>
                <a:latin typeface="HGS創英角ｺﾞｼｯｸUB" pitchFamily="50" charset="-128"/>
                <a:ea typeface="HGS創英角ｺﾞｼｯｸUB" pitchFamily="50" charset="-128"/>
              </a:rPr>
              <a:t>://www.kouritu.or.jp/kumiai/shikin/shisan/index.html</a:t>
            </a:r>
            <a:endParaRPr lang="en-US" altLang="ja-JP" strike="noStrike" noProof="1">
              <a:latin typeface="HGS創英角ｺﾞｼｯｸUB" pitchFamily="50" charset="-128"/>
              <a:ea typeface="HGS創英角ｺﾞｼｯｸUB" pitchFamily="50" charset="-128"/>
            </a:endParaRPr>
          </a:p>
        </p:txBody>
      </p:sp>
      <p:sp>
        <p:nvSpPr>
          <p:cNvPr id="15436" name="下矢印 5"/>
          <p:cNvSpPr/>
          <p:nvPr/>
        </p:nvSpPr>
        <p:spPr>
          <a:xfrm>
            <a:off x="3707904" y="2564904"/>
            <a:ext cx="850813" cy="720080"/>
          </a:xfrm>
          <a:prstGeom prst="downArrow">
            <a:avLst>
              <a:gd name="adj1" fmla="val 50000"/>
              <a:gd name="adj2" fmla="val 50000"/>
            </a:avLst>
          </a:prstGeom>
          <a:solidFill>
            <a:srgbClr val="00B050"/>
          </a:solidFill>
          <a:ln w="9525" cap="flat" cmpd="sng">
            <a:solidFill>
              <a:srgbClr val="0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pic>
        <p:nvPicPr>
          <p:cNvPr id="2" name="図 1"/>
          <p:cNvPicPr>
            <a:picLocks noChangeAspect="1"/>
          </p:cNvPicPr>
          <p:nvPr/>
        </p:nvPicPr>
        <p:blipFill>
          <a:blip r:embed="rId3"/>
          <a:stretch>
            <a:fillRect/>
          </a:stretch>
        </p:blipFill>
        <p:spPr>
          <a:xfrm>
            <a:off x="7236296" y="5229200"/>
            <a:ext cx="1758984" cy="14395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additive="base">
                                        <p:cTn id="6" dur="1" fill="hold">
                                          <p:stCondLst>
                                            <p:cond delay="0"/>
                                          </p:stCondLst>
                                        </p:cTn>
                                        <p:tgtEl>
                                          <p:spTgt spid="15435">
                                            <p:txEl>
                                              <p:pRg st="1" end="1"/>
                                            </p:txEl>
                                          </p:spTgt>
                                        </p:tgtEl>
                                        <p:attrNameLst>
                                          <p:attrName>style.visibility</p:attrName>
                                        </p:attrNameLst>
                                      </p:cBhvr>
                                      <p:to>
                                        <p:strVal val="visible"/>
                                      </p:to>
                                    </p:set>
                                    <p:animEffect transition="in" filter="blinds(horizontal)">
                                      <p:cBhvr additive="base">
                                        <p:cTn id="7" dur="1000"/>
                                        <p:tgtEl>
                                          <p:spTgt spid="1543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additive="base">
                                        <p:cTn id="11" dur="1" fill="hold">
                                          <p:stCondLst>
                                            <p:cond delay="0"/>
                                          </p:stCondLst>
                                        </p:cTn>
                                        <p:tgtEl>
                                          <p:spTgt spid="15436"/>
                                        </p:tgtEl>
                                        <p:attrNameLst>
                                          <p:attrName>style.visibility</p:attrName>
                                        </p:attrNameLst>
                                      </p:cBhvr>
                                      <p:to>
                                        <p:strVal val="visible"/>
                                      </p:to>
                                    </p:set>
                                    <p:animEffect transition="in" filter="blinds(horizontal)">
                                      <p:cBhvr additive="base">
                                        <p:cTn id="12" dur="1000"/>
                                        <p:tgtEl>
                                          <p:spTgt spid="15436"/>
                                        </p:tgtEl>
                                      </p:cBhvr>
                                    </p:animEffect>
                                  </p:childTnLst>
                                </p:cTn>
                              </p:par>
                            </p:childTnLst>
                          </p:cTn>
                        </p:par>
                        <p:par>
                          <p:cTn id="13" fill="hold">
                            <p:stCondLst>
                              <p:cond delay="1000"/>
                            </p:stCondLst>
                            <p:childTnLst>
                              <p:par>
                                <p:cTn id="14" presetID="3" presetClass="entr" presetSubtype="10" fill="hold" nodeType="afterEffect">
                                  <p:stCondLst>
                                    <p:cond delay="0"/>
                                  </p:stCondLst>
                                  <p:childTnLst>
                                    <p:set>
                                      <p:cBhvr additive="base">
                                        <p:cTn id="15" dur="1" fill="hold">
                                          <p:stCondLst>
                                            <p:cond delay="0"/>
                                          </p:stCondLst>
                                        </p:cTn>
                                        <p:tgtEl>
                                          <p:spTgt spid="15435">
                                            <p:txEl>
                                              <p:pRg st="4" end="4"/>
                                            </p:txEl>
                                          </p:spTgt>
                                        </p:tgtEl>
                                        <p:attrNameLst>
                                          <p:attrName>style.visibility</p:attrName>
                                        </p:attrNameLst>
                                      </p:cBhvr>
                                      <p:to>
                                        <p:strVal val="visible"/>
                                      </p:to>
                                    </p:set>
                                    <p:animEffect transition="in" filter="blinds(horizontal)">
                                      <p:cBhvr additive="base">
                                        <p:cTn id="16" dur="1000"/>
                                        <p:tgtEl>
                                          <p:spTgt spid="15435">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additive="base">
                                        <p:cTn id="20" dur="1" fill="hold">
                                          <p:stCondLst>
                                            <p:cond delay="0"/>
                                          </p:stCondLst>
                                        </p:cTn>
                                        <p:tgtEl>
                                          <p:spTgt spid="15435">
                                            <p:txEl>
                                              <p:pRg st="5" end="5"/>
                                            </p:txEl>
                                          </p:spTgt>
                                        </p:tgtEl>
                                        <p:attrNameLst>
                                          <p:attrName>style.visibility</p:attrName>
                                        </p:attrNameLst>
                                      </p:cBhvr>
                                      <p:to>
                                        <p:strVal val="visible"/>
                                      </p:to>
                                    </p:set>
                                    <p:animEffect transition="in" filter="wipe(down)">
                                      <p:cBhvr additive="base">
                                        <p:cTn id="21" dur="580">
                                          <p:stCondLst>
                                            <p:cond delay="0"/>
                                          </p:stCondLst>
                                        </p:cTn>
                                        <p:tgtEl>
                                          <p:spTgt spid="15435">
                                            <p:txEl>
                                              <p:pRg st="5" end="5"/>
                                            </p:txEl>
                                          </p:spTgt>
                                        </p:tgtEl>
                                      </p:cBhvr>
                                    </p:animEffect>
                                    <p:anim calcmode="lin" valueType="num">
                                      <p:cBhvr additive="base">
                                        <p:cTn id="22" dur="1822" fill="hold" tmFilter="0,0; 0.14,0.36; 0.43,0.73; 0.71,0.91; 1.0,1.0">
                                          <p:stCondLst>
                                            <p:cond delay="0"/>
                                          </p:stCondLst>
                                        </p:cTn>
                                        <p:tgtEl>
                                          <p:spTgt spid="15435">
                                            <p:txEl>
                                              <p:pRg st="5" end="5"/>
                                            </p:txEl>
                                          </p:spTgt>
                                        </p:tgtEl>
                                        <p:attrNameLst>
                                          <p:attrName>ppt_x</p:attrName>
                                        </p:attrNameLst>
                                      </p:cBhvr>
                                      <p:tavLst>
                                        <p:tav tm="0">
                                          <p:val>
                                            <p:strVal val="#ppt_x-0.25"/>
                                          </p:val>
                                        </p:tav>
                                        <p:tav tm="100000">
                                          <p:val>
                                            <p:strVal val="#ppt_x"/>
                                          </p:val>
                                        </p:tav>
                                      </p:tavLst>
                                    </p:anim>
                                    <p:anim calcmode="lin" valueType="num">
                                      <p:cBhvr additive="base">
                                        <p:cTn id="23" dur="664" fill="hold" tmFilter="0.0,0.0; 0.25,0.07; 0.50,0.2; 0.75,0.467; 1.0,1.0">
                                          <p:stCondLst>
                                            <p:cond delay="0"/>
                                          </p:stCondLst>
                                        </p:cTn>
                                        <p:tgtEl>
                                          <p:spTgt spid="15435">
                                            <p:txEl>
                                              <p:pRg st="5" end="5"/>
                                            </p:txEl>
                                          </p:spTgt>
                                        </p:tgtEl>
                                        <p:attrNameLst>
                                          <p:attrName>ppt_y</p:attrName>
                                        </p:attrNameLst>
                                      </p:cBhvr>
                                      <p:tavLst>
                                        <p:tav tm="0" fmla="#ppt_y-sin(pi*$)/3">
                                          <p:val>
                                            <p:fltVal val="0.5"/>
                                          </p:val>
                                        </p:tav>
                                        <p:tav tm="100000">
                                          <p:val>
                                            <p:fltVal val="1"/>
                                          </p:val>
                                        </p:tav>
                                      </p:tavLst>
                                    </p:anim>
                                    <p:anim calcmode="lin" valueType="num">
                                      <p:cBhvr additive="base">
                                        <p:cTn id="24" dur="664" fill="hold" tmFilter="0, 0; 0.125,0.2665; 0.25,0.4; 0.375,0.465; 0.5,0.5;  0.625,0.535; 0.75,0.6; 0.875,0.7335; 1,1">
                                          <p:stCondLst>
                                            <p:cond delay="664"/>
                                          </p:stCondLst>
                                        </p:cTn>
                                        <p:tgtEl>
                                          <p:spTgt spid="15435">
                                            <p:txEl>
                                              <p:pRg st="5" end="5"/>
                                            </p:txEl>
                                          </p:spTgt>
                                        </p:tgtEl>
                                        <p:attrNameLst>
                                          <p:attrName>ppt_y</p:attrName>
                                        </p:attrNameLst>
                                      </p:cBhvr>
                                      <p:tavLst>
                                        <p:tav tm="0" fmla="#ppt_y-sin(pi*$)/9">
                                          <p:val>
                                            <p:fltVal val="0"/>
                                          </p:val>
                                        </p:tav>
                                        <p:tav tm="100000">
                                          <p:val>
                                            <p:fltVal val="1"/>
                                          </p:val>
                                        </p:tav>
                                      </p:tavLst>
                                    </p:anim>
                                    <p:anim calcmode="lin" valueType="num">
                                      <p:cBhvr additive="base">
                                        <p:cTn id="25" dur="332" fill="hold" tmFilter="0, 0; 0.125,0.2665; 0.25,0.4; 0.375,0.465; 0.5,0.5;  0.625,0.535; 0.75,0.6; 0.875,0.7335; 1,1">
                                          <p:stCondLst>
                                            <p:cond delay="1324"/>
                                          </p:stCondLst>
                                        </p:cTn>
                                        <p:tgtEl>
                                          <p:spTgt spid="15435">
                                            <p:txEl>
                                              <p:pRg st="5" end="5"/>
                                            </p:txEl>
                                          </p:spTgt>
                                        </p:tgtEl>
                                        <p:attrNameLst>
                                          <p:attrName>ppt_y</p:attrName>
                                        </p:attrNameLst>
                                      </p:cBhvr>
                                      <p:tavLst>
                                        <p:tav tm="0" fmla="#ppt_y-sin(pi*$)/27">
                                          <p:val>
                                            <p:fltVal val="0"/>
                                          </p:val>
                                        </p:tav>
                                        <p:tav tm="100000">
                                          <p:val>
                                            <p:fltVal val="1"/>
                                          </p:val>
                                        </p:tav>
                                      </p:tavLst>
                                    </p:anim>
                                    <p:anim calcmode="lin" valueType="num">
                                      <p:cBhvr additive="base">
                                        <p:cTn id="26" dur="164" fill="hold" tmFilter="0, 0; 0.125,0.2665; 0.25,0.4; 0.375,0.465; 0.5,0.5;  0.625,0.535; 0.75,0.6; 0.875,0.7335; 1,1">
                                          <p:stCondLst>
                                            <p:cond delay="1656"/>
                                          </p:stCondLst>
                                        </p:cTn>
                                        <p:tgtEl>
                                          <p:spTgt spid="15435">
                                            <p:txEl>
                                              <p:pRg st="5" end="5"/>
                                            </p:txEl>
                                          </p:spTgt>
                                        </p:tgtEl>
                                        <p:attrNameLst>
                                          <p:attrName>ppt_y</p:attrName>
                                        </p:attrNameLst>
                                      </p:cBhvr>
                                      <p:tavLst>
                                        <p:tav tm="0" fmla="#ppt_y-sin(pi*$)/81">
                                          <p:val>
                                            <p:fltVal val="0"/>
                                          </p:val>
                                        </p:tav>
                                        <p:tav tm="100000">
                                          <p:val>
                                            <p:fltVal val="1"/>
                                          </p:val>
                                        </p:tav>
                                      </p:tavLst>
                                    </p:anim>
                                    <p:animScale>
                                      <p:cBhvr additive="base">
                                        <p:cTn id="27" dur="26" fill="hold">
                                          <p:stCondLst>
                                            <p:cond delay="650"/>
                                          </p:stCondLst>
                                        </p:cTn>
                                        <p:tgtEl>
                                          <p:spTgt spid="15435">
                                            <p:txEl>
                                              <p:pRg st="5" end="5"/>
                                            </p:txEl>
                                          </p:spTgt>
                                        </p:tgtEl>
                                      </p:cBhvr>
                                      <p:to x="100000" y="60000"/>
                                    </p:animScale>
                                    <p:animScale>
                                      <p:cBhvr additive="base">
                                        <p:cTn id="28" dur="166" decel="50000" fill="hold">
                                          <p:stCondLst>
                                            <p:cond delay="676"/>
                                          </p:stCondLst>
                                        </p:cTn>
                                        <p:tgtEl>
                                          <p:spTgt spid="15435">
                                            <p:txEl>
                                              <p:pRg st="5" end="5"/>
                                            </p:txEl>
                                          </p:spTgt>
                                        </p:tgtEl>
                                      </p:cBhvr>
                                      <p:to x="100000" y="100000"/>
                                    </p:animScale>
                                    <p:animScale>
                                      <p:cBhvr additive="base">
                                        <p:cTn id="29" dur="26" fill="hold">
                                          <p:stCondLst>
                                            <p:cond delay="1312"/>
                                          </p:stCondLst>
                                        </p:cTn>
                                        <p:tgtEl>
                                          <p:spTgt spid="15435">
                                            <p:txEl>
                                              <p:pRg st="5" end="5"/>
                                            </p:txEl>
                                          </p:spTgt>
                                        </p:tgtEl>
                                      </p:cBhvr>
                                      <p:to x="100000" y="80000"/>
                                    </p:animScale>
                                    <p:animScale>
                                      <p:cBhvr additive="base">
                                        <p:cTn id="30" dur="166" decel="50000" fill="hold">
                                          <p:stCondLst>
                                            <p:cond delay="1338"/>
                                          </p:stCondLst>
                                        </p:cTn>
                                        <p:tgtEl>
                                          <p:spTgt spid="15435">
                                            <p:txEl>
                                              <p:pRg st="5" end="5"/>
                                            </p:txEl>
                                          </p:spTgt>
                                        </p:tgtEl>
                                      </p:cBhvr>
                                      <p:to x="100000" y="100000"/>
                                    </p:animScale>
                                    <p:animScale>
                                      <p:cBhvr additive="base">
                                        <p:cTn id="31" dur="26" fill="hold">
                                          <p:stCondLst>
                                            <p:cond delay="1642"/>
                                          </p:stCondLst>
                                        </p:cTn>
                                        <p:tgtEl>
                                          <p:spTgt spid="15435">
                                            <p:txEl>
                                              <p:pRg st="5" end="5"/>
                                            </p:txEl>
                                          </p:spTgt>
                                        </p:tgtEl>
                                      </p:cBhvr>
                                      <p:to x="100000" y="90000"/>
                                    </p:animScale>
                                    <p:animScale>
                                      <p:cBhvr additive="base">
                                        <p:cTn id="32" dur="166" decel="50000" fill="hold">
                                          <p:stCondLst>
                                            <p:cond delay="1668"/>
                                          </p:stCondLst>
                                        </p:cTn>
                                        <p:tgtEl>
                                          <p:spTgt spid="15435">
                                            <p:txEl>
                                              <p:pRg st="5" end="5"/>
                                            </p:txEl>
                                          </p:spTgt>
                                        </p:tgtEl>
                                      </p:cBhvr>
                                      <p:to x="100000" y="100000"/>
                                    </p:animScale>
                                    <p:animScale>
                                      <p:cBhvr additive="base">
                                        <p:cTn id="33" dur="26" fill="hold">
                                          <p:stCondLst>
                                            <p:cond delay="1808"/>
                                          </p:stCondLst>
                                        </p:cTn>
                                        <p:tgtEl>
                                          <p:spTgt spid="15435">
                                            <p:txEl>
                                              <p:pRg st="5" end="5"/>
                                            </p:txEl>
                                          </p:spTgt>
                                        </p:tgtEl>
                                      </p:cBhvr>
                                      <p:to x="100000" y="95000"/>
                                    </p:animScale>
                                    <p:animScale>
                                      <p:cBhvr additive="base">
                                        <p:cTn id="34" dur="166" decel="50000" fill="hold">
                                          <p:stCondLst>
                                            <p:cond delay="1834"/>
                                          </p:stCondLst>
                                        </p:cTn>
                                        <p:tgtEl>
                                          <p:spTgt spid="15435">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a:solidFill>
                  <a:srgbClr val="0070C0"/>
                </a:solidFill>
                <a:latin typeface="HGPｺﾞｼｯｸE" panose="020B0900000000000000" pitchFamily="50" charset="-128"/>
                <a:ea typeface="HGPｺﾞｼｯｸE" panose="020B0900000000000000" pitchFamily="50" charset="-128"/>
              </a:rPr>
              <a:t>貸付けについて</a:t>
            </a:r>
          </a:p>
        </p:txBody>
      </p:sp>
      <p:pic>
        <p:nvPicPr>
          <p:cNvPr id="27650" name="Picture 2"/>
          <p:cNvPicPr>
            <a:picLocks noGrp="1" noChangeAspect="1"/>
          </p:cNvPicPr>
          <p:nvPr>
            <p:ph idx="4294967295"/>
          </p:nvPr>
        </p:nvPicPr>
        <p:blipFill>
          <a:blip r:embed="rId3"/>
          <a:stretch>
            <a:fillRect/>
          </a:stretch>
        </p:blipFill>
        <p:spPr>
          <a:xfrm>
            <a:off x="0" y="1371600"/>
            <a:ext cx="8620125" cy="5181600"/>
          </a:xfrm>
          <a:ln/>
        </p:spPr>
      </p:pic>
      <p:pic>
        <p:nvPicPr>
          <p:cNvPr id="27651" name="Picture 2"/>
          <p:cNvPicPr>
            <a:picLocks noChangeAspect="1"/>
          </p:cNvPicPr>
          <p:nvPr/>
        </p:nvPicPr>
        <p:blipFill>
          <a:blip r:embed="rId3"/>
          <a:stretch>
            <a:fillRect/>
          </a:stretch>
        </p:blipFill>
        <p:spPr>
          <a:xfrm>
            <a:off x="0" y="1070140"/>
            <a:ext cx="9070521" cy="5787860"/>
          </a:xfrm>
          <a:prstGeom prst="rect">
            <a:avLst/>
          </a:prstGeom>
          <a:noFill/>
          <a:ln w="9525">
            <a:noFill/>
          </a:ln>
        </p:spPr>
      </p:pic>
      <p:sp>
        <p:nvSpPr>
          <p:cNvPr id="16467" name="円/楕円 5"/>
          <p:cNvSpPr/>
          <p:nvPr/>
        </p:nvSpPr>
        <p:spPr>
          <a:xfrm>
            <a:off x="33199" y="1423987"/>
            <a:ext cx="8620125" cy="971715"/>
          </a:xfrm>
          <a:prstGeom prst="ellipse">
            <a:avLst/>
          </a:prstGeom>
          <a:noFill/>
          <a:ln w="38100" cap="flat" cmpd="sng">
            <a:solidFill>
              <a:srgbClr val="C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additive="base">
                                        <p:cTn id="6" dur="1" fill="hold">
                                          <p:stCondLst>
                                            <p:cond delay="0"/>
                                          </p:stCondLst>
                                        </p:cTn>
                                        <p:tgtEl>
                                          <p:spTgt spid="16467"/>
                                        </p:tgtEl>
                                        <p:attrNameLst>
                                          <p:attrName>style.visibility</p:attrName>
                                        </p:attrNameLst>
                                      </p:cBhvr>
                                      <p:to>
                                        <p:strVal val="visible"/>
                                      </p:to>
                                    </p:set>
                                    <p:animEffect transition="in" filter="barn(inVertical)">
                                      <p:cBhvr additive="base">
                                        <p:cTn id="7" dur="1500"/>
                                        <p:tgtEl>
                                          <p:spTgt spid="16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6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a:solidFill>
                  <a:srgbClr val="0070C0"/>
                </a:solidFill>
                <a:latin typeface="HGP創英角ｺﾞｼｯｸUB" pitchFamily="50" charset="-128"/>
                <a:ea typeface="HGP創英角ｺﾞｼｯｸUB" pitchFamily="50" charset="-128"/>
              </a:rPr>
              <a:t>貸付けについて</a:t>
            </a:r>
          </a:p>
        </p:txBody>
      </p:sp>
      <p:pic>
        <p:nvPicPr>
          <p:cNvPr id="29698" name="Picture 2"/>
          <p:cNvPicPr>
            <a:picLocks noGrp="1" noChangeAspect="1"/>
          </p:cNvPicPr>
          <p:nvPr>
            <p:ph idx="4294967295"/>
          </p:nvPr>
        </p:nvPicPr>
        <p:blipFill>
          <a:blip r:embed="rId3"/>
          <a:stretch>
            <a:fillRect/>
          </a:stretch>
        </p:blipFill>
        <p:spPr>
          <a:xfrm>
            <a:off x="0" y="1447800"/>
            <a:ext cx="8666163" cy="4973638"/>
          </a:xfrm>
          <a:ln/>
        </p:spPr>
      </p:pic>
      <p:sp>
        <p:nvSpPr>
          <p:cNvPr id="17496" name="円/楕円 4"/>
          <p:cNvSpPr/>
          <p:nvPr/>
        </p:nvSpPr>
        <p:spPr>
          <a:xfrm>
            <a:off x="228600" y="1565275"/>
            <a:ext cx="1447800" cy="658813"/>
          </a:xfrm>
          <a:prstGeom prst="ellipse">
            <a:avLst/>
          </a:prstGeom>
          <a:noFill/>
          <a:ln w="38100" cap="flat" cmpd="sng">
            <a:solidFill>
              <a:srgbClr val="C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sp>
        <p:nvSpPr>
          <p:cNvPr id="17497" name="円/楕円 5"/>
          <p:cNvSpPr/>
          <p:nvPr/>
        </p:nvSpPr>
        <p:spPr>
          <a:xfrm>
            <a:off x="228600" y="3810000"/>
            <a:ext cx="1981200" cy="674688"/>
          </a:xfrm>
          <a:prstGeom prst="ellipse">
            <a:avLst/>
          </a:prstGeom>
          <a:noFill/>
          <a:ln w="38100" cap="flat" cmpd="sng">
            <a:solidFill>
              <a:srgbClr val="C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sp>
        <p:nvSpPr>
          <p:cNvPr id="17498" name="正方形/長方形 3"/>
          <p:cNvSpPr/>
          <p:nvPr/>
        </p:nvSpPr>
        <p:spPr>
          <a:xfrm>
            <a:off x="3810000" y="2590800"/>
            <a:ext cx="4724400" cy="3352800"/>
          </a:xfrm>
          <a:prstGeom prst="rect">
            <a:avLst/>
          </a:prstGeom>
          <a:solidFill>
            <a:srgbClr val="FF99CC"/>
          </a:solidFill>
          <a:ln w="31750" cap="flat" cmpd="sng">
            <a:solidFill>
              <a:srgbClr val="C00000"/>
            </a:solidFill>
            <a:prstDash val="solid"/>
            <a:round/>
            <a:headEnd type="none" w="med" len="med"/>
            <a:tailEnd type="none" w="med" len="med"/>
          </a:ln>
        </p:spPr>
        <p:txBody>
          <a:bodyPr anchor="t"/>
          <a:lstStyle/>
          <a:p>
            <a:r>
              <a:rPr lang="ja-JP" altLang="en-US" sz="2800" u="none">
                <a:latin typeface="HGS創英角ｺﾞｼｯｸUB" pitchFamily="50" charset="-128"/>
                <a:ea typeface="HGS創英角ｺﾞｼｯｸUB" pitchFamily="50" charset="-128"/>
              </a:rPr>
              <a:t>例えば、</a:t>
            </a:r>
          </a:p>
          <a:p>
            <a:r>
              <a:rPr lang="ja-JP" altLang="en-US" sz="2800" u="none">
                <a:latin typeface="HGS創英角ｺﾞｼｯｸUB" pitchFamily="50" charset="-128"/>
                <a:ea typeface="HGS創英角ｺﾞｼｯｸUB" pitchFamily="50" charset="-128"/>
              </a:rPr>
              <a:t>２００万円貸付の場合</a:t>
            </a:r>
          </a:p>
          <a:p>
            <a:endParaRPr lang="en-US" altLang="ja-JP" sz="2800" u="none">
              <a:latin typeface="HGS創英角ｺﾞｼｯｸUB" pitchFamily="50" charset="-128"/>
              <a:ea typeface="HGS創英角ｺﾞｼｯｸUB" pitchFamily="50" charset="-128"/>
            </a:endParaRPr>
          </a:p>
          <a:p>
            <a:r>
              <a:rPr lang="ja-JP" altLang="en-US" sz="2800" u="none">
                <a:latin typeface="HGS創英角ｺﾞｼｯｸUB" pitchFamily="50" charset="-128"/>
                <a:ea typeface="HGS創英角ｺﾞｼｯｸUB" pitchFamily="50" charset="-128"/>
              </a:rPr>
              <a:t>毎月償還　　　１００万円</a:t>
            </a:r>
          </a:p>
          <a:p>
            <a:r>
              <a:rPr lang="ja-JP" altLang="en-US" sz="2800" u="none">
                <a:latin typeface="HGS創英角ｺﾞｼｯｸUB" pitchFamily="50" charset="-128"/>
                <a:ea typeface="HGS創英角ｺﾞｼｯｸUB" pitchFamily="50" charset="-128"/>
              </a:rPr>
              <a:t>ボーナス償還　１００万円</a:t>
            </a:r>
          </a:p>
          <a:p>
            <a:r>
              <a:rPr lang="ja-JP" altLang="en-US" sz="2800" u="none">
                <a:latin typeface="HGS創英角ｺﾞｼｯｸUB" pitchFamily="50" charset="-128"/>
                <a:ea typeface="HGS創英角ｺﾞｼｯｸUB" pitchFamily="50" charset="-128"/>
              </a:rPr>
              <a:t>（貸付額　２分の一以内</a:t>
            </a:r>
          </a:p>
          <a:p>
            <a:r>
              <a:rPr lang="ja-JP" altLang="en-US" sz="2800" u="none">
                <a:latin typeface="HGS創英角ｺﾞｼｯｸUB" pitchFamily="50" charset="-128"/>
                <a:ea typeface="HGS創英角ｺﾞｼｯｸUB" pitchFamily="50" charset="-128"/>
              </a:rPr>
              <a:t>　　　かつ５０万円単位）</a:t>
            </a:r>
          </a:p>
          <a:p>
            <a:endParaRPr lang="ja-JP" altLang="en-US" u="none">
              <a:latin typeface="HGS創英角ｺﾞｼｯｸUB" pitchFamily="50" charset="-128"/>
              <a:ea typeface="HGS創英角ｺﾞｼｯｸUB"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additive="base">
                                        <p:cTn id="6" dur="1" fill="hold">
                                          <p:stCondLst>
                                            <p:cond delay="0"/>
                                          </p:stCondLst>
                                        </p:cTn>
                                        <p:tgtEl>
                                          <p:spTgt spid="17496"/>
                                        </p:tgtEl>
                                        <p:attrNameLst>
                                          <p:attrName>style.visibility</p:attrName>
                                        </p:attrNameLst>
                                      </p:cBhvr>
                                      <p:to>
                                        <p:strVal val="visible"/>
                                      </p:to>
                                    </p:set>
                                    <p:animEffect transition="in" filter="barn(inVertical)">
                                      <p:cBhvr additive="base">
                                        <p:cTn id="7" dur="1500"/>
                                        <p:tgtEl>
                                          <p:spTgt spid="174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additive="base">
                                        <p:cTn id="11" dur="1" fill="hold">
                                          <p:stCondLst>
                                            <p:cond delay="0"/>
                                          </p:stCondLst>
                                        </p:cTn>
                                        <p:tgtEl>
                                          <p:spTgt spid="17497"/>
                                        </p:tgtEl>
                                        <p:attrNameLst>
                                          <p:attrName>style.visibility</p:attrName>
                                        </p:attrNameLst>
                                      </p:cBhvr>
                                      <p:to>
                                        <p:strVal val="visible"/>
                                      </p:to>
                                    </p:set>
                                    <p:animEffect transition="in" filter="barn(inVertical)">
                                      <p:cBhvr additive="base">
                                        <p:cTn id="12" dur="1500"/>
                                        <p:tgtEl>
                                          <p:spTgt spid="1749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additive="base">
                                        <p:cTn id="16" dur="1" fill="hold">
                                          <p:stCondLst>
                                            <p:cond delay="0"/>
                                          </p:stCondLst>
                                        </p:cTn>
                                        <p:tgtEl>
                                          <p:spTgt spid="17498"/>
                                        </p:tgtEl>
                                        <p:attrNameLst>
                                          <p:attrName>style.visibility</p:attrName>
                                        </p:attrNameLst>
                                      </p:cBhvr>
                                      <p:to>
                                        <p:strVal val="visible"/>
                                      </p:to>
                                    </p:set>
                                    <p:animEffect transition="in" filter="fade">
                                      <p:cBhvr additive="base">
                                        <p:cTn id="17" dur="2000"/>
                                        <p:tgtEl>
                                          <p:spTgt spid="17498"/>
                                        </p:tgtEl>
                                      </p:cBhvr>
                                    </p:animEffect>
                                    <p:anim calcmode="lin" valueType="num">
                                      <p:cBhvr additive="base">
                                        <p:cTn id="18" dur="2000" fill="hold"/>
                                        <p:tgtEl>
                                          <p:spTgt spid="17498"/>
                                        </p:tgtEl>
                                        <p:attrNameLst>
                                          <p:attrName>ppt_x</p:attrName>
                                        </p:attrNameLst>
                                      </p:cBhvr>
                                      <p:tavLst>
                                        <p:tav tm="0">
                                          <p:val>
                                            <p:strVal val="#ppt_x"/>
                                          </p:val>
                                        </p:tav>
                                        <p:tav tm="100000">
                                          <p:val>
                                            <p:strVal val="#ppt_x"/>
                                          </p:val>
                                        </p:tav>
                                      </p:tavLst>
                                    </p:anim>
                                    <p:anim calcmode="lin" valueType="num">
                                      <p:cBhvr additive="base">
                                        <p:cTn id="19" dur="2000" fill="hold"/>
                                        <p:tgtEl>
                                          <p:spTgt spid="174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96" grpId="0" animBg="1"/>
      <p:bldP spid="17497" grpId="1" animBg="1"/>
      <p:bldP spid="17498"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p:cNvPicPr>
          <p:nvPr/>
        </p:nvPicPr>
        <p:blipFill>
          <a:blip r:embed="rId3"/>
          <a:stretch>
            <a:fillRect/>
          </a:stretch>
        </p:blipFill>
        <p:spPr>
          <a:xfrm>
            <a:off x="7164288" y="5085184"/>
            <a:ext cx="1769939" cy="1723250"/>
          </a:xfrm>
          <a:prstGeom prst="rect">
            <a:avLst/>
          </a:prstGeom>
          <a:noFill/>
          <a:ln w="9525">
            <a:noFill/>
          </a:ln>
        </p:spPr>
      </p:pic>
      <p:sp>
        <p:nvSpPr>
          <p:cNvPr id="31746"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a:solidFill>
                  <a:srgbClr val="0070C0"/>
                </a:solidFill>
                <a:latin typeface="HGS創英角ｺﾞｼｯｸUB" pitchFamily="50" charset="-128"/>
                <a:ea typeface="HGS創英角ｺﾞｼｯｸUB" pitchFamily="50" charset="-128"/>
              </a:rPr>
              <a:t>貸付けについて</a:t>
            </a:r>
          </a:p>
        </p:txBody>
      </p:sp>
      <p:sp>
        <p:nvSpPr>
          <p:cNvPr id="18527" name="コンテンツ プレースホルダ 6"/>
          <p:cNvSpPr>
            <a:spLocks noGrp="1"/>
          </p:cNvSpPr>
          <p:nvPr>
            <p:ph idx="4294967295"/>
          </p:nvPr>
        </p:nvSpPr>
        <p:spPr>
          <a:xfrm>
            <a:off x="-108520" y="1035655"/>
            <a:ext cx="8642350" cy="4959350"/>
          </a:xfrm>
        </p:spPr>
        <p:txBody>
          <a:bodyPr wrap="square" lIns="91440" tIns="45720" rIns="91440" bIns="45720" anchor="t"/>
          <a:lstStyle/>
          <a:p>
            <a:pPr fontAlgn="base">
              <a:buNone/>
            </a:pPr>
            <a:r>
              <a:rPr lang="ja-JP" altLang="en-US" b="1" strike="noStrike" noProof="1">
                <a:effectLst>
                  <a:outerShdw blurRad="38100" dist="38100" dir="2700000">
                    <a:srgbClr val="C0C0C0"/>
                  </a:outerShdw>
                </a:effectLst>
                <a:latin typeface="HG丸ｺﾞｼｯｸM-PRO" pitchFamily="50" charset="-128"/>
                <a:ea typeface="HG丸ｺﾞｼｯｸM-PRO" pitchFamily="50" charset="-128"/>
              </a:rPr>
              <a:t>　　　　　　</a:t>
            </a:r>
            <a:endParaRPr lang="en-US" altLang="ja-JP" b="1" strike="noStrike" noProof="1">
              <a:effectLst>
                <a:outerShdw blurRad="38100" dist="38100" dir="2700000">
                  <a:srgbClr val="C0C0C0"/>
                </a:outerShdw>
              </a:effectLst>
              <a:latin typeface="HG丸ｺﾞｼｯｸM-PRO" pitchFamily="50" charset="-128"/>
              <a:ea typeface="HG丸ｺﾞｼｯｸM-PRO" pitchFamily="50" charset="-128"/>
            </a:endParaRPr>
          </a:p>
          <a:p>
            <a:pPr fontAlgn="base">
              <a:buNone/>
            </a:pPr>
            <a:r>
              <a:rPr lang="ja-JP" altLang="en-US" sz="3200" strike="noStrike" noProof="1" smtClean="0">
                <a:latin typeface="HGS創英角ｺﾞｼｯｸUB" pitchFamily="50" charset="-128"/>
                <a:ea typeface="HGS創英角ｺﾞｼｯｸUB" pitchFamily="50" charset="-128"/>
              </a:rPr>
              <a:t>　　一般</a:t>
            </a:r>
            <a:r>
              <a:rPr lang="ja-JP" altLang="en-US" sz="3200" strike="noStrike" noProof="1">
                <a:latin typeface="HGS創英角ｺﾞｼｯｸUB" pitchFamily="50" charset="-128"/>
                <a:ea typeface="HGS創英角ｺﾞｼｯｸUB" pitchFamily="50" charset="-128"/>
              </a:rPr>
              <a:t>貸付、住宅貸付、教育貸付</a:t>
            </a:r>
            <a:r>
              <a:rPr lang="ja-JP" altLang="en-US" sz="3200" strike="noStrike" noProof="1" smtClean="0">
                <a:latin typeface="HGS創英角ｺﾞｼｯｸUB" pitchFamily="50" charset="-128"/>
                <a:ea typeface="HGS創英角ｺﾞｼｯｸUB" pitchFamily="50" charset="-128"/>
              </a:rPr>
              <a:t>、　</a:t>
            </a:r>
            <a:endParaRPr lang="en-US" altLang="ja-JP" sz="3200" strike="noStrike" noProof="1">
              <a:latin typeface="HGS創英角ｺﾞｼｯｸUB" pitchFamily="50" charset="-128"/>
              <a:ea typeface="HGS創英角ｺﾞｼｯｸUB" pitchFamily="50" charset="-128"/>
            </a:endParaRPr>
          </a:p>
          <a:p>
            <a:pPr fontAlgn="base">
              <a:buNone/>
            </a:pPr>
            <a:r>
              <a:rPr lang="ja-JP" altLang="en-US" sz="3200" strike="noStrike" noProof="1" smtClean="0">
                <a:latin typeface="HGS創英角ｺﾞｼｯｸUB" pitchFamily="50" charset="-128"/>
                <a:ea typeface="HGS創英角ｺﾞｼｯｸUB" pitchFamily="50" charset="-128"/>
              </a:rPr>
              <a:t>　　結婚</a:t>
            </a:r>
            <a:r>
              <a:rPr lang="ja-JP" altLang="en-US" sz="3200" strike="noStrike" noProof="1">
                <a:latin typeface="HGS創英角ｺﾞｼｯｸUB" pitchFamily="50" charset="-128"/>
                <a:ea typeface="HGS創英角ｺﾞｼｯｸUB" pitchFamily="50" charset="-128"/>
              </a:rPr>
              <a:t>貸付、災害貸付、葬祭貸付、</a:t>
            </a:r>
            <a:endParaRPr lang="en-US" altLang="ja-JP" sz="3200" strike="noStrike" noProof="1">
              <a:latin typeface="HGS創英角ｺﾞｼｯｸUB" pitchFamily="50" charset="-128"/>
              <a:ea typeface="HGS創英角ｺﾞｼｯｸUB" pitchFamily="50" charset="-128"/>
            </a:endParaRPr>
          </a:p>
          <a:p>
            <a:pPr fontAlgn="base">
              <a:buNone/>
            </a:pPr>
            <a:r>
              <a:rPr lang="ja-JP" altLang="en-US" sz="3200" strike="noStrike" noProof="1" smtClean="0">
                <a:latin typeface="HGS創英角ｺﾞｼｯｸUB" pitchFamily="50" charset="-128"/>
                <a:ea typeface="HGS創英角ｺﾞｼｯｸUB" pitchFamily="50" charset="-128"/>
              </a:rPr>
              <a:t>　　医療</a:t>
            </a:r>
            <a:r>
              <a:rPr lang="ja-JP" altLang="en-US" sz="3200" strike="noStrike" noProof="1">
                <a:latin typeface="HGS創英角ｺﾞｼｯｸUB" pitchFamily="50" charset="-128"/>
                <a:ea typeface="HGS創英角ｺﾞｼｯｸUB" pitchFamily="50" charset="-128"/>
              </a:rPr>
              <a:t>貸付、出産貸付、</a:t>
            </a:r>
            <a:endParaRPr lang="en-US" altLang="ja-JP" sz="3200" strike="noStrike" noProof="1">
              <a:latin typeface="HGS創英角ｺﾞｼｯｸUB" pitchFamily="50" charset="-128"/>
              <a:ea typeface="HGS創英角ｺﾞｼｯｸUB" pitchFamily="50" charset="-128"/>
            </a:endParaRPr>
          </a:p>
          <a:p>
            <a:pPr fontAlgn="base">
              <a:buNone/>
            </a:pPr>
            <a:r>
              <a:rPr lang="ja-JP" altLang="en-US" sz="3200" strike="noStrike" noProof="1" smtClean="0">
                <a:latin typeface="HGS創英角ｺﾞｼｯｸUB" pitchFamily="50" charset="-128"/>
                <a:ea typeface="HGS創英角ｺﾞｼｯｸUB" pitchFamily="50" charset="-128"/>
              </a:rPr>
              <a:t>　　高額</a:t>
            </a:r>
            <a:r>
              <a:rPr lang="ja-JP" altLang="en-US" sz="3200" strike="noStrike" noProof="1">
                <a:latin typeface="HGS創英角ｺﾞｼｯｸUB" pitchFamily="50" charset="-128"/>
                <a:ea typeface="HGS創英角ｺﾞｼｯｸUB" pitchFamily="50" charset="-128"/>
              </a:rPr>
              <a:t>医療貸付</a:t>
            </a:r>
            <a:endParaRPr lang="en-US" altLang="ja-JP" sz="3200" strike="noStrike" noProof="1">
              <a:latin typeface="HGS創英角ｺﾞｼｯｸUB" pitchFamily="50" charset="-128"/>
              <a:ea typeface="HGS創英角ｺﾞｼｯｸUB" pitchFamily="50" charset="-128"/>
            </a:endParaRPr>
          </a:p>
          <a:p>
            <a:pPr fontAlgn="base">
              <a:buNone/>
            </a:pPr>
            <a:r>
              <a:rPr lang="ja-JP" altLang="en-US" sz="2800" strike="noStrike" noProof="1">
                <a:latin typeface="HGS創英角ｺﾞｼｯｸUB" pitchFamily="50" charset="-128"/>
                <a:ea typeface="HGS創英角ｺﾞｼｯｸUB" pitchFamily="50" charset="-128"/>
              </a:rPr>
              <a:t>　</a:t>
            </a:r>
            <a:endParaRPr lang="en-US" altLang="ja-JP" sz="2800" strike="noStrike" noProof="1">
              <a:latin typeface="HGS創英角ｺﾞｼｯｸUB" pitchFamily="50" charset="-128"/>
              <a:ea typeface="HGS創英角ｺﾞｼｯｸUB" pitchFamily="50" charset="-128"/>
            </a:endParaRPr>
          </a:p>
          <a:p>
            <a:pPr fontAlgn="base">
              <a:buNone/>
            </a:pPr>
            <a:r>
              <a:rPr lang="ja-JP" altLang="en-US" sz="2800" strike="noStrike" noProof="1">
                <a:latin typeface="HGS創英角ｺﾞｼｯｸUB" pitchFamily="50" charset="-128"/>
                <a:ea typeface="HGS創英角ｺﾞｼｯｸUB" pitchFamily="50" charset="-128"/>
              </a:rPr>
              <a:t>　</a:t>
            </a:r>
            <a:r>
              <a:rPr lang="ja-JP" altLang="en-US" sz="2800" strike="noStrike" noProof="1" smtClean="0">
                <a:latin typeface="HGS創英角ｺﾞｼｯｸUB" pitchFamily="50" charset="-128"/>
                <a:ea typeface="HGS創英角ｺﾞｼｯｸUB" pitchFamily="50" charset="-128"/>
              </a:rPr>
              <a:t>申込</a:t>
            </a:r>
            <a:r>
              <a:rPr lang="ja-JP" altLang="en-US" sz="2800" strike="noStrike" noProof="1">
                <a:latin typeface="HGS創英角ｺﾞｼｯｸUB" pitchFamily="50" charset="-128"/>
                <a:ea typeface="HGS創英角ｺﾞｼｯｸUB" pitchFamily="50" charset="-128"/>
              </a:rPr>
              <a:t>金額　</a:t>
            </a:r>
            <a:r>
              <a:rPr lang="ja-JP" altLang="en-US" sz="2800" strike="noStrike" noProof="1">
                <a:solidFill>
                  <a:schemeClr val="tx1"/>
                </a:solidFill>
                <a:latin typeface="HGS創英角ｺﾞｼｯｸUB" pitchFamily="50" charset="-128"/>
                <a:ea typeface="HGS創英角ｺﾞｼｯｸUB" pitchFamily="50" charset="-128"/>
              </a:rPr>
              <a:t>１０万円</a:t>
            </a:r>
            <a:r>
              <a:rPr lang="ja-JP" altLang="en-US" sz="2800" strike="noStrike" noProof="1">
                <a:solidFill>
                  <a:srgbClr val="FF0000"/>
                </a:solidFill>
                <a:latin typeface="HGS創英角ｺﾞｼｯｸUB" pitchFamily="50" charset="-128"/>
                <a:ea typeface="HGS創英角ｺﾞｼｯｸUB" pitchFamily="50" charset="-128"/>
              </a:rPr>
              <a:t> </a:t>
            </a:r>
            <a:r>
              <a:rPr lang="ja-JP" altLang="en-US" sz="2800" strike="noStrike" noProof="1">
                <a:latin typeface="HGS創英角ｺﾞｼｯｸUB" pitchFamily="50" charset="-128"/>
                <a:ea typeface="HGS創英角ｺﾞｼｯｸUB" pitchFamily="50" charset="-128"/>
              </a:rPr>
              <a:t>単位（高額医療・出産以外）</a:t>
            </a:r>
            <a:endParaRPr lang="en-US" altLang="ja-JP" sz="2800" strike="noStrike" noProof="1">
              <a:latin typeface="HGS創英角ｺﾞｼｯｸUB" pitchFamily="50" charset="-128"/>
              <a:ea typeface="HGS創英角ｺﾞｼｯｸUB"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additive="base">
                                        <p:cTn id="6" dur="1" fill="hold">
                                          <p:stCondLst>
                                            <p:cond delay="0"/>
                                          </p:stCondLst>
                                        </p:cTn>
                                        <p:tgtEl>
                                          <p:spTgt spid="18527">
                                            <p:txEl>
                                              <p:pRg st="1" end="1"/>
                                            </p:txEl>
                                          </p:spTgt>
                                        </p:tgtEl>
                                        <p:attrNameLst>
                                          <p:attrName>style.visibility</p:attrName>
                                        </p:attrNameLst>
                                      </p:cBhvr>
                                      <p:to>
                                        <p:strVal val="visible"/>
                                      </p:to>
                                    </p:set>
                                    <p:animEffect transition="in" filter="blinds(horizontal)">
                                      <p:cBhvr additive="base">
                                        <p:cTn id="7" dur="1000"/>
                                        <p:tgtEl>
                                          <p:spTgt spid="18527">
                                            <p:txEl>
                                              <p:pRg st="1" end="1"/>
                                            </p:txEl>
                                          </p:spTgt>
                                        </p:tgtEl>
                                      </p:cBhvr>
                                    </p:animEffect>
                                  </p:childTnLst>
                                </p:cTn>
                              </p:par>
                              <p:par>
                                <p:cTn id="8" presetID="3" presetClass="entr" presetSubtype="10" fill="hold" nodeType="withEffect">
                                  <p:stCondLst>
                                    <p:cond delay="0"/>
                                  </p:stCondLst>
                                  <p:childTnLst>
                                    <p:set>
                                      <p:cBhvr additive="base">
                                        <p:cTn id="9" dur="1" fill="hold">
                                          <p:stCondLst>
                                            <p:cond delay="0"/>
                                          </p:stCondLst>
                                        </p:cTn>
                                        <p:tgtEl>
                                          <p:spTgt spid="18527">
                                            <p:txEl>
                                              <p:pRg st="2" end="2"/>
                                            </p:txEl>
                                          </p:spTgt>
                                        </p:tgtEl>
                                        <p:attrNameLst>
                                          <p:attrName>style.visibility</p:attrName>
                                        </p:attrNameLst>
                                      </p:cBhvr>
                                      <p:to>
                                        <p:strVal val="visible"/>
                                      </p:to>
                                    </p:set>
                                    <p:animEffect transition="in" filter="blinds(horizontal)">
                                      <p:cBhvr additive="base">
                                        <p:cTn id="10" dur="1000"/>
                                        <p:tgtEl>
                                          <p:spTgt spid="18527">
                                            <p:txEl>
                                              <p:pRg st="2" end="2"/>
                                            </p:txEl>
                                          </p:spTgt>
                                        </p:tgtEl>
                                      </p:cBhvr>
                                    </p:animEffect>
                                  </p:childTnLst>
                                </p:cTn>
                              </p:par>
                              <p:par>
                                <p:cTn id="11" presetID="3" presetClass="entr" presetSubtype="10" fill="hold" nodeType="withEffect">
                                  <p:stCondLst>
                                    <p:cond delay="0"/>
                                  </p:stCondLst>
                                  <p:childTnLst>
                                    <p:set>
                                      <p:cBhvr additive="base">
                                        <p:cTn id="12" dur="1" fill="hold">
                                          <p:stCondLst>
                                            <p:cond delay="0"/>
                                          </p:stCondLst>
                                        </p:cTn>
                                        <p:tgtEl>
                                          <p:spTgt spid="18527">
                                            <p:txEl>
                                              <p:pRg st="3" end="3"/>
                                            </p:txEl>
                                          </p:spTgt>
                                        </p:tgtEl>
                                        <p:attrNameLst>
                                          <p:attrName>style.visibility</p:attrName>
                                        </p:attrNameLst>
                                      </p:cBhvr>
                                      <p:to>
                                        <p:strVal val="visible"/>
                                      </p:to>
                                    </p:set>
                                    <p:animEffect transition="in" filter="blinds(horizontal)">
                                      <p:cBhvr additive="base">
                                        <p:cTn id="13" dur="1000"/>
                                        <p:tgtEl>
                                          <p:spTgt spid="18527">
                                            <p:txEl>
                                              <p:pRg st="3" end="3"/>
                                            </p:txEl>
                                          </p:spTgt>
                                        </p:tgtEl>
                                      </p:cBhvr>
                                    </p:animEffect>
                                  </p:childTnLst>
                                </p:cTn>
                              </p:par>
                              <p:par>
                                <p:cTn id="14" presetID="3" presetClass="entr" presetSubtype="10" fill="hold" nodeType="withEffect">
                                  <p:stCondLst>
                                    <p:cond delay="0"/>
                                  </p:stCondLst>
                                  <p:childTnLst>
                                    <p:set>
                                      <p:cBhvr additive="base">
                                        <p:cTn id="15" dur="1" fill="hold">
                                          <p:stCondLst>
                                            <p:cond delay="0"/>
                                          </p:stCondLst>
                                        </p:cTn>
                                        <p:tgtEl>
                                          <p:spTgt spid="18527">
                                            <p:txEl>
                                              <p:pRg st="4" end="4"/>
                                            </p:txEl>
                                          </p:spTgt>
                                        </p:tgtEl>
                                        <p:attrNameLst>
                                          <p:attrName>style.visibility</p:attrName>
                                        </p:attrNameLst>
                                      </p:cBhvr>
                                      <p:to>
                                        <p:strVal val="visible"/>
                                      </p:to>
                                    </p:set>
                                    <p:animEffect transition="in" filter="blinds(horizontal)">
                                      <p:cBhvr additive="base">
                                        <p:cTn id="16" dur="1000"/>
                                        <p:tgtEl>
                                          <p:spTgt spid="18527">
                                            <p:txEl>
                                              <p:pRg st="4" end="4"/>
                                            </p:txEl>
                                          </p:spTgt>
                                        </p:tgtEl>
                                      </p:cBhvr>
                                    </p:animEffect>
                                  </p:childTnLst>
                                </p:cTn>
                              </p:par>
                              <p:par>
                                <p:cTn id="17" presetID="3" presetClass="entr" presetSubtype="10" fill="hold" nodeType="withEffect">
                                  <p:stCondLst>
                                    <p:cond delay="0"/>
                                  </p:stCondLst>
                                  <p:childTnLst>
                                    <p:set>
                                      <p:cBhvr additive="base">
                                        <p:cTn id="18" dur="1" fill="hold">
                                          <p:stCondLst>
                                            <p:cond delay="0"/>
                                          </p:stCondLst>
                                        </p:cTn>
                                        <p:tgtEl>
                                          <p:spTgt spid="18527">
                                            <p:txEl>
                                              <p:pRg st="5" end="5"/>
                                            </p:txEl>
                                          </p:spTgt>
                                        </p:tgtEl>
                                        <p:attrNameLst>
                                          <p:attrName>style.visibility</p:attrName>
                                        </p:attrNameLst>
                                      </p:cBhvr>
                                      <p:to>
                                        <p:strVal val="visible"/>
                                      </p:to>
                                    </p:set>
                                    <p:animEffect transition="in" filter="blinds(horizontal)">
                                      <p:cBhvr additive="base">
                                        <p:cTn id="19" dur="1000"/>
                                        <p:tgtEl>
                                          <p:spTgt spid="18527">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nodeType="clickEffect">
                                  <p:stCondLst>
                                    <p:cond delay="0"/>
                                  </p:stCondLst>
                                  <p:childTnLst>
                                    <p:set>
                                      <p:cBhvr additive="base">
                                        <p:cTn id="23" dur="1" fill="hold">
                                          <p:stCondLst>
                                            <p:cond delay="0"/>
                                          </p:stCondLst>
                                        </p:cTn>
                                        <p:tgtEl>
                                          <p:spTgt spid="18527">
                                            <p:txEl>
                                              <p:pRg st="6" end="6"/>
                                            </p:txEl>
                                          </p:spTgt>
                                        </p:tgtEl>
                                        <p:attrNameLst>
                                          <p:attrName>style.visibility</p:attrName>
                                        </p:attrNameLst>
                                      </p:cBhvr>
                                      <p:to>
                                        <p:strVal val="visible"/>
                                      </p:to>
                                    </p:set>
                                    <p:animEffect transition="in" filter="wipe(down)">
                                      <p:cBhvr additive="base">
                                        <p:cTn id="24" dur="580">
                                          <p:stCondLst>
                                            <p:cond delay="0"/>
                                          </p:stCondLst>
                                        </p:cTn>
                                        <p:tgtEl>
                                          <p:spTgt spid="18527">
                                            <p:txEl>
                                              <p:pRg st="6" end="6"/>
                                            </p:txEl>
                                          </p:spTgt>
                                        </p:tgtEl>
                                      </p:cBhvr>
                                    </p:animEffect>
                                    <p:anim calcmode="lin" valueType="num">
                                      <p:cBhvr additive="base">
                                        <p:cTn id="25" dur="1822" fill="hold" tmFilter="0,0; 0.14,0.36; 0.43,0.73; 0.71,0.91; 1.0,1.0">
                                          <p:stCondLst>
                                            <p:cond delay="0"/>
                                          </p:stCondLst>
                                        </p:cTn>
                                        <p:tgtEl>
                                          <p:spTgt spid="18527">
                                            <p:txEl>
                                              <p:pRg st="6" end="6"/>
                                            </p:txEl>
                                          </p:spTgt>
                                        </p:tgtEl>
                                        <p:attrNameLst>
                                          <p:attrName>ppt_x</p:attrName>
                                        </p:attrNameLst>
                                      </p:cBhvr>
                                      <p:tavLst>
                                        <p:tav tm="0">
                                          <p:val>
                                            <p:strVal val="#ppt_x-0.25"/>
                                          </p:val>
                                        </p:tav>
                                        <p:tav tm="100000">
                                          <p:val>
                                            <p:strVal val="#ppt_x"/>
                                          </p:val>
                                        </p:tav>
                                      </p:tavLst>
                                    </p:anim>
                                    <p:anim calcmode="lin" valueType="num">
                                      <p:cBhvr additive="base">
                                        <p:cTn id="26" dur="664" fill="hold" tmFilter="0.0,0.0; 0.25,0.07; 0.50,0.2; 0.75,0.467; 1.0,1.0">
                                          <p:stCondLst>
                                            <p:cond delay="0"/>
                                          </p:stCondLst>
                                        </p:cTn>
                                        <p:tgtEl>
                                          <p:spTgt spid="18527">
                                            <p:txEl>
                                              <p:pRg st="6" end="6"/>
                                            </p:txEl>
                                          </p:spTgt>
                                        </p:tgtEl>
                                        <p:attrNameLst>
                                          <p:attrName>ppt_y</p:attrName>
                                        </p:attrNameLst>
                                      </p:cBhvr>
                                      <p:tavLst>
                                        <p:tav tm="0" fmla="#ppt_y-sin(pi*$)/3">
                                          <p:val>
                                            <p:fltVal val="0.5"/>
                                          </p:val>
                                        </p:tav>
                                        <p:tav tm="100000">
                                          <p:val>
                                            <p:fltVal val="1"/>
                                          </p:val>
                                        </p:tav>
                                      </p:tavLst>
                                    </p:anim>
                                    <p:anim calcmode="lin" valueType="num">
                                      <p:cBhvr additive="base">
                                        <p:cTn id="27" dur="664" fill="hold" tmFilter="0, 0; 0.125,0.2665; 0.25,0.4; 0.375,0.465; 0.5,0.5;  0.625,0.535; 0.75,0.6; 0.875,0.7335; 1,1">
                                          <p:stCondLst>
                                            <p:cond delay="664"/>
                                          </p:stCondLst>
                                        </p:cTn>
                                        <p:tgtEl>
                                          <p:spTgt spid="18527">
                                            <p:txEl>
                                              <p:pRg st="6" end="6"/>
                                            </p:txEl>
                                          </p:spTgt>
                                        </p:tgtEl>
                                        <p:attrNameLst>
                                          <p:attrName>ppt_y</p:attrName>
                                        </p:attrNameLst>
                                      </p:cBhvr>
                                      <p:tavLst>
                                        <p:tav tm="0" fmla="#ppt_y-sin(pi*$)/9">
                                          <p:val>
                                            <p:fltVal val="0"/>
                                          </p:val>
                                        </p:tav>
                                        <p:tav tm="100000">
                                          <p:val>
                                            <p:fltVal val="1"/>
                                          </p:val>
                                        </p:tav>
                                      </p:tavLst>
                                    </p:anim>
                                    <p:anim calcmode="lin" valueType="num">
                                      <p:cBhvr additive="base">
                                        <p:cTn id="28" dur="332" fill="hold" tmFilter="0, 0; 0.125,0.2665; 0.25,0.4; 0.375,0.465; 0.5,0.5;  0.625,0.535; 0.75,0.6; 0.875,0.7335; 1,1">
                                          <p:stCondLst>
                                            <p:cond delay="1324"/>
                                          </p:stCondLst>
                                        </p:cTn>
                                        <p:tgtEl>
                                          <p:spTgt spid="18527">
                                            <p:txEl>
                                              <p:pRg st="6" end="6"/>
                                            </p:txEl>
                                          </p:spTgt>
                                        </p:tgtEl>
                                        <p:attrNameLst>
                                          <p:attrName>ppt_y</p:attrName>
                                        </p:attrNameLst>
                                      </p:cBhvr>
                                      <p:tavLst>
                                        <p:tav tm="0" fmla="#ppt_y-sin(pi*$)/27">
                                          <p:val>
                                            <p:fltVal val="0"/>
                                          </p:val>
                                        </p:tav>
                                        <p:tav tm="100000">
                                          <p:val>
                                            <p:fltVal val="1"/>
                                          </p:val>
                                        </p:tav>
                                      </p:tavLst>
                                    </p:anim>
                                    <p:anim calcmode="lin" valueType="num">
                                      <p:cBhvr additive="base">
                                        <p:cTn id="29" dur="164" fill="hold" tmFilter="0, 0; 0.125,0.2665; 0.25,0.4; 0.375,0.465; 0.5,0.5;  0.625,0.535; 0.75,0.6; 0.875,0.7335; 1,1">
                                          <p:stCondLst>
                                            <p:cond delay="1656"/>
                                          </p:stCondLst>
                                        </p:cTn>
                                        <p:tgtEl>
                                          <p:spTgt spid="18527">
                                            <p:txEl>
                                              <p:pRg st="6" end="6"/>
                                            </p:txEl>
                                          </p:spTgt>
                                        </p:tgtEl>
                                        <p:attrNameLst>
                                          <p:attrName>ppt_y</p:attrName>
                                        </p:attrNameLst>
                                      </p:cBhvr>
                                      <p:tavLst>
                                        <p:tav tm="0" fmla="#ppt_y-sin(pi*$)/81">
                                          <p:val>
                                            <p:fltVal val="0"/>
                                          </p:val>
                                        </p:tav>
                                        <p:tav tm="100000">
                                          <p:val>
                                            <p:fltVal val="1"/>
                                          </p:val>
                                        </p:tav>
                                      </p:tavLst>
                                    </p:anim>
                                    <p:animScale>
                                      <p:cBhvr additive="base">
                                        <p:cTn id="30" dur="26" fill="hold">
                                          <p:stCondLst>
                                            <p:cond delay="650"/>
                                          </p:stCondLst>
                                        </p:cTn>
                                        <p:tgtEl>
                                          <p:spTgt spid="18527">
                                            <p:txEl>
                                              <p:pRg st="6" end="6"/>
                                            </p:txEl>
                                          </p:spTgt>
                                        </p:tgtEl>
                                      </p:cBhvr>
                                      <p:to x="100000" y="60000"/>
                                    </p:animScale>
                                    <p:animScale>
                                      <p:cBhvr additive="base">
                                        <p:cTn id="31" dur="166" decel="50000" fill="hold">
                                          <p:stCondLst>
                                            <p:cond delay="676"/>
                                          </p:stCondLst>
                                        </p:cTn>
                                        <p:tgtEl>
                                          <p:spTgt spid="18527">
                                            <p:txEl>
                                              <p:pRg st="6" end="6"/>
                                            </p:txEl>
                                          </p:spTgt>
                                        </p:tgtEl>
                                      </p:cBhvr>
                                      <p:to x="100000" y="100000"/>
                                    </p:animScale>
                                    <p:animScale>
                                      <p:cBhvr additive="base">
                                        <p:cTn id="32" dur="26" fill="hold">
                                          <p:stCondLst>
                                            <p:cond delay="1312"/>
                                          </p:stCondLst>
                                        </p:cTn>
                                        <p:tgtEl>
                                          <p:spTgt spid="18527">
                                            <p:txEl>
                                              <p:pRg st="6" end="6"/>
                                            </p:txEl>
                                          </p:spTgt>
                                        </p:tgtEl>
                                      </p:cBhvr>
                                      <p:to x="100000" y="80000"/>
                                    </p:animScale>
                                    <p:animScale>
                                      <p:cBhvr additive="base">
                                        <p:cTn id="33" dur="166" decel="50000" fill="hold">
                                          <p:stCondLst>
                                            <p:cond delay="1338"/>
                                          </p:stCondLst>
                                        </p:cTn>
                                        <p:tgtEl>
                                          <p:spTgt spid="18527">
                                            <p:txEl>
                                              <p:pRg st="6" end="6"/>
                                            </p:txEl>
                                          </p:spTgt>
                                        </p:tgtEl>
                                      </p:cBhvr>
                                      <p:to x="100000" y="100000"/>
                                    </p:animScale>
                                    <p:animScale>
                                      <p:cBhvr additive="base">
                                        <p:cTn id="34" dur="26" fill="hold">
                                          <p:stCondLst>
                                            <p:cond delay="1642"/>
                                          </p:stCondLst>
                                        </p:cTn>
                                        <p:tgtEl>
                                          <p:spTgt spid="18527">
                                            <p:txEl>
                                              <p:pRg st="6" end="6"/>
                                            </p:txEl>
                                          </p:spTgt>
                                        </p:tgtEl>
                                      </p:cBhvr>
                                      <p:to x="100000" y="90000"/>
                                    </p:animScale>
                                    <p:animScale>
                                      <p:cBhvr additive="base">
                                        <p:cTn id="35" dur="166" decel="50000" fill="hold">
                                          <p:stCondLst>
                                            <p:cond delay="1668"/>
                                          </p:stCondLst>
                                        </p:cTn>
                                        <p:tgtEl>
                                          <p:spTgt spid="18527">
                                            <p:txEl>
                                              <p:pRg st="6" end="6"/>
                                            </p:txEl>
                                          </p:spTgt>
                                        </p:tgtEl>
                                      </p:cBhvr>
                                      <p:to x="100000" y="100000"/>
                                    </p:animScale>
                                    <p:animScale>
                                      <p:cBhvr additive="base">
                                        <p:cTn id="36" dur="26" fill="hold">
                                          <p:stCondLst>
                                            <p:cond delay="1808"/>
                                          </p:stCondLst>
                                        </p:cTn>
                                        <p:tgtEl>
                                          <p:spTgt spid="18527">
                                            <p:txEl>
                                              <p:pRg st="6" end="6"/>
                                            </p:txEl>
                                          </p:spTgt>
                                        </p:tgtEl>
                                      </p:cBhvr>
                                      <p:to x="100000" y="95000"/>
                                    </p:animScale>
                                    <p:animScale>
                                      <p:cBhvr additive="base">
                                        <p:cTn id="37" dur="166" decel="50000" fill="hold">
                                          <p:stCondLst>
                                            <p:cond delay="1834"/>
                                          </p:stCondLst>
                                        </p:cTn>
                                        <p:tgtEl>
                                          <p:spTgt spid="18527">
                                            <p:txEl>
                                              <p:pRg st="6" end="6"/>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5"/>
          <p:cNvPicPr>
            <a:picLocks noChangeAspect="1"/>
          </p:cNvPicPr>
          <p:nvPr/>
        </p:nvPicPr>
        <p:blipFill>
          <a:blip r:embed="rId3"/>
          <a:stretch>
            <a:fillRect/>
          </a:stretch>
        </p:blipFill>
        <p:spPr>
          <a:xfrm>
            <a:off x="6171118" y="2924944"/>
            <a:ext cx="3118288" cy="3739323"/>
          </a:xfrm>
          <a:prstGeom prst="rect">
            <a:avLst/>
          </a:prstGeom>
          <a:noFill/>
          <a:ln w="9525">
            <a:noFill/>
          </a:ln>
        </p:spPr>
      </p:pic>
      <p:sp>
        <p:nvSpPr>
          <p:cNvPr id="36865"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smtClean="0">
                <a:solidFill>
                  <a:schemeClr val="tx1"/>
                </a:solidFill>
                <a:latin typeface="HGS創英角ｺﾞｼｯｸUB" pitchFamily="50" charset="-128"/>
                <a:ea typeface="HGS創英角ｺﾞｼｯｸUB" pitchFamily="50" charset="-128"/>
              </a:rPr>
              <a:t> </a:t>
            </a:r>
            <a:r>
              <a:rPr lang="ja-JP" altLang="en-US" dirty="0" smtClean="0">
                <a:solidFill>
                  <a:srgbClr val="0070C0"/>
                </a:solidFill>
                <a:latin typeface="HGS創英角ｺﾞｼｯｸUB" pitchFamily="50" charset="-128"/>
                <a:ea typeface="HGS創英角ｺﾞｼｯｸUB" pitchFamily="50" charset="-128"/>
              </a:rPr>
              <a:t>保健</a:t>
            </a:r>
            <a:r>
              <a:rPr lang="ja-JP" altLang="en-US" dirty="0">
                <a:solidFill>
                  <a:srgbClr val="0070C0"/>
                </a:solidFill>
                <a:latin typeface="HGS創英角ｺﾞｼｯｸUB" pitchFamily="50" charset="-128"/>
                <a:ea typeface="HGS創英角ｺﾞｼｯｸUB" pitchFamily="50" charset="-128"/>
              </a:rPr>
              <a:t>事業について</a:t>
            </a:r>
          </a:p>
        </p:txBody>
      </p:sp>
      <p:sp>
        <p:nvSpPr>
          <p:cNvPr id="21611" name="コンテンツ プレースホルダ 4"/>
          <p:cNvSpPr>
            <a:spLocks noGrp="1"/>
          </p:cNvSpPr>
          <p:nvPr>
            <p:ph idx="4294967295"/>
          </p:nvPr>
        </p:nvSpPr>
        <p:spPr>
          <a:xfrm>
            <a:off x="323528" y="1412776"/>
            <a:ext cx="8642350" cy="5111750"/>
          </a:xfrm>
          <a:ln/>
        </p:spPr>
        <p:txBody>
          <a:bodyPr wrap="square" lIns="91440" tIns="45720" rIns="91440" bIns="45720" anchor="t">
            <a:normAutofit/>
          </a:bodyPr>
          <a:lstStyle/>
          <a:p>
            <a:pPr>
              <a:buNone/>
            </a:pPr>
            <a:r>
              <a:rPr lang="ja-JP" altLang="en-US" sz="3600" dirty="0" smtClean="0">
                <a:latin typeface="HGP創英角ｺﾞｼｯｸUB" pitchFamily="50" charset="-128"/>
                <a:ea typeface="HGP創英角ｺﾞｼｯｸUB" pitchFamily="50" charset="-128"/>
              </a:rPr>
              <a:t>○健康</a:t>
            </a:r>
            <a:r>
              <a:rPr lang="ja-JP" altLang="en-US" sz="3600" dirty="0">
                <a:latin typeface="HGP創英角ｺﾞｼｯｸUB" pitchFamily="50" charset="-128"/>
                <a:ea typeface="HGP創英角ｺﾞｼｯｸUB" pitchFamily="50" charset="-128"/>
              </a:rPr>
              <a:t>管理講座</a:t>
            </a:r>
            <a:endParaRPr lang="en-US" altLang="ja-JP" sz="3600" dirty="0">
              <a:latin typeface="HGP創英角ｺﾞｼｯｸUB" pitchFamily="50" charset="-128"/>
              <a:ea typeface="HGP創英角ｺﾞｼｯｸUB" pitchFamily="50" charset="-128"/>
            </a:endParaRPr>
          </a:p>
          <a:p>
            <a:pPr>
              <a:buNone/>
            </a:pPr>
            <a:r>
              <a:rPr lang="ja-JP" altLang="en-US" sz="3600" dirty="0" smtClean="0">
                <a:latin typeface="HGP創英角ｺﾞｼｯｸUB" pitchFamily="50" charset="-128"/>
                <a:ea typeface="HGP創英角ｺﾞｼｯｸUB" pitchFamily="50" charset="-128"/>
              </a:rPr>
              <a:t>○芸術</a:t>
            </a:r>
            <a:r>
              <a:rPr lang="ja-JP" altLang="en-US" sz="3600" dirty="0">
                <a:latin typeface="HGP創英角ｺﾞｼｯｸUB" pitchFamily="50" charset="-128"/>
                <a:ea typeface="HGP創英角ｺﾞｼｯｸUB" pitchFamily="50" charset="-128"/>
              </a:rPr>
              <a:t>鑑賞補助事業</a:t>
            </a:r>
            <a:endParaRPr lang="en-US" altLang="ja-JP" sz="3600" dirty="0">
              <a:latin typeface="HGP創英角ｺﾞｼｯｸUB" pitchFamily="50" charset="-128"/>
              <a:ea typeface="HGP創英角ｺﾞｼｯｸUB" pitchFamily="50" charset="-128"/>
            </a:endParaRPr>
          </a:p>
          <a:p>
            <a:pPr>
              <a:buNone/>
            </a:pPr>
            <a:r>
              <a:rPr lang="ja-JP" altLang="en-US" sz="3600" dirty="0" smtClean="0">
                <a:latin typeface="HGP創英角ｺﾞｼｯｸUB" pitchFamily="50" charset="-128"/>
                <a:ea typeface="HGP創英角ｺﾞｼｯｸUB" pitchFamily="50" charset="-128"/>
              </a:rPr>
              <a:t>○宿泊施設利用補助（高知会館のみ）</a:t>
            </a:r>
            <a:endParaRPr lang="en-US" altLang="ja-JP" sz="3600" dirty="0">
              <a:latin typeface="HGP創英角ｺﾞｼｯｸUB" pitchFamily="50" charset="-128"/>
              <a:ea typeface="HGP創英角ｺﾞｼｯｸUB" pitchFamily="50" charset="-128"/>
            </a:endParaRPr>
          </a:p>
          <a:p>
            <a:pPr>
              <a:buNone/>
            </a:pPr>
            <a:r>
              <a:rPr lang="ja-JP" altLang="en-US" sz="3600" dirty="0" smtClean="0">
                <a:latin typeface="HGP創英角ｺﾞｼｯｸUB" pitchFamily="50" charset="-128"/>
                <a:ea typeface="HGP創英角ｺﾞｼｯｸUB" pitchFamily="50" charset="-128"/>
              </a:rPr>
              <a:t>○ベネフィットステーション</a:t>
            </a:r>
            <a:endParaRPr lang="en-US" altLang="ja-JP" sz="3600" dirty="0">
              <a:latin typeface="HGP創英角ｺﾞｼｯｸUB" pitchFamily="50" charset="-128"/>
              <a:ea typeface="HGP創英角ｺﾞｼｯｸUB" pitchFamily="50" charset="-128"/>
            </a:endParaRPr>
          </a:p>
          <a:p>
            <a:pPr>
              <a:buNone/>
            </a:pPr>
            <a:r>
              <a:rPr lang="ja-JP" altLang="en-US" sz="3600" dirty="0" smtClean="0">
                <a:latin typeface="HGP創英角ｺﾞｼｯｸUB" pitchFamily="50" charset="-128"/>
                <a:ea typeface="HGP創英角ｺﾞｼｯｸUB" pitchFamily="50" charset="-128"/>
              </a:rPr>
              <a:t>○特定</a:t>
            </a:r>
            <a:r>
              <a:rPr lang="ja-JP" altLang="en-US" sz="3600" dirty="0">
                <a:latin typeface="HGP創英角ｺﾞｼｯｸUB" pitchFamily="50" charset="-128"/>
                <a:ea typeface="HGP創英角ｺﾞｼｯｸUB" pitchFamily="50" charset="-128"/>
              </a:rPr>
              <a:t>保健指導　　　等</a:t>
            </a:r>
            <a:endParaRPr lang="en-US" altLang="ja-JP" sz="3600" dirty="0">
              <a:latin typeface="HGP創英角ｺﾞｼｯｸUB" pitchFamily="50" charset="-128"/>
              <a:ea typeface="HGP創英角ｺﾞｼｯｸUB" pitchFamily="50" charset="-128"/>
            </a:endParaRPr>
          </a:p>
        </p:txBody>
      </p:sp>
      <p:sp>
        <p:nvSpPr>
          <p:cNvPr id="5" name="円/楕円 4"/>
          <p:cNvSpPr/>
          <p:nvPr/>
        </p:nvSpPr>
        <p:spPr>
          <a:xfrm>
            <a:off x="323528" y="2636912"/>
            <a:ext cx="7563172" cy="864096"/>
          </a:xfrm>
          <a:prstGeom prst="ellipse">
            <a:avLst/>
          </a:prstGeom>
          <a:noFill/>
          <a:ln w="38100" cap="flat" cmpd="sng">
            <a:solidFill>
              <a:srgbClr val="C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21611">
                                            <p:txEl>
                                              <p:pRg st="0" end="0"/>
                                            </p:txEl>
                                          </p:spTgt>
                                        </p:tgtEl>
                                        <p:attrNameLst>
                                          <p:attrName>style.visibility</p:attrName>
                                        </p:attrNameLst>
                                      </p:cBhvr>
                                      <p:to>
                                        <p:strVal val="visible"/>
                                      </p:to>
                                    </p:set>
                                    <p:anim calcmode="lin" valueType="num">
                                      <p:cBhvr additive="base">
                                        <p:cTn id="7" dur="1000" fill="hold"/>
                                        <p:tgtEl>
                                          <p:spTgt spid="2161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16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additive="base">
                                        <p:cTn id="12" dur="1" fill="hold">
                                          <p:stCondLst>
                                            <p:cond delay="0"/>
                                          </p:stCondLst>
                                        </p:cTn>
                                        <p:tgtEl>
                                          <p:spTgt spid="21611">
                                            <p:txEl>
                                              <p:pRg st="1" end="1"/>
                                            </p:txEl>
                                          </p:spTgt>
                                        </p:tgtEl>
                                        <p:attrNameLst>
                                          <p:attrName>style.visibility</p:attrName>
                                        </p:attrNameLst>
                                      </p:cBhvr>
                                      <p:to>
                                        <p:strVal val="visible"/>
                                      </p:to>
                                    </p:set>
                                    <p:anim calcmode="lin" valueType="num">
                                      <p:cBhvr additive="base">
                                        <p:cTn id="13" dur="1000" fill="hold"/>
                                        <p:tgtEl>
                                          <p:spTgt spid="21611">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161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additive="base">
                                        <p:cTn id="16" dur="1" fill="hold">
                                          <p:stCondLst>
                                            <p:cond delay="0"/>
                                          </p:stCondLst>
                                        </p:cTn>
                                        <p:tgtEl>
                                          <p:spTgt spid="21611">
                                            <p:txEl>
                                              <p:pRg st="2" end="2"/>
                                            </p:txEl>
                                          </p:spTgt>
                                        </p:tgtEl>
                                        <p:attrNameLst>
                                          <p:attrName>style.visibility</p:attrName>
                                        </p:attrNameLst>
                                      </p:cBhvr>
                                      <p:to>
                                        <p:strVal val="visible"/>
                                      </p:to>
                                    </p:set>
                                    <p:anim calcmode="lin" valueType="num">
                                      <p:cBhvr additive="base">
                                        <p:cTn id="17" dur="1000" fill="hold"/>
                                        <p:tgtEl>
                                          <p:spTgt spid="21611">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21611">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additive="base">
                                        <p:cTn id="20" dur="1" fill="hold">
                                          <p:stCondLst>
                                            <p:cond delay="0"/>
                                          </p:stCondLst>
                                        </p:cTn>
                                        <p:tgtEl>
                                          <p:spTgt spid="21611">
                                            <p:txEl>
                                              <p:pRg st="3" end="3"/>
                                            </p:txEl>
                                          </p:spTgt>
                                        </p:tgtEl>
                                        <p:attrNameLst>
                                          <p:attrName>style.visibility</p:attrName>
                                        </p:attrNameLst>
                                      </p:cBhvr>
                                      <p:to>
                                        <p:strVal val="visible"/>
                                      </p:to>
                                    </p:set>
                                    <p:anim calcmode="lin" valueType="num">
                                      <p:cBhvr additive="base">
                                        <p:cTn id="21" dur="1000" fill="hold"/>
                                        <p:tgtEl>
                                          <p:spTgt spid="21611">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21611">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additive="base">
                                        <p:cTn id="24" dur="1" fill="hold">
                                          <p:stCondLst>
                                            <p:cond delay="0"/>
                                          </p:stCondLst>
                                        </p:cTn>
                                        <p:tgtEl>
                                          <p:spTgt spid="21611">
                                            <p:txEl>
                                              <p:pRg st="4" end="4"/>
                                            </p:txEl>
                                          </p:spTgt>
                                        </p:tgtEl>
                                        <p:attrNameLst>
                                          <p:attrName>style.visibility</p:attrName>
                                        </p:attrNameLst>
                                      </p:cBhvr>
                                      <p:to>
                                        <p:strVal val="visible"/>
                                      </p:to>
                                    </p:set>
                                    <p:anim calcmode="lin" valueType="num">
                                      <p:cBhvr additive="base">
                                        <p:cTn id="25" dur="1000" fill="hold"/>
                                        <p:tgtEl>
                                          <p:spTgt spid="21611">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16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タイトル 1"/>
          <p:cNvSpPr>
            <a:spLocks noGrp="1"/>
          </p:cNvSpPr>
          <p:nvPr>
            <p:ph type="title" idx="4294967295"/>
          </p:nvPr>
        </p:nvSpPr>
        <p:spPr>
          <a:xfrm>
            <a:off x="0" y="44624"/>
            <a:ext cx="7886700" cy="1325563"/>
          </a:xfrm>
          <a:ln/>
        </p:spPr>
        <p:txBody>
          <a:bodyPr wrap="square" lIns="91440" tIns="45720" rIns="91440" bIns="45720" anchor="t"/>
          <a:lstStyle/>
          <a:p>
            <a:pPr algn="l"/>
            <a:r>
              <a:rPr lang="ja-JP" altLang="en-US" dirty="0">
                <a:solidFill>
                  <a:srgbClr val="0070C0"/>
                </a:solidFill>
                <a:latin typeface="HGP創英角ｺﾞｼｯｸUB" pitchFamily="50" charset="-128"/>
                <a:ea typeface="HGP創英角ｺﾞｼｯｸUB" pitchFamily="50" charset="-128"/>
              </a:rPr>
              <a:t>保健事業について</a:t>
            </a:r>
          </a:p>
        </p:txBody>
      </p:sp>
      <p:sp>
        <p:nvSpPr>
          <p:cNvPr id="22641" name="円/楕円 5"/>
          <p:cNvSpPr/>
          <p:nvPr/>
        </p:nvSpPr>
        <p:spPr>
          <a:xfrm>
            <a:off x="4355976" y="2924944"/>
            <a:ext cx="1273175" cy="533400"/>
          </a:xfrm>
          <a:prstGeom prst="ellipse">
            <a:avLst/>
          </a:prstGeom>
          <a:noFill/>
          <a:ln w="38100" cap="flat" cmpd="sng">
            <a:solidFill>
              <a:srgbClr val="C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pic>
        <p:nvPicPr>
          <p:cNvPr id="2" name="図 1"/>
          <p:cNvPicPr>
            <a:picLocks noChangeAspect="1"/>
          </p:cNvPicPr>
          <p:nvPr/>
        </p:nvPicPr>
        <p:blipFill>
          <a:blip r:embed="rId3"/>
          <a:stretch>
            <a:fillRect/>
          </a:stretch>
        </p:blipFill>
        <p:spPr>
          <a:xfrm>
            <a:off x="539552" y="704273"/>
            <a:ext cx="8249900" cy="6109103"/>
          </a:xfrm>
          <a:prstGeom prst="rect">
            <a:avLst/>
          </a:prstGeom>
        </p:spPr>
      </p:pic>
      <p:sp>
        <p:nvSpPr>
          <p:cNvPr id="3" name="角丸四角形 2"/>
          <p:cNvSpPr/>
          <p:nvPr/>
        </p:nvSpPr>
        <p:spPr>
          <a:xfrm>
            <a:off x="611560" y="2581186"/>
            <a:ext cx="8064000" cy="5400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additive="base">
                                        <p:cTn id="6" dur="1" fill="hold">
                                          <p:stCondLst>
                                            <p:cond delay="0"/>
                                          </p:stCondLst>
                                        </p:cTn>
                                        <p:tgtEl>
                                          <p:spTgt spid="22641"/>
                                        </p:tgtEl>
                                        <p:attrNameLst>
                                          <p:attrName>style.visibility</p:attrName>
                                        </p:attrNameLst>
                                      </p:cBhvr>
                                      <p:to>
                                        <p:strVal val="visible"/>
                                      </p:to>
                                    </p:set>
                                    <p:animEffect transition="in" filter="barn(inVertical)">
                                      <p:cBhvr additive="base">
                                        <p:cTn id="7" dur="1500"/>
                                        <p:tgtEl>
                                          <p:spTgt spid="226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4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70" name="Picture 2" descr="祝福されている新郎新婦のイラスト（結婚式）">
            <a:hlinkClick r:id="rId3"/>
          </p:cNvPr>
          <p:cNvPicPr>
            <a:picLocks noChangeAspect="1"/>
          </p:cNvPicPr>
          <p:nvPr/>
        </p:nvPicPr>
        <p:blipFill>
          <a:blip r:embed="rId4"/>
          <a:stretch>
            <a:fillRect/>
          </a:stretch>
        </p:blipFill>
        <p:spPr>
          <a:xfrm>
            <a:off x="179512" y="4077072"/>
            <a:ext cx="2664296" cy="2091635"/>
          </a:xfrm>
          <a:prstGeom prst="rect">
            <a:avLst/>
          </a:prstGeom>
          <a:noFill/>
          <a:ln w="9525">
            <a:noFill/>
          </a:ln>
        </p:spPr>
      </p:pic>
      <p:sp>
        <p:nvSpPr>
          <p:cNvPr id="40961" name="タイトル 1"/>
          <p:cNvSpPr>
            <a:spLocks noGrp="1"/>
          </p:cNvSpPr>
          <p:nvPr>
            <p:ph type="title" idx="4294967295"/>
          </p:nvPr>
        </p:nvSpPr>
        <p:spPr>
          <a:xfrm>
            <a:off x="683568" y="548680"/>
            <a:ext cx="7886700" cy="1325563"/>
          </a:xfrm>
          <a:ln/>
        </p:spPr>
        <p:txBody>
          <a:bodyPr wrap="square" lIns="91440" tIns="45720" rIns="91440" bIns="45720" anchor="t"/>
          <a:lstStyle/>
          <a:p>
            <a:pPr algn="l"/>
            <a:r>
              <a:rPr lang="ja-JP" altLang="en-US" dirty="0" smtClean="0">
                <a:solidFill>
                  <a:schemeClr val="tx1"/>
                </a:solidFill>
                <a:latin typeface="HGP創英角ｺﾞｼｯｸUB" pitchFamily="50" charset="-128"/>
                <a:ea typeface="HGP創英角ｺﾞｼｯｸUB" pitchFamily="50" charset="-128"/>
              </a:rPr>
              <a:t> </a:t>
            </a:r>
            <a:r>
              <a:rPr lang="ja-JP" altLang="en-US" dirty="0" smtClean="0">
                <a:solidFill>
                  <a:srgbClr val="0070C0"/>
                </a:solidFill>
                <a:latin typeface="HGP創英角ｺﾞｼｯｸUB" pitchFamily="50" charset="-128"/>
                <a:ea typeface="HGP創英角ｺﾞｼｯｸUB" pitchFamily="50" charset="-128"/>
              </a:rPr>
              <a:t>結婚</a:t>
            </a:r>
            <a:r>
              <a:rPr lang="ja-JP" altLang="en-US" dirty="0">
                <a:solidFill>
                  <a:srgbClr val="0070C0"/>
                </a:solidFill>
                <a:latin typeface="HGP創英角ｺﾞｼｯｸUB" pitchFamily="50" charset="-128"/>
                <a:ea typeface="HGP創英角ｺﾞｼｯｸUB" pitchFamily="50" charset="-128"/>
              </a:rPr>
              <a:t>したとき</a:t>
            </a:r>
          </a:p>
        </p:txBody>
      </p:sp>
      <p:sp>
        <p:nvSpPr>
          <p:cNvPr id="23669" name="コンテンツ プレースホルダ 3"/>
          <p:cNvSpPr>
            <a:spLocks noGrp="1"/>
          </p:cNvSpPr>
          <p:nvPr>
            <p:ph idx="4294967295"/>
          </p:nvPr>
        </p:nvSpPr>
        <p:spPr>
          <a:xfrm>
            <a:off x="323528" y="908720"/>
            <a:ext cx="9793088" cy="3600450"/>
          </a:xfrm>
          <a:ln/>
        </p:spPr>
        <p:txBody>
          <a:bodyPr wrap="square" lIns="91440" tIns="45720" rIns="91440" bIns="45720" anchor="t">
            <a:normAutofit lnSpcReduction="10000"/>
          </a:bodyPr>
          <a:lstStyle/>
          <a:p>
            <a:pPr>
              <a:buNone/>
            </a:pPr>
            <a:r>
              <a:rPr lang="ja-JP" altLang="en-US" dirty="0"/>
              <a:t>　　　　　</a:t>
            </a:r>
            <a:r>
              <a:rPr lang="ja-JP" altLang="en-US" dirty="0" smtClean="0"/>
              <a:t> </a:t>
            </a:r>
            <a:endParaRPr lang="en-US" altLang="ja-JP" dirty="0"/>
          </a:p>
          <a:p>
            <a:pPr>
              <a:buNone/>
            </a:pPr>
            <a:r>
              <a:rPr lang="ja-JP" altLang="en-US" dirty="0"/>
              <a:t>　　　　　　　　　　　　　　　　</a:t>
            </a:r>
            <a:endParaRPr lang="en-US" altLang="ja-JP" dirty="0"/>
          </a:p>
          <a:p>
            <a:pPr>
              <a:buNone/>
            </a:pPr>
            <a:r>
              <a:rPr lang="ja-JP" altLang="en-US" dirty="0"/>
              <a:t>　　　　　　　　</a:t>
            </a:r>
            <a:r>
              <a:rPr lang="ja-JP" altLang="en-US" sz="3600" dirty="0" smtClean="0"/>
              <a:t>○</a:t>
            </a:r>
            <a:r>
              <a:rPr lang="ja-JP" altLang="en-US" sz="3600" b="1" dirty="0" smtClean="0">
                <a:latin typeface="HGP創英角ｺﾞｼｯｸUB" pitchFamily="50" charset="-128"/>
                <a:ea typeface="HGP創英角ｺﾞｼｯｸUB" pitchFamily="50" charset="-128"/>
              </a:rPr>
              <a:t>結婚</a:t>
            </a:r>
            <a:r>
              <a:rPr lang="ja-JP" altLang="en-US" sz="3600" b="1" dirty="0">
                <a:latin typeface="HGP創英角ｺﾞｼｯｸUB" pitchFamily="50" charset="-128"/>
                <a:ea typeface="HGP創英角ｺﾞｼｯｸUB" pitchFamily="50" charset="-128"/>
              </a:rPr>
              <a:t>祝金（互）</a:t>
            </a:r>
            <a:endParaRPr lang="en-US" altLang="ja-JP" sz="3600" b="1" dirty="0">
              <a:latin typeface="HGP創英角ｺﾞｼｯｸUB" pitchFamily="50" charset="-128"/>
              <a:ea typeface="HGP創英角ｺﾞｼｯｸUB" pitchFamily="50" charset="-128"/>
            </a:endParaRPr>
          </a:p>
          <a:p>
            <a:pPr>
              <a:buNone/>
            </a:pPr>
            <a:r>
              <a:rPr lang="ja-JP" altLang="en-US" sz="3200" b="1" dirty="0">
                <a:latin typeface="HGP創英角ｺﾞｼｯｸUB" pitchFamily="50" charset="-128"/>
                <a:ea typeface="HGP創英角ｺﾞｼｯｸUB" pitchFamily="50" charset="-128"/>
              </a:rPr>
              <a:t>　　　　　　　　　</a:t>
            </a:r>
            <a:r>
              <a:rPr lang="ja-JP" altLang="en-US" sz="3200" b="1" dirty="0" smtClean="0">
                <a:latin typeface="HGP創英角ｺﾞｼｯｸUB" pitchFamily="50" charset="-128"/>
                <a:ea typeface="HGP創英角ｺﾞｼｯｸUB" pitchFamily="50" charset="-128"/>
              </a:rPr>
              <a:t>　</a:t>
            </a:r>
            <a:r>
              <a:rPr lang="en-US" altLang="ja-JP" sz="5400" b="1" dirty="0" smtClean="0">
                <a:latin typeface="HGP創英角ｺﾞｼｯｸUB" pitchFamily="50" charset="-128"/>
                <a:ea typeface="HGP創英角ｺﾞｼｯｸUB" pitchFamily="50" charset="-128"/>
              </a:rPr>
              <a:t>20,000</a:t>
            </a:r>
            <a:r>
              <a:rPr lang="ja-JP" altLang="en-US" sz="3200" b="1" dirty="0">
                <a:latin typeface="HGP創英角ｺﾞｼｯｸUB" pitchFamily="50" charset="-128"/>
                <a:ea typeface="HGP創英角ｺﾞｼｯｸUB" pitchFamily="50" charset="-128"/>
              </a:rPr>
              <a:t>円</a:t>
            </a:r>
            <a:endParaRPr lang="en-US" altLang="ja-JP" sz="3200" b="1" dirty="0">
              <a:latin typeface="HGP創英角ｺﾞｼｯｸUB" pitchFamily="50" charset="-128"/>
              <a:ea typeface="HGP創英角ｺﾞｼｯｸUB" pitchFamily="50" charset="-128"/>
            </a:endParaRPr>
          </a:p>
          <a:p>
            <a:pPr>
              <a:buNone/>
            </a:pPr>
            <a:r>
              <a:rPr lang="ja-JP" altLang="en-US" sz="3200" b="1" dirty="0">
                <a:latin typeface="HGP創英角ｺﾞｼｯｸUB" pitchFamily="50" charset="-128"/>
                <a:ea typeface="HGP創英角ｺﾞｼｯｸUB" pitchFamily="50" charset="-128"/>
              </a:rPr>
              <a:t>　　　　　　　　　　　</a:t>
            </a:r>
            <a:endParaRPr lang="en-US" altLang="ja-JP" sz="3200" b="1" dirty="0">
              <a:latin typeface="HGP創英角ｺﾞｼｯｸUB" pitchFamily="50" charset="-128"/>
              <a:ea typeface="HGP創英角ｺﾞｼｯｸUB" pitchFamily="50" charset="-128"/>
            </a:endParaRPr>
          </a:p>
          <a:p>
            <a:pPr>
              <a:buNone/>
            </a:pPr>
            <a:r>
              <a:rPr lang="ja-JP" altLang="en-US" sz="3200" b="1" dirty="0">
                <a:latin typeface="HGP創英角ｺﾞｼｯｸUB" pitchFamily="50" charset="-128"/>
                <a:ea typeface="HGP創英角ｺﾞｼｯｸUB" pitchFamily="50" charset="-128"/>
              </a:rPr>
              <a:t>　　　　　　</a:t>
            </a:r>
            <a:r>
              <a:rPr lang="ja-JP" altLang="en-US" sz="3200" b="1" dirty="0" smtClean="0">
                <a:latin typeface="HGP創英角ｺﾞｼｯｸUB" pitchFamily="50" charset="-128"/>
                <a:ea typeface="HGP創英角ｺﾞｼｯｸUB" pitchFamily="50" charset="-128"/>
              </a:rPr>
              <a:t>　　</a:t>
            </a:r>
            <a:r>
              <a:rPr lang="ja-JP" altLang="en-US" sz="3600" b="1" dirty="0" smtClean="0">
                <a:latin typeface="HGP創英角ｺﾞｼｯｸUB" pitchFamily="50" charset="-128"/>
                <a:ea typeface="HGP創英角ｺﾞｼｯｸUB" pitchFamily="50" charset="-128"/>
              </a:rPr>
              <a:t>＊</a:t>
            </a:r>
            <a:r>
              <a:rPr lang="ja-JP" altLang="en-US" sz="3600" b="1" dirty="0">
                <a:latin typeface="HGP創英角ｺﾞｼｯｸUB" pitchFamily="50" charset="-128"/>
                <a:ea typeface="HGP創英角ｺﾞｼｯｸUB" pitchFamily="50" charset="-128"/>
              </a:rPr>
              <a:t>夫婦とも会員なら双方に支給</a:t>
            </a:r>
            <a:endParaRPr lang="en-US" altLang="ja-JP" sz="3600" b="1" dirty="0">
              <a:latin typeface="HGP創英角ｺﾞｼｯｸUB" pitchFamily="50" charset="-128"/>
              <a:ea typeface="HGP創英角ｺﾞｼｯｸUB" pitchFamily="50" charset="-128"/>
            </a:endParaRPr>
          </a:p>
          <a:p>
            <a:pPr>
              <a:buNone/>
            </a:pPr>
            <a:endParaRPr lang="en-US" altLang="ja-JP" sz="2400" b="1" dirty="0">
              <a:latin typeface="HG丸ｺﾞｼｯｸM-PRO" pitchFamily="50" charset="-128"/>
              <a:ea typeface="HG丸ｺﾞｼｯｸM-PRO" pitchFamily="50" charset="-128"/>
            </a:endParaRPr>
          </a:p>
          <a:p>
            <a:pPr>
              <a:buNone/>
            </a:pPr>
            <a:endParaRPr lang="ja-JP"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23669">
                                            <p:txEl>
                                              <p:pRg st="2" end="2"/>
                                            </p:txEl>
                                          </p:spTgt>
                                        </p:tgtEl>
                                        <p:attrNameLst>
                                          <p:attrName>style.visibility</p:attrName>
                                        </p:attrNameLst>
                                      </p:cBhvr>
                                      <p:to>
                                        <p:strVal val="visible"/>
                                      </p:to>
                                    </p:set>
                                    <p:anim calcmode="lin" valueType="num">
                                      <p:cBhvr additive="base">
                                        <p:cTn id="7" dur="1000" fill="hold"/>
                                        <p:tgtEl>
                                          <p:spTgt spid="23669">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3669">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additive="base">
                                        <p:cTn id="10" dur="1" fill="hold">
                                          <p:stCondLst>
                                            <p:cond delay="0"/>
                                          </p:stCondLst>
                                        </p:cTn>
                                        <p:tgtEl>
                                          <p:spTgt spid="23669">
                                            <p:txEl>
                                              <p:pRg st="3" end="3"/>
                                            </p:txEl>
                                          </p:spTgt>
                                        </p:tgtEl>
                                        <p:attrNameLst>
                                          <p:attrName>style.visibility</p:attrName>
                                        </p:attrNameLst>
                                      </p:cBhvr>
                                      <p:to>
                                        <p:strVal val="visible"/>
                                      </p:to>
                                    </p:set>
                                    <p:anim calcmode="lin" valueType="num">
                                      <p:cBhvr additive="base">
                                        <p:cTn id="11" dur="1000" fill="hold"/>
                                        <p:tgtEl>
                                          <p:spTgt spid="23669">
                                            <p:txEl>
                                              <p:pRg st="3" end="3"/>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366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additive="base">
                                        <p:cTn id="16" dur="1" fill="hold">
                                          <p:stCondLst>
                                            <p:cond delay="0"/>
                                          </p:stCondLst>
                                        </p:cTn>
                                        <p:tgtEl>
                                          <p:spTgt spid="23669">
                                            <p:txEl>
                                              <p:pRg st="5" end="5"/>
                                            </p:txEl>
                                          </p:spTgt>
                                        </p:tgtEl>
                                        <p:attrNameLst>
                                          <p:attrName>style.visibility</p:attrName>
                                        </p:attrNameLst>
                                      </p:cBhvr>
                                      <p:to>
                                        <p:strVal val="visible"/>
                                      </p:to>
                                    </p:set>
                                    <p:anim calcmode="lin" valueType="num">
                                      <p:cBhvr additive="base">
                                        <p:cTn id="17" dur="1000" fill="hold"/>
                                        <p:tgtEl>
                                          <p:spTgt spid="23669">
                                            <p:txEl>
                                              <p:pRg st="5" end="5"/>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2366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タイトル 1"/>
          <p:cNvSpPr>
            <a:spLocks noGrp="1"/>
          </p:cNvSpPr>
          <p:nvPr>
            <p:ph type="title" idx="4294967295"/>
          </p:nvPr>
        </p:nvSpPr>
        <p:spPr>
          <a:xfrm>
            <a:off x="683568" y="908720"/>
            <a:ext cx="7886700" cy="1325563"/>
          </a:xfrm>
          <a:ln/>
        </p:spPr>
        <p:txBody>
          <a:bodyPr wrap="square" lIns="91440" tIns="45720" rIns="91440" bIns="45720" anchor="t"/>
          <a:lstStyle/>
          <a:p>
            <a:pPr algn="l"/>
            <a:r>
              <a:rPr lang="ja-JP" altLang="en-US" dirty="0">
                <a:solidFill>
                  <a:srgbClr val="0070C0"/>
                </a:solidFill>
                <a:latin typeface="HGP創英角ｺﾞｼｯｸUB" pitchFamily="50" charset="-128"/>
                <a:ea typeface="HGP創英角ｺﾞｼｯｸUB" pitchFamily="50" charset="-128"/>
              </a:rPr>
              <a:t>子どもが産まれるとき</a:t>
            </a:r>
          </a:p>
        </p:txBody>
      </p:sp>
      <p:sp>
        <p:nvSpPr>
          <p:cNvPr id="24698" name="コンテンツ プレースホルダ 3"/>
          <p:cNvSpPr>
            <a:spLocks noGrp="1"/>
          </p:cNvSpPr>
          <p:nvPr>
            <p:ph idx="4294967295"/>
          </p:nvPr>
        </p:nvSpPr>
        <p:spPr>
          <a:xfrm>
            <a:off x="1043608" y="2286000"/>
            <a:ext cx="9144000" cy="4572000"/>
          </a:xfrm>
          <a:ln/>
        </p:spPr>
        <p:txBody>
          <a:bodyPr wrap="square" lIns="91440" tIns="45720" rIns="91440" bIns="45720" anchor="t">
            <a:normAutofit lnSpcReduction="10000"/>
          </a:bodyPr>
          <a:lstStyle/>
          <a:p>
            <a:pPr>
              <a:buNone/>
            </a:pPr>
            <a:r>
              <a:rPr lang="ja-JP" altLang="en-US" sz="3500" b="1" dirty="0" smtClean="0">
                <a:latin typeface="HG丸ｺﾞｼｯｸM-PRO" pitchFamily="50" charset="-128"/>
                <a:ea typeface="HG丸ｺﾞｼｯｸM-PRO" pitchFamily="50" charset="-128"/>
              </a:rPr>
              <a:t>○</a:t>
            </a:r>
            <a:r>
              <a:rPr lang="ja-JP" altLang="en-US" sz="3500" dirty="0" smtClean="0">
                <a:latin typeface="HGS創英角ｺﾞｼｯｸUB" pitchFamily="50" charset="-128"/>
                <a:ea typeface="HGS創英角ｺﾞｼｯｸUB" pitchFamily="50" charset="-128"/>
              </a:rPr>
              <a:t>共済</a:t>
            </a:r>
            <a:r>
              <a:rPr lang="ja-JP" altLang="en-US" sz="3500" dirty="0">
                <a:latin typeface="HGS創英角ｺﾞｼｯｸUB" pitchFamily="50" charset="-128"/>
                <a:ea typeface="HGS創英角ｺﾞｼｯｸUB" pitchFamily="50" charset="-128"/>
              </a:rPr>
              <a:t>組合掛金免除</a:t>
            </a:r>
            <a:endParaRPr lang="en-US" altLang="ja-JP" sz="3500" dirty="0">
              <a:latin typeface="HGS創英角ｺﾞｼｯｸUB" pitchFamily="50" charset="-128"/>
              <a:ea typeface="HGS創英角ｺﾞｼｯｸUB" pitchFamily="50" charset="-128"/>
            </a:endParaRPr>
          </a:p>
          <a:p>
            <a:pPr>
              <a:buNone/>
            </a:pPr>
            <a:r>
              <a:rPr lang="ja-JP" altLang="en-US" sz="3500" dirty="0" smtClean="0">
                <a:latin typeface="HGS創英角ｺﾞｼｯｸUB" pitchFamily="50" charset="-128"/>
                <a:ea typeface="HGS創英角ｺﾞｼｯｸUB" pitchFamily="50" charset="-128"/>
              </a:rPr>
              <a:t>○互助会</a:t>
            </a:r>
            <a:r>
              <a:rPr lang="ja-JP" altLang="en-US" sz="3500" dirty="0">
                <a:latin typeface="HGS創英角ｺﾞｼｯｸUB" pitchFamily="50" charset="-128"/>
                <a:ea typeface="HGS創英角ｺﾞｼｯｸUB" pitchFamily="50" charset="-128"/>
              </a:rPr>
              <a:t>掛金免除</a:t>
            </a:r>
            <a:endParaRPr lang="en-US" altLang="ja-JP" sz="3500" dirty="0">
              <a:latin typeface="HGS創英角ｺﾞｼｯｸUB" pitchFamily="50" charset="-128"/>
              <a:ea typeface="HGS創英角ｺﾞｼｯｸUB" pitchFamily="50" charset="-128"/>
            </a:endParaRPr>
          </a:p>
          <a:p>
            <a:pPr>
              <a:buNone/>
            </a:pPr>
            <a:r>
              <a:rPr lang="ja-JP" altLang="en-US" sz="3500" dirty="0" smtClean="0">
                <a:latin typeface="HGS創英角ｺﾞｼｯｸUB" pitchFamily="50" charset="-128"/>
                <a:ea typeface="HGS創英角ｺﾞｼｯｸUB" pitchFamily="50" charset="-128"/>
              </a:rPr>
              <a:t>○出産費</a:t>
            </a:r>
            <a:r>
              <a:rPr lang="ja-JP" altLang="en-US" sz="3500" dirty="0">
                <a:latin typeface="HGS創英角ｺﾞｼｯｸUB" pitchFamily="50" charset="-128"/>
                <a:ea typeface="HGS創英角ｺﾞｼｯｸUB" pitchFamily="50" charset="-128"/>
              </a:rPr>
              <a:t>・家族出産費 </a:t>
            </a:r>
            <a:r>
              <a:rPr lang="en-US" altLang="ja-JP" sz="3500" dirty="0">
                <a:latin typeface="HGS創英角ｺﾞｼｯｸUB" pitchFamily="50" charset="-128"/>
                <a:ea typeface="HGS創英角ｺﾞｼｯｸUB" pitchFamily="50" charset="-128"/>
              </a:rPr>
              <a:t>420,000</a:t>
            </a:r>
            <a:r>
              <a:rPr lang="ja-JP" altLang="en-US" sz="3500" dirty="0">
                <a:latin typeface="HGS創英角ｺﾞｼｯｸUB" pitchFamily="50" charset="-128"/>
                <a:ea typeface="HGS創英角ｺﾞｼｯｸUB" pitchFamily="50" charset="-128"/>
              </a:rPr>
              <a:t>円</a:t>
            </a:r>
            <a:endParaRPr lang="en-US" altLang="ja-JP" sz="3500" dirty="0">
              <a:latin typeface="HGS創英角ｺﾞｼｯｸUB" pitchFamily="50" charset="-128"/>
              <a:ea typeface="HGS創英角ｺﾞｼｯｸUB" pitchFamily="50" charset="-128"/>
            </a:endParaRPr>
          </a:p>
          <a:p>
            <a:pPr>
              <a:buNone/>
            </a:pPr>
            <a:r>
              <a:rPr lang="ja-JP" altLang="en-US" sz="3500" dirty="0" smtClean="0">
                <a:latin typeface="HGS創英角ｺﾞｼｯｸUB" pitchFamily="50" charset="-128"/>
                <a:ea typeface="HGS創英角ｺﾞｼｯｸUB" pitchFamily="50" charset="-128"/>
              </a:rPr>
              <a:t>○出産費</a:t>
            </a:r>
            <a:r>
              <a:rPr lang="ja-JP" altLang="en-US" sz="3500" dirty="0">
                <a:latin typeface="HGS創英角ｺﾞｼｯｸUB" pitchFamily="50" charset="-128"/>
                <a:ea typeface="HGS創英角ｺﾞｼｯｸUB" pitchFamily="50" charset="-128"/>
              </a:rPr>
              <a:t>附加金　　　　</a:t>
            </a:r>
            <a:r>
              <a:rPr lang="en-US" altLang="ja-JP" sz="3500" dirty="0">
                <a:latin typeface="HGS創英角ｺﾞｼｯｸUB" pitchFamily="50" charset="-128"/>
                <a:ea typeface="HGS創英角ｺﾞｼｯｸUB" pitchFamily="50" charset="-128"/>
              </a:rPr>
              <a:t>50,000</a:t>
            </a:r>
            <a:r>
              <a:rPr lang="ja-JP" altLang="en-US" sz="3500" dirty="0">
                <a:latin typeface="HGS創英角ｺﾞｼｯｸUB" pitchFamily="50" charset="-128"/>
                <a:ea typeface="HGS創英角ｺﾞｼｯｸUB" pitchFamily="50" charset="-128"/>
              </a:rPr>
              <a:t>円</a:t>
            </a:r>
            <a:endParaRPr lang="en-US" altLang="ja-JP" sz="3500" dirty="0">
              <a:latin typeface="HGS創英角ｺﾞｼｯｸUB" pitchFamily="50" charset="-128"/>
              <a:ea typeface="HGS創英角ｺﾞｼｯｸUB" pitchFamily="50" charset="-128"/>
            </a:endParaRPr>
          </a:p>
          <a:p>
            <a:pPr>
              <a:buNone/>
            </a:pPr>
            <a:r>
              <a:rPr lang="ja-JP" altLang="en-US" sz="3500" dirty="0" smtClean="0">
                <a:latin typeface="HGS創英角ｺﾞｼｯｸUB" pitchFamily="50" charset="-128"/>
                <a:ea typeface="HGS創英角ｺﾞｼｯｸUB" pitchFamily="50" charset="-128"/>
              </a:rPr>
              <a:t>○保育用</a:t>
            </a:r>
            <a:r>
              <a:rPr lang="ja-JP" altLang="en-US" sz="3500" dirty="0">
                <a:latin typeface="HGS創英角ｺﾞｼｯｸUB" pitchFamily="50" charset="-128"/>
                <a:ea typeface="HGS創英角ｺﾞｼｯｸUB" pitchFamily="50" charset="-128"/>
              </a:rPr>
              <a:t>品等の補助</a:t>
            </a:r>
            <a:endParaRPr lang="en-US" altLang="ja-JP" sz="3500" dirty="0">
              <a:latin typeface="HGS創英角ｺﾞｼｯｸUB" pitchFamily="50" charset="-128"/>
              <a:ea typeface="HGS創英角ｺﾞｼｯｸUB" pitchFamily="50" charset="-128"/>
            </a:endParaRPr>
          </a:p>
          <a:p>
            <a:pPr>
              <a:buNone/>
            </a:pPr>
            <a:r>
              <a:rPr lang="ja-JP" altLang="en-US" sz="3500" dirty="0" smtClean="0">
                <a:latin typeface="HGS創英角ｺﾞｼｯｸUB" pitchFamily="50" charset="-128"/>
                <a:ea typeface="HGS創英角ｺﾞｼｯｸUB" pitchFamily="50" charset="-128"/>
              </a:rPr>
              <a:t>○出産</a:t>
            </a:r>
            <a:r>
              <a:rPr lang="ja-JP" altLang="en-US" sz="3500" dirty="0">
                <a:latin typeface="HGS創英角ｺﾞｼｯｸUB" pitchFamily="50" charset="-128"/>
                <a:ea typeface="HGS創英角ｺﾞｼｯｸUB" pitchFamily="50" charset="-128"/>
              </a:rPr>
              <a:t>祝金（互）　　　</a:t>
            </a:r>
            <a:r>
              <a:rPr lang="en-US" altLang="ja-JP" sz="3500" dirty="0">
                <a:latin typeface="HGS創英角ｺﾞｼｯｸUB" pitchFamily="50" charset="-128"/>
                <a:ea typeface="HGS創英角ｺﾞｼｯｸUB" pitchFamily="50" charset="-128"/>
              </a:rPr>
              <a:t>20,000</a:t>
            </a:r>
            <a:r>
              <a:rPr lang="ja-JP" altLang="en-US" sz="3500" dirty="0">
                <a:latin typeface="HGS創英角ｺﾞｼｯｸUB" pitchFamily="50" charset="-128"/>
                <a:ea typeface="HGS創英角ｺﾞｼｯｸUB" pitchFamily="50" charset="-128"/>
              </a:rPr>
              <a:t>円</a:t>
            </a:r>
            <a:endParaRPr lang="en-US" altLang="ja-JP" sz="4300" dirty="0">
              <a:latin typeface="HGS創英角ｺﾞｼｯｸUB" pitchFamily="50" charset="-128"/>
              <a:ea typeface="HGS創英角ｺﾞｼｯｸUB" pitchFamily="50" charset="-128"/>
            </a:endParaRPr>
          </a:p>
          <a:p>
            <a:pPr>
              <a:buNone/>
            </a:pPr>
            <a:r>
              <a:rPr lang="ja-JP" altLang="en-US" dirty="0">
                <a:latin typeface="HG丸ｺﾞｼｯｸM-PRO" pitchFamily="50" charset="-128"/>
                <a:ea typeface="HG丸ｺﾞｼｯｸM-PRO" pitchFamily="50" charset="-128"/>
              </a:rPr>
              <a:t>　　　　　　　　</a:t>
            </a:r>
            <a:endParaRPr lang="en-US" altLang="ja-JP" dirty="0">
              <a:latin typeface="HG丸ｺﾞｼｯｸM-PRO" pitchFamily="50" charset="-128"/>
              <a:ea typeface="HG丸ｺﾞｼｯｸM-PRO" pitchFamily="50" charset="-128"/>
            </a:endParaRPr>
          </a:p>
          <a:p>
            <a:pPr>
              <a:buNone/>
            </a:pPr>
            <a:r>
              <a:rPr lang="ja-JP" altLang="en-US" b="1" dirty="0">
                <a:latin typeface="HG丸ｺﾞｼｯｸM-PRO" pitchFamily="50" charset="-128"/>
                <a:ea typeface="HG丸ｺﾞｼｯｸM-PRO" pitchFamily="50" charset="-128"/>
              </a:rPr>
              <a:t>　　　　　　　　</a:t>
            </a:r>
            <a:endParaRPr lang="en-US" altLang="ja-JP" b="1" dirty="0">
              <a:latin typeface="HG丸ｺﾞｼｯｸM-PRO" pitchFamily="50" charset="-128"/>
              <a:ea typeface="HG丸ｺﾞｼｯｸM-PRO" pitchFamily="50" charset="-128"/>
            </a:endParaRPr>
          </a:p>
          <a:p>
            <a:pPr>
              <a:buNone/>
            </a:pPr>
            <a:endParaRPr lang="ja-JP" altLang="en-US" b="1" dirty="0">
              <a:latin typeface="HG丸ｺﾞｼｯｸM-PRO" pitchFamily="50" charset="-128"/>
              <a:ea typeface="HG丸ｺﾞｼｯｸM-PRO" pitchFamily="50" charset="-128"/>
            </a:endParaRPr>
          </a:p>
        </p:txBody>
      </p:sp>
      <p:pic>
        <p:nvPicPr>
          <p:cNvPr id="43011" name="Picture 4" descr="母子健康手帳のイラスト">
            <a:hlinkClick r:id="rId3"/>
          </p:cNvPr>
          <p:cNvPicPr>
            <a:picLocks noChangeAspect="1"/>
          </p:cNvPicPr>
          <p:nvPr/>
        </p:nvPicPr>
        <p:blipFill>
          <a:blip r:embed="rId4"/>
          <a:stretch>
            <a:fillRect/>
          </a:stretch>
        </p:blipFill>
        <p:spPr>
          <a:xfrm rot="-480000">
            <a:off x="7038281" y="589640"/>
            <a:ext cx="1804401" cy="194030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type="lt">
                                    <p:tmAbs val="0"/>
                                  </p:iterate>
                                  <p:childTnLst>
                                    <p:set>
                                      <p:cBhvr additive="base">
                                        <p:cTn id="6" dur="1" fill="hold">
                                          <p:stCondLst>
                                            <p:cond delay="0"/>
                                          </p:stCondLst>
                                        </p:cTn>
                                        <p:tgtEl>
                                          <p:spTgt spid="24698">
                                            <p:txEl>
                                              <p:pRg st="1" end="1"/>
                                            </p:txEl>
                                          </p:spTgt>
                                        </p:tgtEl>
                                        <p:attrNameLst>
                                          <p:attrName>style.visibility</p:attrName>
                                        </p:attrNameLst>
                                      </p:cBhvr>
                                      <p:to>
                                        <p:strVal val="visible"/>
                                      </p:to>
                                    </p:set>
                                    <p:anim calcmode="lin" valueType="num">
                                      <p:cBhvr additive="base">
                                        <p:cTn id="7" dur="1000" fill="hold"/>
                                        <p:tgtEl>
                                          <p:spTgt spid="24698">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469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iterate type="lt">
                                    <p:tmAbs val="0"/>
                                  </p:iterate>
                                  <p:childTnLst>
                                    <p:set>
                                      <p:cBhvr additive="base">
                                        <p:cTn id="12" dur="1" fill="hold">
                                          <p:stCondLst>
                                            <p:cond delay="0"/>
                                          </p:stCondLst>
                                        </p:cTn>
                                        <p:tgtEl>
                                          <p:spTgt spid="24698">
                                            <p:txEl>
                                              <p:pRg st="2" end="2"/>
                                            </p:txEl>
                                          </p:spTgt>
                                        </p:tgtEl>
                                        <p:attrNameLst>
                                          <p:attrName>style.visibility</p:attrName>
                                        </p:attrNameLst>
                                      </p:cBhvr>
                                      <p:to>
                                        <p:strVal val="visible"/>
                                      </p:to>
                                    </p:set>
                                    <p:anim calcmode="lin" valueType="num">
                                      <p:cBhvr additive="base">
                                        <p:cTn id="13" dur="1000" fill="hold"/>
                                        <p:tgtEl>
                                          <p:spTgt spid="24698">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2469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iterate type="lt">
                                    <p:tmAbs val="0"/>
                                  </p:iterate>
                                  <p:childTnLst>
                                    <p:set>
                                      <p:cBhvr additive="base">
                                        <p:cTn id="18" dur="1" fill="hold">
                                          <p:stCondLst>
                                            <p:cond delay="0"/>
                                          </p:stCondLst>
                                        </p:cTn>
                                        <p:tgtEl>
                                          <p:spTgt spid="24698">
                                            <p:txEl>
                                              <p:pRg st="3" end="3"/>
                                            </p:txEl>
                                          </p:spTgt>
                                        </p:tgtEl>
                                        <p:attrNameLst>
                                          <p:attrName>style.visibility</p:attrName>
                                        </p:attrNameLst>
                                      </p:cBhvr>
                                      <p:to>
                                        <p:strVal val="visible"/>
                                      </p:to>
                                    </p:set>
                                    <p:anim calcmode="lin" valueType="num">
                                      <p:cBhvr additive="base">
                                        <p:cTn id="19" dur="1000" fill="hold"/>
                                        <p:tgtEl>
                                          <p:spTgt spid="24698">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469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iterate type="lt">
                                    <p:tmAbs val="0"/>
                                  </p:iterate>
                                  <p:childTnLst>
                                    <p:set>
                                      <p:cBhvr additive="base">
                                        <p:cTn id="24" dur="1" fill="hold">
                                          <p:stCondLst>
                                            <p:cond delay="0"/>
                                          </p:stCondLst>
                                        </p:cTn>
                                        <p:tgtEl>
                                          <p:spTgt spid="24698">
                                            <p:txEl>
                                              <p:pRg st="4" end="4"/>
                                            </p:txEl>
                                          </p:spTgt>
                                        </p:tgtEl>
                                        <p:attrNameLst>
                                          <p:attrName>style.visibility</p:attrName>
                                        </p:attrNameLst>
                                      </p:cBhvr>
                                      <p:to>
                                        <p:strVal val="visible"/>
                                      </p:to>
                                    </p:set>
                                    <p:anim calcmode="lin" valueType="num">
                                      <p:cBhvr additive="base">
                                        <p:cTn id="25" dur="1000" fill="hold"/>
                                        <p:tgtEl>
                                          <p:spTgt spid="24698">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2469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iterate type="lt">
                                    <p:tmAbs val="0"/>
                                  </p:iterate>
                                  <p:childTnLst>
                                    <p:set>
                                      <p:cBhvr additive="base">
                                        <p:cTn id="30" dur="1" fill="hold">
                                          <p:stCondLst>
                                            <p:cond delay="0"/>
                                          </p:stCondLst>
                                        </p:cTn>
                                        <p:tgtEl>
                                          <p:spTgt spid="24698">
                                            <p:txEl>
                                              <p:pRg st="5" end="5"/>
                                            </p:txEl>
                                          </p:spTgt>
                                        </p:tgtEl>
                                        <p:attrNameLst>
                                          <p:attrName>style.visibility</p:attrName>
                                        </p:attrNameLst>
                                      </p:cBhvr>
                                      <p:to>
                                        <p:strVal val="visible"/>
                                      </p:to>
                                    </p:set>
                                    <p:anim calcmode="lin" valueType="num">
                                      <p:cBhvr additive="base">
                                        <p:cTn id="31" dur="1000" fill="hold"/>
                                        <p:tgtEl>
                                          <p:spTgt spid="24698">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2469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3" presetClass="emph" presetSubtype="0" fill="remove" nodeType="clickEffect">
                                  <p:stCondLst>
                                    <p:cond delay="0"/>
                                  </p:stCondLst>
                                  <p:iterate type="lt">
                                    <p:tmAbs val="0"/>
                                  </p:iterate>
                                  <p:childTnLst>
                                    <p:animClr clrSpc="rgb" dir="cw">
                                      <p:cBhvr additive="base" override="childStyle">
                                        <p:cTn id="36" dur="1500" accel="50000" fill="hold" tmFilter="0, 0; .33333, 1; 1, 1">
                                          <p:stCondLst>
                                            <p:cond delay="0"/>
                                          </p:stCondLst>
                                        </p:cTn>
                                        <p:tgtEl>
                                          <p:spTgt spid="24698">
                                            <p:txEl>
                                              <p:pRg st="2" end="2"/>
                                            </p:txEl>
                                          </p:spTgt>
                                        </p:tgtEl>
                                        <p:attrNameLst>
                                          <p:attrName>style.color</p:attrName>
                                        </p:attrNameLst>
                                      </p:cBhvr>
                                      <p:to>
                                        <a:srgbClr val="F51801"/>
                                      </p:to>
                                    </p:animClr>
                                    <p:animClr clrSpc="rgb" dir="cw">
                                      <p:cBhvr additive="base">
                                        <p:cTn id="37" dur="1500" accel="50000" fill="hold" tmFilter="0, 0; .33333, 1; 1, 1">
                                          <p:stCondLst>
                                            <p:cond delay="0"/>
                                          </p:stCondLst>
                                        </p:cTn>
                                        <p:tgtEl>
                                          <p:spTgt spid="24698">
                                            <p:txEl>
                                              <p:pRg st="2" end="2"/>
                                            </p:txEl>
                                          </p:spTgt>
                                        </p:tgtEl>
                                        <p:attrNameLst>
                                          <p:attrName>fillcolor</p:attrName>
                                        </p:attrNameLst>
                                      </p:cBhvr>
                                      <p:to>
                                        <a:srgbClr val="F51801"/>
                                      </p:to>
                                    </p:animClr>
                                    <p:set>
                                      <p:cBhvr additive="base">
                                        <p:cTn id="38" dur="3000" fill="hold"/>
                                        <p:tgtEl>
                                          <p:spTgt spid="24698">
                                            <p:txEl>
                                              <p:pRg st="2" end="2"/>
                                            </p:txEl>
                                          </p:spTgt>
                                        </p:tgtEl>
                                        <p:attrNameLst>
                                          <p:attrName>fill.type</p:attrName>
                                        </p:attrNameLst>
                                      </p:cBhvr>
                                      <p:to>
                                        <p:strVal val="solid"/>
                                      </p:to>
                                    </p:set>
                                    <p:set>
                                      <p:cBhvr additive="base">
                                        <p:cTn id="39" dur="3000" fill="hold"/>
                                        <p:tgtEl>
                                          <p:spTgt spid="24698">
                                            <p:txEl>
                                              <p:pRg st="2" end="2"/>
                                            </p:txEl>
                                          </p:spTgt>
                                        </p:tgtEl>
                                        <p:attrNameLst>
                                          <p:attrName>fill.on</p:attrName>
                                        </p:attrNameLst>
                                      </p:cBhvr>
                                      <p:to>
                                        <p:strVal val="true"/>
                                      </p:to>
                                    </p:set>
                                    <p:animScale>
                                      <p:cBhvr additive="base">
                                        <p:cTn id="40" dur="1500" accel="50000" fill="hold" tmFilter="0, 0; .33333, 1; 1, 1">
                                          <p:stCondLst>
                                            <p:cond delay="0"/>
                                          </p:stCondLst>
                                        </p:cTn>
                                        <p:tgtEl>
                                          <p:spTgt spid="24698">
                                            <p:txEl>
                                              <p:pRg st="2" end="2"/>
                                            </p:txEl>
                                          </p:spTgt>
                                        </p:tgtEl>
                                      </p:cBhvr>
                                      <p:from x="100000" y="100000"/>
                                      <p:to x="100000" y="140000"/>
                                    </p:animScale>
                                  </p:childTnLst>
                                </p:cTn>
                              </p:par>
                              <p:par>
                                <p:cTn id="41" presetID="33" presetClass="emph" presetSubtype="0" fill="remove" nodeType="withEffect">
                                  <p:stCondLst>
                                    <p:cond delay="0"/>
                                  </p:stCondLst>
                                  <p:iterate type="lt">
                                    <p:tmAbs val="0"/>
                                  </p:iterate>
                                  <p:childTnLst>
                                    <p:animClr clrSpc="rgb" dir="cw">
                                      <p:cBhvr additive="base" override="childStyle">
                                        <p:cTn id="42" dur="1500" accel="50000" fill="hold" tmFilter="0, 0; .33333, 1; 1, 1">
                                          <p:stCondLst>
                                            <p:cond delay="0"/>
                                          </p:stCondLst>
                                        </p:cTn>
                                        <p:tgtEl>
                                          <p:spTgt spid="24698">
                                            <p:txEl>
                                              <p:pRg st="3" end="3"/>
                                            </p:txEl>
                                          </p:spTgt>
                                        </p:tgtEl>
                                        <p:attrNameLst>
                                          <p:attrName>style.color</p:attrName>
                                        </p:attrNameLst>
                                      </p:cBhvr>
                                      <p:to>
                                        <a:srgbClr val="F51801"/>
                                      </p:to>
                                    </p:animClr>
                                    <p:animClr clrSpc="rgb" dir="cw">
                                      <p:cBhvr additive="base">
                                        <p:cTn id="43" dur="1500" accel="50000" fill="hold" tmFilter="0, 0; .33333, 1; 1, 1">
                                          <p:stCondLst>
                                            <p:cond delay="0"/>
                                          </p:stCondLst>
                                        </p:cTn>
                                        <p:tgtEl>
                                          <p:spTgt spid="24698">
                                            <p:txEl>
                                              <p:pRg st="3" end="3"/>
                                            </p:txEl>
                                          </p:spTgt>
                                        </p:tgtEl>
                                        <p:attrNameLst>
                                          <p:attrName>fillcolor</p:attrName>
                                        </p:attrNameLst>
                                      </p:cBhvr>
                                      <p:to>
                                        <a:srgbClr val="F51801"/>
                                      </p:to>
                                    </p:animClr>
                                    <p:set>
                                      <p:cBhvr additive="base">
                                        <p:cTn id="44" dur="3000" fill="hold"/>
                                        <p:tgtEl>
                                          <p:spTgt spid="24698">
                                            <p:txEl>
                                              <p:pRg st="3" end="3"/>
                                            </p:txEl>
                                          </p:spTgt>
                                        </p:tgtEl>
                                        <p:attrNameLst>
                                          <p:attrName>fill.type</p:attrName>
                                        </p:attrNameLst>
                                      </p:cBhvr>
                                      <p:to>
                                        <p:strVal val="solid"/>
                                      </p:to>
                                    </p:set>
                                    <p:set>
                                      <p:cBhvr additive="base">
                                        <p:cTn id="45" dur="3000" fill="hold"/>
                                        <p:tgtEl>
                                          <p:spTgt spid="24698">
                                            <p:txEl>
                                              <p:pRg st="3" end="3"/>
                                            </p:txEl>
                                          </p:spTgt>
                                        </p:tgtEl>
                                        <p:attrNameLst>
                                          <p:attrName>fill.on</p:attrName>
                                        </p:attrNameLst>
                                      </p:cBhvr>
                                      <p:to>
                                        <p:strVal val="true"/>
                                      </p:to>
                                    </p:set>
                                    <p:animScale>
                                      <p:cBhvr additive="base">
                                        <p:cTn id="46" dur="1500" accel="50000" fill="hold" tmFilter="0, 0; .33333, 1; 1, 1">
                                          <p:stCondLst>
                                            <p:cond delay="0"/>
                                          </p:stCondLst>
                                        </p:cTn>
                                        <p:tgtEl>
                                          <p:spTgt spid="24698">
                                            <p:txEl>
                                              <p:pRg st="3" end="3"/>
                                            </p:txEl>
                                          </p:spTgt>
                                        </p:tgtEl>
                                      </p:cBhvr>
                                      <p:from x="100000" y="100000"/>
                                      <p:to x="100000" y="140000"/>
                                    </p:animScale>
                                  </p:childTnLst>
                                </p:cTn>
                              </p:par>
                              <p:par>
                                <p:cTn id="47" presetID="33" presetClass="emph" presetSubtype="0" fill="remove" nodeType="withEffect">
                                  <p:stCondLst>
                                    <p:cond delay="0"/>
                                  </p:stCondLst>
                                  <p:iterate type="lt">
                                    <p:tmAbs val="0"/>
                                  </p:iterate>
                                  <p:childTnLst>
                                    <p:animClr clrSpc="rgb" dir="cw">
                                      <p:cBhvr additive="base" override="childStyle">
                                        <p:cTn id="48" dur="1500" accel="50000" fill="hold" tmFilter="0, 0; .33333, 1; 1, 1">
                                          <p:stCondLst>
                                            <p:cond delay="0"/>
                                          </p:stCondLst>
                                        </p:cTn>
                                        <p:tgtEl>
                                          <p:spTgt spid="24698">
                                            <p:txEl>
                                              <p:pRg st="4" end="4"/>
                                            </p:txEl>
                                          </p:spTgt>
                                        </p:tgtEl>
                                        <p:attrNameLst>
                                          <p:attrName>style.color</p:attrName>
                                        </p:attrNameLst>
                                      </p:cBhvr>
                                      <p:to>
                                        <a:srgbClr val="F51801"/>
                                      </p:to>
                                    </p:animClr>
                                    <p:animClr clrSpc="rgb" dir="cw">
                                      <p:cBhvr additive="base">
                                        <p:cTn id="49" dur="1500" accel="50000" fill="hold" tmFilter="0, 0; .33333, 1; 1, 1">
                                          <p:stCondLst>
                                            <p:cond delay="0"/>
                                          </p:stCondLst>
                                        </p:cTn>
                                        <p:tgtEl>
                                          <p:spTgt spid="24698">
                                            <p:txEl>
                                              <p:pRg st="4" end="4"/>
                                            </p:txEl>
                                          </p:spTgt>
                                        </p:tgtEl>
                                        <p:attrNameLst>
                                          <p:attrName>fillcolor</p:attrName>
                                        </p:attrNameLst>
                                      </p:cBhvr>
                                      <p:to>
                                        <a:srgbClr val="F51801"/>
                                      </p:to>
                                    </p:animClr>
                                    <p:set>
                                      <p:cBhvr additive="base">
                                        <p:cTn id="50" dur="3000" fill="hold"/>
                                        <p:tgtEl>
                                          <p:spTgt spid="24698">
                                            <p:txEl>
                                              <p:pRg st="4" end="4"/>
                                            </p:txEl>
                                          </p:spTgt>
                                        </p:tgtEl>
                                        <p:attrNameLst>
                                          <p:attrName>fill.type</p:attrName>
                                        </p:attrNameLst>
                                      </p:cBhvr>
                                      <p:to>
                                        <p:strVal val="solid"/>
                                      </p:to>
                                    </p:set>
                                    <p:set>
                                      <p:cBhvr additive="base">
                                        <p:cTn id="51" dur="3000" fill="hold"/>
                                        <p:tgtEl>
                                          <p:spTgt spid="24698">
                                            <p:txEl>
                                              <p:pRg st="4" end="4"/>
                                            </p:txEl>
                                          </p:spTgt>
                                        </p:tgtEl>
                                        <p:attrNameLst>
                                          <p:attrName>fill.on</p:attrName>
                                        </p:attrNameLst>
                                      </p:cBhvr>
                                      <p:to>
                                        <p:strVal val="true"/>
                                      </p:to>
                                    </p:set>
                                    <p:animScale>
                                      <p:cBhvr additive="base">
                                        <p:cTn id="52" dur="1500" accel="50000" fill="hold" tmFilter="0, 0; .33333, 1; 1, 1">
                                          <p:stCondLst>
                                            <p:cond delay="0"/>
                                          </p:stCondLst>
                                        </p:cTn>
                                        <p:tgtEl>
                                          <p:spTgt spid="24698">
                                            <p:txEl>
                                              <p:pRg st="4" end="4"/>
                                            </p:txEl>
                                          </p:spTgt>
                                        </p:tgtEl>
                                      </p:cBhvr>
                                      <p:from x="100000" y="100000"/>
                                      <p:to x="100000" y="140000"/>
                                    </p:animScale>
                                  </p:childTnLst>
                                </p:cTn>
                              </p:par>
                            </p:childTnLst>
                          </p:cTn>
                        </p:par>
                      </p:childTnLst>
                    </p:cTn>
                  </p:par>
                  <p:par>
                    <p:cTn id="53" fill="hold">
                      <p:stCondLst>
                        <p:cond delay="indefinite"/>
                      </p:stCondLst>
                      <p:childTnLst>
                        <p:par>
                          <p:cTn id="54" fill="hold">
                            <p:stCondLst>
                              <p:cond delay="0"/>
                            </p:stCondLst>
                            <p:childTnLst>
                              <p:par>
                                <p:cTn id="55" presetID="33" presetClass="emph" presetSubtype="0" fill="remove" nodeType="clickEffect">
                                  <p:stCondLst>
                                    <p:cond delay="0"/>
                                  </p:stCondLst>
                                  <p:iterate type="lt">
                                    <p:tmAbs val="0"/>
                                  </p:iterate>
                                  <p:childTnLst>
                                    <p:animClr clrSpc="rgb" dir="cw">
                                      <p:cBhvr additive="base" override="childStyle">
                                        <p:cTn id="56" dur="1500" accel="50000" fill="hold" tmFilter="0, 0; .33333, 1; 1, 1">
                                          <p:stCondLst>
                                            <p:cond delay="0"/>
                                          </p:stCondLst>
                                        </p:cTn>
                                        <p:tgtEl>
                                          <p:spTgt spid="24698">
                                            <p:txEl>
                                              <p:pRg st="5" end="5"/>
                                            </p:txEl>
                                          </p:spTgt>
                                        </p:tgtEl>
                                        <p:attrNameLst>
                                          <p:attrName>style.color</p:attrName>
                                        </p:attrNameLst>
                                      </p:cBhvr>
                                      <p:to>
                                        <a:srgbClr val="F51801"/>
                                      </p:to>
                                    </p:animClr>
                                    <p:animClr clrSpc="rgb" dir="cw">
                                      <p:cBhvr additive="base">
                                        <p:cTn id="57" dur="1500" accel="50000" fill="hold" tmFilter="0, 0; .33333, 1; 1, 1">
                                          <p:stCondLst>
                                            <p:cond delay="0"/>
                                          </p:stCondLst>
                                        </p:cTn>
                                        <p:tgtEl>
                                          <p:spTgt spid="24698">
                                            <p:txEl>
                                              <p:pRg st="5" end="5"/>
                                            </p:txEl>
                                          </p:spTgt>
                                        </p:tgtEl>
                                        <p:attrNameLst>
                                          <p:attrName>fillcolor</p:attrName>
                                        </p:attrNameLst>
                                      </p:cBhvr>
                                      <p:to>
                                        <a:srgbClr val="F51801"/>
                                      </p:to>
                                    </p:animClr>
                                    <p:set>
                                      <p:cBhvr additive="base">
                                        <p:cTn id="58" dur="3000" fill="hold"/>
                                        <p:tgtEl>
                                          <p:spTgt spid="24698">
                                            <p:txEl>
                                              <p:pRg st="5" end="5"/>
                                            </p:txEl>
                                          </p:spTgt>
                                        </p:tgtEl>
                                        <p:attrNameLst>
                                          <p:attrName>fill.type</p:attrName>
                                        </p:attrNameLst>
                                      </p:cBhvr>
                                      <p:to>
                                        <p:strVal val="solid"/>
                                      </p:to>
                                    </p:set>
                                    <p:set>
                                      <p:cBhvr additive="base">
                                        <p:cTn id="59" dur="3000" fill="hold"/>
                                        <p:tgtEl>
                                          <p:spTgt spid="24698">
                                            <p:txEl>
                                              <p:pRg st="5" end="5"/>
                                            </p:txEl>
                                          </p:spTgt>
                                        </p:tgtEl>
                                        <p:attrNameLst>
                                          <p:attrName>fill.on</p:attrName>
                                        </p:attrNameLst>
                                      </p:cBhvr>
                                      <p:to>
                                        <p:strVal val="true"/>
                                      </p:to>
                                    </p:set>
                                    <p:animScale>
                                      <p:cBhvr additive="base">
                                        <p:cTn id="60" dur="1500" accel="50000" fill="hold" tmFilter="0, 0; .33333, 1; 1, 1">
                                          <p:stCondLst>
                                            <p:cond delay="0"/>
                                          </p:stCondLst>
                                        </p:cTn>
                                        <p:tgtEl>
                                          <p:spTgt spid="24698">
                                            <p:txEl>
                                              <p:pRg st="5" end="5"/>
                                            </p:txEl>
                                          </p:spTgt>
                                        </p:tgtEl>
                                      </p:cBhvr>
                                      <p:from x="100000" y="100000"/>
                                      <p:to x="100000" y="14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タイトル 1"/>
          <p:cNvSpPr>
            <a:spLocks noGrp="1"/>
          </p:cNvSpPr>
          <p:nvPr>
            <p:ph type="title" idx="4294967295"/>
          </p:nvPr>
        </p:nvSpPr>
        <p:spPr>
          <a:xfrm>
            <a:off x="683568" y="476672"/>
            <a:ext cx="7886700" cy="1325563"/>
          </a:xfrm>
          <a:ln/>
        </p:spPr>
        <p:txBody>
          <a:bodyPr wrap="square" lIns="91440" tIns="45720" rIns="91440" bIns="45720" anchor="t"/>
          <a:lstStyle/>
          <a:p>
            <a:pPr algn="l"/>
            <a:r>
              <a:rPr lang="ja-JP" altLang="en-US" dirty="0">
                <a:solidFill>
                  <a:srgbClr val="0070C0"/>
                </a:solidFill>
                <a:latin typeface="HGP創英角ｺﾞｼｯｸUB" pitchFamily="50" charset="-128"/>
                <a:ea typeface="HGP創英角ｺﾞｼｯｸUB" pitchFamily="50" charset="-128"/>
              </a:rPr>
              <a:t>出産後の手続きについて</a:t>
            </a:r>
          </a:p>
        </p:txBody>
      </p:sp>
      <p:sp>
        <p:nvSpPr>
          <p:cNvPr id="25727" name="コンテンツ プレースホルダ 3"/>
          <p:cNvSpPr>
            <a:spLocks noGrp="1"/>
          </p:cNvSpPr>
          <p:nvPr>
            <p:ph idx="4294967295"/>
          </p:nvPr>
        </p:nvSpPr>
        <p:spPr>
          <a:xfrm>
            <a:off x="899592" y="1628800"/>
            <a:ext cx="8642350" cy="5111750"/>
          </a:xfrm>
          <a:ln/>
        </p:spPr>
        <p:txBody>
          <a:bodyPr wrap="square" lIns="91440" tIns="45720" rIns="91440" bIns="45720" anchor="t"/>
          <a:lstStyle/>
          <a:p>
            <a:pPr>
              <a:buNone/>
            </a:pPr>
            <a:r>
              <a:rPr lang="ja-JP" altLang="en-US" sz="3200" b="1" dirty="0" smtClean="0">
                <a:latin typeface="HGS創英角ｺﾞｼｯｸUB" panose="020B0900000000000000" pitchFamily="50" charset="-128"/>
                <a:ea typeface="HGS創英角ｺﾞｼｯｸUB" panose="020B0900000000000000" pitchFamily="50" charset="-128"/>
              </a:rPr>
              <a:t>　　</a:t>
            </a:r>
            <a:r>
              <a:rPr lang="ja-JP" altLang="en-US" sz="3600" b="1" dirty="0" smtClean="0">
                <a:latin typeface="HGS創英角ｺﾞｼｯｸUB" panose="020B0900000000000000" pitchFamily="50" charset="-128"/>
                <a:ea typeface="HGS創英角ｺﾞｼｯｸUB" panose="020B0900000000000000" pitchFamily="50" charset="-128"/>
              </a:rPr>
              <a:t>○被</a:t>
            </a:r>
            <a:r>
              <a:rPr lang="ja-JP" altLang="en-US" sz="3600" b="1" dirty="0">
                <a:latin typeface="HGS創英角ｺﾞｼｯｸUB" panose="020B0900000000000000" pitchFamily="50" charset="-128"/>
                <a:ea typeface="HGS創英角ｺﾞｼｯｸUB" panose="020B0900000000000000" pitchFamily="50" charset="-128"/>
              </a:rPr>
              <a:t>扶養者認定</a:t>
            </a:r>
            <a:endParaRPr lang="en-US" altLang="ja-JP" sz="3600" b="1" dirty="0">
              <a:latin typeface="HGS創英角ｺﾞｼｯｸUB" panose="020B0900000000000000" pitchFamily="50" charset="-128"/>
              <a:ea typeface="HGS創英角ｺﾞｼｯｸUB" panose="020B0900000000000000" pitchFamily="50" charset="-128"/>
            </a:endParaRPr>
          </a:p>
          <a:p>
            <a:pPr>
              <a:buNone/>
            </a:pPr>
            <a:r>
              <a:rPr lang="ja-JP" altLang="en-US" sz="3600" b="1" dirty="0">
                <a:latin typeface="HGS創英角ｺﾞｼｯｸUB" panose="020B0900000000000000" pitchFamily="50" charset="-128"/>
                <a:ea typeface="HGS創英角ｺﾞｼｯｸUB" panose="020B0900000000000000" pitchFamily="50" charset="-128"/>
              </a:rPr>
              <a:t>　　　　　出生日</a:t>
            </a:r>
            <a:r>
              <a:rPr lang="ja-JP" altLang="en-US" sz="3600" b="1" dirty="0" smtClean="0">
                <a:latin typeface="HGS創英角ｺﾞｼｯｸUB" panose="020B0900000000000000" pitchFamily="50" charset="-128"/>
                <a:ea typeface="HGS創英角ｺﾞｼｯｸUB" panose="020B0900000000000000" pitchFamily="50" charset="-128"/>
              </a:rPr>
              <a:t>から</a:t>
            </a:r>
            <a:r>
              <a:rPr lang="en-US" altLang="ja-JP" sz="3600" b="1" dirty="0">
                <a:solidFill>
                  <a:srgbClr val="FA60AD"/>
                </a:solidFill>
                <a:latin typeface="HGS創英角ｺﾞｼｯｸUB" panose="020B0900000000000000" pitchFamily="50" charset="-128"/>
                <a:ea typeface="HGS創英角ｺﾞｼｯｸUB" panose="020B0900000000000000" pitchFamily="50" charset="-128"/>
              </a:rPr>
              <a:t>30</a:t>
            </a:r>
            <a:r>
              <a:rPr lang="ja-JP" altLang="en-US" sz="3600" b="1" dirty="0">
                <a:solidFill>
                  <a:srgbClr val="FA60AD"/>
                </a:solidFill>
                <a:latin typeface="HGS創英角ｺﾞｼｯｸUB" panose="020B0900000000000000" pitchFamily="50" charset="-128"/>
                <a:ea typeface="HGS創英角ｺﾞｼｯｸUB" panose="020B0900000000000000" pitchFamily="50" charset="-128"/>
              </a:rPr>
              <a:t>日</a:t>
            </a:r>
            <a:r>
              <a:rPr lang="ja-JP" altLang="en-US" sz="3600" b="1" dirty="0" smtClean="0">
                <a:latin typeface="HGS創英角ｺﾞｼｯｸUB" panose="020B0900000000000000" pitchFamily="50" charset="-128"/>
                <a:ea typeface="HGS創英角ｺﾞｼｯｸUB" panose="020B0900000000000000" pitchFamily="50" charset="-128"/>
              </a:rPr>
              <a:t>以内</a:t>
            </a:r>
            <a:endParaRPr lang="en-US" altLang="ja-JP" sz="3600" b="1" dirty="0">
              <a:latin typeface="HGS創英角ｺﾞｼｯｸUB" panose="020B0900000000000000" pitchFamily="50" charset="-128"/>
              <a:ea typeface="HGS創英角ｺﾞｼｯｸUB" panose="020B0900000000000000" pitchFamily="50" charset="-128"/>
            </a:endParaRPr>
          </a:p>
          <a:p>
            <a:pPr>
              <a:buNone/>
            </a:pPr>
            <a:r>
              <a:rPr lang="ja-JP" altLang="en-US" sz="3600" b="1" dirty="0">
                <a:latin typeface="HGS創英角ｺﾞｼｯｸUB" panose="020B0900000000000000" pitchFamily="50" charset="-128"/>
                <a:ea typeface="HGS創英角ｺﾞｼｯｸUB" panose="020B0900000000000000" pitchFamily="50" charset="-128"/>
              </a:rPr>
              <a:t>　 </a:t>
            </a:r>
            <a:r>
              <a:rPr lang="ja-JP" altLang="en-US" sz="3600" b="1" dirty="0" smtClean="0">
                <a:latin typeface="HGS創英角ｺﾞｼｯｸUB" panose="020B0900000000000000" pitchFamily="50" charset="-128"/>
                <a:ea typeface="HGS創英角ｺﾞｼｯｸUB" panose="020B0900000000000000" pitchFamily="50" charset="-128"/>
              </a:rPr>
              <a:t> ○扶養</a:t>
            </a:r>
            <a:r>
              <a:rPr lang="ja-JP" altLang="en-US" sz="3600" b="1" dirty="0">
                <a:latin typeface="HGS創英角ｺﾞｼｯｸUB" panose="020B0900000000000000" pitchFamily="50" charset="-128"/>
                <a:ea typeface="HGS創英角ｺﾞｼｯｸUB" panose="020B0900000000000000" pitchFamily="50" charset="-128"/>
              </a:rPr>
              <a:t>手当</a:t>
            </a:r>
            <a:endParaRPr lang="en-US" altLang="ja-JP" sz="3600" b="1" dirty="0">
              <a:latin typeface="HGS創英角ｺﾞｼｯｸUB" panose="020B0900000000000000" pitchFamily="50" charset="-128"/>
              <a:ea typeface="HGS創英角ｺﾞｼｯｸUB" panose="020B0900000000000000" pitchFamily="50" charset="-128"/>
            </a:endParaRPr>
          </a:p>
          <a:p>
            <a:pPr>
              <a:buNone/>
            </a:pPr>
            <a:r>
              <a:rPr lang="ja-JP" altLang="en-US" sz="3600" b="1" dirty="0">
                <a:latin typeface="HGS創英角ｺﾞｼｯｸUB" panose="020B0900000000000000" pitchFamily="50" charset="-128"/>
                <a:ea typeface="HGS創英角ｺﾞｼｯｸUB" panose="020B0900000000000000" pitchFamily="50" charset="-128"/>
              </a:rPr>
              <a:t>　　　　　</a:t>
            </a:r>
            <a:r>
              <a:rPr lang="en-US" altLang="ja-JP" sz="3600" b="1" dirty="0" smtClean="0">
                <a:solidFill>
                  <a:srgbClr val="FA60AD"/>
                </a:solidFill>
                <a:latin typeface="HGS創英角ｺﾞｼｯｸUB" panose="020B0900000000000000" pitchFamily="50" charset="-128"/>
                <a:ea typeface="HGS創英角ｺﾞｼｯｸUB" panose="020B0900000000000000" pitchFamily="50" charset="-128"/>
              </a:rPr>
              <a:t>15</a:t>
            </a:r>
            <a:r>
              <a:rPr lang="ja-JP" altLang="en-US" sz="3600" b="1" dirty="0">
                <a:solidFill>
                  <a:srgbClr val="FA60AD"/>
                </a:solidFill>
                <a:latin typeface="HGS創英角ｺﾞｼｯｸUB" panose="020B0900000000000000" pitchFamily="50" charset="-128"/>
                <a:ea typeface="HGS創英角ｺﾞｼｯｸUB" panose="020B0900000000000000" pitchFamily="50" charset="-128"/>
              </a:rPr>
              <a:t>日</a:t>
            </a:r>
            <a:r>
              <a:rPr lang="ja-JP" altLang="en-US" sz="3600" b="1" dirty="0">
                <a:latin typeface="HGS創英角ｺﾞｼｯｸUB" panose="020B0900000000000000" pitchFamily="50" charset="-128"/>
                <a:ea typeface="HGS創英角ｺﾞｼｯｸUB" panose="020B0900000000000000" pitchFamily="50" charset="-128"/>
              </a:rPr>
              <a:t>以内</a:t>
            </a:r>
            <a:endParaRPr lang="en-US" altLang="ja-JP" sz="3200" b="1" dirty="0">
              <a:latin typeface="HGS創英角ｺﾞｼｯｸUB" panose="020B0900000000000000" pitchFamily="50" charset="-128"/>
              <a:ea typeface="HGS創英角ｺﾞｼｯｸUB" panose="020B0900000000000000" pitchFamily="50" charset="-128"/>
            </a:endParaRPr>
          </a:p>
        </p:txBody>
      </p:sp>
      <p:pic>
        <p:nvPicPr>
          <p:cNvPr id="45059" name="Picture 2" descr="出産のイラスト「赤ちゃんとお母さん」">
            <a:hlinkClick r:id="rId3"/>
          </p:cNvPr>
          <p:cNvPicPr>
            <a:picLocks noChangeAspect="1"/>
          </p:cNvPicPr>
          <p:nvPr/>
        </p:nvPicPr>
        <p:blipFill>
          <a:blip r:embed="rId4"/>
          <a:stretch>
            <a:fillRect/>
          </a:stretch>
        </p:blipFill>
        <p:spPr>
          <a:xfrm>
            <a:off x="251520" y="4005064"/>
            <a:ext cx="1656184" cy="2232133"/>
          </a:xfrm>
          <a:prstGeom prst="rect">
            <a:avLst/>
          </a:prstGeom>
          <a:noFill/>
          <a:ln w="9525">
            <a:noFill/>
          </a:ln>
        </p:spPr>
      </p:pic>
      <p:sp>
        <p:nvSpPr>
          <p:cNvPr id="25729" name="角丸四角形吹き出し 4"/>
          <p:cNvSpPr/>
          <p:nvPr/>
        </p:nvSpPr>
        <p:spPr>
          <a:xfrm>
            <a:off x="3419872" y="4437112"/>
            <a:ext cx="5334000" cy="1981200"/>
          </a:xfrm>
          <a:prstGeom prst="wedgeRoundRectCallout">
            <a:avLst>
              <a:gd name="adj1" fmla="val -35472"/>
              <a:gd name="adj2" fmla="val -57310"/>
              <a:gd name="adj3" fmla="val 16667"/>
            </a:avLst>
          </a:prstGeom>
          <a:solidFill>
            <a:srgbClr val="BBE0E3"/>
          </a:solidFill>
          <a:ln w="31750" cap="flat" cmpd="sng">
            <a:solidFill>
              <a:srgbClr val="000000"/>
            </a:solidFill>
            <a:prstDash val="solid"/>
            <a:round/>
            <a:headEnd type="none" w="med" len="med"/>
            <a:tailEnd type="none" w="med" len="med"/>
          </a:ln>
        </p:spPr>
        <p:txBody>
          <a:bodyPr anchor="t"/>
          <a:lstStyle/>
          <a:p>
            <a:pPr algn="ctr"/>
            <a:r>
              <a:rPr lang="ja-JP" altLang="en-US" sz="2800" b="1" u="none">
                <a:latin typeface="HGP創英角ｺﾞｼｯｸUB" pitchFamily="50" charset="-128"/>
                <a:ea typeface="HGP創英角ｺﾞｼｯｸUB" pitchFamily="50" charset="-128"/>
              </a:rPr>
              <a:t>取消の手続きも抜かりなく！</a:t>
            </a:r>
          </a:p>
          <a:p>
            <a:r>
              <a:rPr lang="ja-JP" altLang="en-US" sz="2800" b="1" u="none">
                <a:latin typeface="HGP創英角ｺﾞｼｯｸUB" pitchFamily="50" charset="-128"/>
                <a:ea typeface="HGP創英角ｺﾞｼｯｸUB" pitchFamily="50" charset="-128"/>
              </a:rPr>
              <a:t>　　・収入超過</a:t>
            </a:r>
          </a:p>
          <a:p>
            <a:r>
              <a:rPr lang="ja-JP" altLang="en-US" sz="2800" b="1" u="none">
                <a:latin typeface="HGP創英角ｺﾞｼｯｸUB" pitchFamily="50" charset="-128"/>
                <a:ea typeface="HGP創英角ｺﾞｼｯｸUB" pitchFamily="50" charset="-128"/>
              </a:rPr>
              <a:t>　　・他の健康保険加入</a:t>
            </a:r>
          </a:p>
          <a:p>
            <a:r>
              <a:rPr lang="ja-JP" altLang="en-US" sz="2800" b="1" u="none">
                <a:latin typeface="HGP創英角ｺﾞｼｯｸUB" pitchFamily="50" charset="-128"/>
                <a:ea typeface="HGP創英角ｺﾞｼｯｸUB" pitchFamily="50" charset="-128"/>
              </a:rPr>
              <a:t>　　・結婚　　　　　　</a:t>
            </a:r>
            <a:r>
              <a:rPr lang="en-US" altLang="ja-JP" sz="2800" b="1" u="none">
                <a:latin typeface="HGP創英角ｺﾞｼｯｸUB" pitchFamily="50" charset="-128"/>
                <a:ea typeface="HGP創英角ｺﾞｼｯｸUB" pitchFamily="50" charset="-128"/>
              </a:rPr>
              <a:t>etc</a:t>
            </a:r>
            <a:r>
              <a:rPr lang="en-US" altLang="ja-JP" sz="2800" b="1" u="none">
                <a:latin typeface="HG丸ｺﾞｼｯｸM-PRO" pitchFamily="50" charset="-128"/>
                <a:ea typeface="HG丸ｺﾞｼｯｸM-PRO" pitchFamily="50" charset="-128"/>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25727">
                                            <p:txEl>
                                              <p:pRg st="0" end="0"/>
                                            </p:txEl>
                                          </p:spTgt>
                                        </p:tgtEl>
                                        <p:attrNameLst>
                                          <p:attrName>style.visibility</p:attrName>
                                        </p:attrNameLst>
                                      </p:cBhvr>
                                      <p:to>
                                        <p:strVal val="visible"/>
                                      </p:to>
                                    </p:set>
                                    <p:anim calcmode="lin" valueType="num">
                                      <p:cBhvr additive="base">
                                        <p:cTn id="7" dur="1000" fill="hold"/>
                                        <p:tgtEl>
                                          <p:spTgt spid="2572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57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additive="base">
                                        <p:cTn id="10" dur="1" fill="hold">
                                          <p:stCondLst>
                                            <p:cond delay="0"/>
                                          </p:stCondLst>
                                        </p:cTn>
                                        <p:tgtEl>
                                          <p:spTgt spid="25727">
                                            <p:txEl>
                                              <p:pRg st="1" end="1"/>
                                            </p:txEl>
                                          </p:spTgt>
                                        </p:tgtEl>
                                        <p:attrNameLst>
                                          <p:attrName>style.visibility</p:attrName>
                                        </p:attrNameLst>
                                      </p:cBhvr>
                                      <p:to>
                                        <p:strVal val="visible"/>
                                      </p:to>
                                    </p:set>
                                    <p:anim calcmode="lin" valueType="num">
                                      <p:cBhvr additive="base">
                                        <p:cTn id="11" dur="1000" fill="hold"/>
                                        <p:tgtEl>
                                          <p:spTgt spid="25727">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57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additive="base">
                                        <p:cTn id="14" dur="1" fill="hold">
                                          <p:stCondLst>
                                            <p:cond delay="0"/>
                                          </p:stCondLst>
                                        </p:cTn>
                                        <p:tgtEl>
                                          <p:spTgt spid="25727">
                                            <p:txEl>
                                              <p:pRg st="3" end="3"/>
                                            </p:txEl>
                                          </p:spTgt>
                                        </p:tgtEl>
                                        <p:attrNameLst>
                                          <p:attrName>style.visibility</p:attrName>
                                        </p:attrNameLst>
                                      </p:cBhvr>
                                      <p:to>
                                        <p:strVal val="visible"/>
                                      </p:to>
                                    </p:set>
                                    <p:anim calcmode="lin" valueType="num">
                                      <p:cBhvr additive="base">
                                        <p:cTn id="15" dur="1000" fill="hold"/>
                                        <p:tgtEl>
                                          <p:spTgt spid="25727">
                                            <p:txEl>
                                              <p:pRg st="3" end="3"/>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57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additive="base">
                                        <p:cTn id="20" dur="1" fill="hold">
                                          <p:stCondLst>
                                            <p:cond delay="0"/>
                                          </p:stCondLst>
                                        </p:cTn>
                                        <p:tgtEl>
                                          <p:spTgt spid="25729"/>
                                        </p:tgtEl>
                                        <p:attrNameLst>
                                          <p:attrName>style.visibility</p:attrName>
                                        </p:attrNameLst>
                                      </p:cBhvr>
                                      <p:to>
                                        <p:strVal val="visible"/>
                                      </p:to>
                                    </p:set>
                                    <p:animEffect transition="in" filter="checkerboard(across)">
                                      <p:cBhvr additive="base">
                                        <p:cTn id="21" dur="1000"/>
                                        <p:tgtEl>
                                          <p:spTgt spid="257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smtClean="0">
                <a:solidFill>
                  <a:schemeClr val="tx1"/>
                </a:solidFill>
              </a:rPr>
              <a:t> 質問</a:t>
            </a:r>
            <a:r>
              <a:rPr lang="ja-JP" altLang="en-US" dirty="0">
                <a:solidFill>
                  <a:schemeClr val="tx1"/>
                </a:solidFill>
              </a:rPr>
              <a:t>です</a:t>
            </a:r>
          </a:p>
        </p:txBody>
      </p:sp>
      <p:sp>
        <p:nvSpPr>
          <p:cNvPr id="8194" name="コンテンツ プレースホルダー 2"/>
          <p:cNvSpPr>
            <a:spLocks noGrp="1"/>
          </p:cNvSpPr>
          <p:nvPr>
            <p:ph idx="4294967295"/>
          </p:nvPr>
        </p:nvSpPr>
        <p:spPr>
          <a:xfrm>
            <a:off x="228600" y="1143000"/>
            <a:ext cx="8915400" cy="5111750"/>
          </a:xfrm>
          <a:ln/>
        </p:spPr>
        <p:txBody>
          <a:bodyPr wrap="square" lIns="91440" tIns="45720" rIns="91440" bIns="45720" anchor="t"/>
          <a:lstStyle/>
          <a:p>
            <a:endParaRPr lang="en-US" altLang="ja-JP" sz="2800" dirty="0" smtClean="0"/>
          </a:p>
          <a:p>
            <a:r>
              <a:rPr lang="ja-JP" altLang="en-US" sz="2800" dirty="0" smtClean="0"/>
              <a:t>公立</a:t>
            </a:r>
            <a:r>
              <a:rPr lang="ja-JP" altLang="en-US" sz="2800" dirty="0"/>
              <a:t>学校共済組合は、何をしているところでしょうか？</a:t>
            </a:r>
            <a:endParaRPr lang="en-US" altLang="ja-JP" sz="2800" dirty="0"/>
          </a:p>
          <a:p>
            <a:r>
              <a:rPr lang="ja-JP" altLang="en-US" sz="2800" dirty="0" smtClean="0">
                <a:solidFill>
                  <a:schemeClr val="tx1"/>
                </a:solidFill>
              </a:rPr>
              <a:t>高知県</a:t>
            </a:r>
            <a:r>
              <a:rPr lang="ja-JP" altLang="en-US" sz="2800" dirty="0" smtClean="0"/>
              <a:t>教職員</a:t>
            </a:r>
            <a:r>
              <a:rPr lang="ja-JP" altLang="en-US" sz="2800" dirty="0"/>
              <a:t>互助会は、何をしているところでしょうか？</a:t>
            </a:r>
            <a:endParaRPr lang="en-US" altLang="ja-JP" sz="2800" dirty="0"/>
          </a:p>
          <a:p>
            <a:endParaRPr lang="en-US" altLang="ja-JP" sz="2800" dirty="0"/>
          </a:p>
          <a:p>
            <a:r>
              <a:rPr lang="en-US" altLang="ja-JP" sz="2800" dirty="0" smtClean="0"/>
              <a:t>2</a:t>
            </a:r>
            <a:r>
              <a:rPr lang="ja-JP" altLang="en-US" sz="2800" dirty="0" err="1" smtClean="0"/>
              <a:t>つの</a:t>
            </a:r>
            <a:r>
              <a:rPr lang="ja-JP" altLang="en-US" sz="2800" dirty="0"/>
              <a:t>組織の場所はどこにあるか知っていますか？</a:t>
            </a:r>
            <a:endParaRPr lang="en-US" altLang="ja-JP" sz="2800" dirty="0"/>
          </a:p>
          <a:p>
            <a:endParaRPr lang="ja-JP" altLang="en-US"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192" y="3673956"/>
            <a:ext cx="2843808" cy="316858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形 1" descr="グラフィックス4"/>
          <p:cNvPicPr>
            <a:picLocks noChangeAspect="1"/>
          </p:cNvPicPr>
          <p:nvPr/>
        </p:nvPicPr>
        <p:blipFill>
          <a:blip r:embed="rId3"/>
          <a:stretch>
            <a:fillRect/>
          </a:stretch>
        </p:blipFill>
        <p:spPr>
          <a:xfrm>
            <a:off x="218353" y="1412776"/>
            <a:ext cx="8925647" cy="5328592"/>
          </a:xfrm>
          <a:prstGeom prst="rect">
            <a:avLst/>
          </a:prstGeom>
        </p:spPr>
      </p:pic>
      <p:sp>
        <p:nvSpPr>
          <p:cNvPr id="47105" name="タイトル 1"/>
          <p:cNvSpPr>
            <a:spLocks noGrp="1"/>
          </p:cNvSpPr>
          <p:nvPr>
            <p:ph type="title" idx="4294967295"/>
          </p:nvPr>
        </p:nvSpPr>
        <p:spPr>
          <a:xfrm>
            <a:off x="683568" y="404664"/>
            <a:ext cx="7870825" cy="592138"/>
          </a:xfrm>
          <a:ln/>
        </p:spPr>
        <p:txBody>
          <a:bodyPr wrap="square" lIns="91440" tIns="45720" rIns="91440" bIns="45720" anchor="t">
            <a:normAutofit fontScale="90000"/>
          </a:bodyPr>
          <a:lstStyle/>
          <a:p>
            <a:pPr algn="l"/>
            <a:r>
              <a:rPr lang="ja-JP" altLang="en-US" dirty="0">
                <a:solidFill>
                  <a:srgbClr val="0070C0"/>
                </a:solidFill>
                <a:latin typeface="HGS創英角ｺﾞｼｯｸUB" pitchFamily="50" charset="-128"/>
                <a:ea typeface="HGS創英角ｺﾞｼｯｸUB" pitchFamily="50" charset="-128"/>
              </a:rPr>
              <a:t>被扶養者とは？</a:t>
            </a:r>
          </a:p>
        </p:txBody>
      </p:sp>
      <p:cxnSp>
        <p:nvCxnSpPr>
          <p:cNvPr id="26758" name="直線コネクタ 4"/>
          <p:cNvCxnSpPr/>
          <p:nvPr/>
        </p:nvCxnSpPr>
        <p:spPr>
          <a:xfrm>
            <a:off x="1043608" y="3429000"/>
            <a:ext cx="7272655" cy="0"/>
          </a:xfrm>
          <a:prstGeom prst="line">
            <a:avLst/>
          </a:prstGeom>
          <a:ln w="44450" cap="flat" cmpd="sng">
            <a:solidFill>
              <a:srgbClr val="C00000"/>
            </a:solidFill>
            <a:prstDash val="solid"/>
            <a:round/>
            <a:headEnd type="none" w="med" len="med"/>
            <a:tailEnd type="none" w="med" len="med"/>
          </a:ln>
        </p:spPr>
      </p:cxnSp>
      <p:cxnSp>
        <p:nvCxnSpPr>
          <p:cNvPr id="26759" name="直線コネクタ 5"/>
          <p:cNvCxnSpPr/>
          <p:nvPr/>
        </p:nvCxnSpPr>
        <p:spPr>
          <a:xfrm>
            <a:off x="5076056" y="4725144"/>
            <a:ext cx="3048000" cy="0"/>
          </a:xfrm>
          <a:prstGeom prst="line">
            <a:avLst/>
          </a:prstGeom>
          <a:ln w="44450" cap="flat" cmpd="sng">
            <a:solidFill>
              <a:srgbClr val="C00000"/>
            </a:solidFill>
            <a:prstDash val="solid"/>
            <a:round/>
            <a:headEnd type="none" w="med" len="med"/>
            <a:tailEnd type="none" w="med" len="med"/>
          </a:ln>
        </p:spPr>
      </p:cxnSp>
      <p:cxnSp>
        <p:nvCxnSpPr>
          <p:cNvPr id="26760" name="直線コネクタ 6"/>
          <p:cNvCxnSpPr/>
          <p:nvPr/>
        </p:nvCxnSpPr>
        <p:spPr>
          <a:xfrm>
            <a:off x="1331640" y="5301208"/>
            <a:ext cx="3528695" cy="0"/>
          </a:xfrm>
          <a:prstGeom prst="line">
            <a:avLst/>
          </a:prstGeom>
          <a:ln w="44450" cap="flat" cmpd="sng">
            <a:solidFill>
              <a:srgbClr val="C0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additive="base">
                                        <p:cTn id="6" dur="1" fill="hold">
                                          <p:stCondLst>
                                            <p:cond delay="0"/>
                                          </p:stCondLst>
                                        </p:cTn>
                                        <p:tgtEl>
                                          <p:spTgt spid="26758"/>
                                        </p:tgtEl>
                                        <p:attrNameLst>
                                          <p:attrName>style.visibility</p:attrName>
                                        </p:attrNameLst>
                                      </p:cBhvr>
                                      <p:to>
                                        <p:strVal val="visible"/>
                                      </p:to>
                                    </p:set>
                                    <p:animEffect transition="in" filter="barn(inVertical)">
                                      <p:cBhvr additive="base">
                                        <p:cTn id="7" dur="1500"/>
                                        <p:tgtEl>
                                          <p:spTgt spid="2675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additive="base">
                                        <p:cTn id="11" dur="1" fill="hold">
                                          <p:stCondLst>
                                            <p:cond delay="0"/>
                                          </p:stCondLst>
                                        </p:cTn>
                                        <p:tgtEl>
                                          <p:spTgt spid="26759"/>
                                        </p:tgtEl>
                                        <p:attrNameLst>
                                          <p:attrName>style.visibility</p:attrName>
                                        </p:attrNameLst>
                                      </p:cBhvr>
                                      <p:to>
                                        <p:strVal val="visible"/>
                                      </p:to>
                                    </p:set>
                                    <p:animEffect transition="in" filter="barn(inVertical)">
                                      <p:cBhvr additive="base">
                                        <p:cTn id="12" dur="1500"/>
                                        <p:tgtEl>
                                          <p:spTgt spid="26759"/>
                                        </p:tgtEl>
                                      </p:cBhvr>
                                    </p:animEffect>
                                  </p:childTnLst>
                                </p:cTn>
                              </p:par>
                              <p:par>
                                <p:cTn id="13" presetID="16" presetClass="entr" presetSubtype="21" fill="hold" nodeType="withEffect">
                                  <p:stCondLst>
                                    <p:cond delay="0"/>
                                  </p:stCondLst>
                                  <p:childTnLst>
                                    <p:set>
                                      <p:cBhvr additive="base">
                                        <p:cTn id="14" dur="1" fill="hold">
                                          <p:stCondLst>
                                            <p:cond delay="0"/>
                                          </p:stCondLst>
                                        </p:cTn>
                                        <p:tgtEl>
                                          <p:spTgt spid="26760"/>
                                        </p:tgtEl>
                                        <p:attrNameLst>
                                          <p:attrName>style.visibility</p:attrName>
                                        </p:attrNameLst>
                                      </p:cBhvr>
                                      <p:to>
                                        <p:strVal val="visible"/>
                                      </p:to>
                                    </p:set>
                                    <p:animEffect transition="in" filter="barn(inVertical)">
                                      <p:cBhvr additive="base">
                                        <p:cTn id="15" dur="1500"/>
                                        <p:tgtEl>
                                          <p:spTgt spid="267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形 1" descr="グラフィックス3"/>
          <p:cNvPicPr>
            <a:picLocks noChangeAspect="1"/>
          </p:cNvPicPr>
          <p:nvPr/>
        </p:nvPicPr>
        <p:blipFill>
          <a:blip r:embed="rId3"/>
          <a:stretch>
            <a:fillRect/>
          </a:stretch>
        </p:blipFill>
        <p:spPr>
          <a:xfrm>
            <a:off x="277662" y="1268760"/>
            <a:ext cx="8783062" cy="5544616"/>
          </a:xfrm>
          <a:prstGeom prst="rect">
            <a:avLst/>
          </a:prstGeom>
        </p:spPr>
      </p:pic>
      <p:sp>
        <p:nvSpPr>
          <p:cNvPr id="49153" name="タイトル 1"/>
          <p:cNvSpPr>
            <a:spLocks noGrp="1"/>
          </p:cNvSpPr>
          <p:nvPr>
            <p:ph type="title" idx="4294967295"/>
          </p:nvPr>
        </p:nvSpPr>
        <p:spPr>
          <a:xfrm>
            <a:off x="611560" y="332656"/>
            <a:ext cx="7870825" cy="504825"/>
          </a:xfrm>
          <a:ln/>
        </p:spPr>
        <p:txBody>
          <a:bodyPr wrap="square" lIns="91440" tIns="45720" rIns="91440" bIns="45720" anchor="t">
            <a:normAutofit fontScale="90000"/>
          </a:bodyPr>
          <a:lstStyle/>
          <a:p>
            <a:pPr algn="l"/>
            <a:r>
              <a:rPr lang="ja-JP" altLang="en-US" dirty="0">
                <a:solidFill>
                  <a:srgbClr val="0070C0"/>
                </a:solidFill>
                <a:latin typeface="HGP創英角ｺﾞｼｯｸUB" panose="020B0900000000000000" pitchFamily="50" charset="-128"/>
                <a:ea typeface="HGP創英角ｺﾞｼｯｸUB" panose="020B0900000000000000" pitchFamily="50" charset="-128"/>
              </a:rPr>
              <a:t>被扶養者とは？</a:t>
            </a:r>
          </a:p>
        </p:txBody>
      </p:sp>
      <p:sp>
        <p:nvSpPr>
          <p:cNvPr id="27789" name="円形吹き出し 4"/>
          <p:cNvSpPr/>
          <p:nvPr/>
        </p:nvSpPr>
        <p:spPr>
          <a:xfrm>
            <a:off x="3131840" y="2286000"/>
            <a:ext cx="5526385" cy="2255838"/>
          </a:xfrm>
          <a:prstGeom prst="wedgeEllipseCallout">
            <a:avLst>
              <a:gd name="adj1" fmla="val -46625"/>
              <a:gd name="adj2" fmla="val -61611"/>
            </a:avLst>
          </a:prstGeom>
          <a:solidFill>
            <a:srgbClr val="FF99CC"/>
          </a:solidFill>
          <a:ln w="25400" cap="flat" cmpd="sng">
            <a:solidFill>
              <a:srgbClr val="C00000"/>
            </a:solidFill>
            <a:prstDash val="solid"/>
            <a:round/>
            <a:headEnd type="none" w="med" len="med"/>
            <a:tailEnd type="none" w="med" len="med"/>
          </a:ln>
        </p:spPr>
        <p:txBody>
          <a:bodyPr anchor="t"/>
          <a:lstStyle/>
          <a:p>
            <a:pPr algn="ctr"/>
            <a:r>
              <a:rPr lang="ja-JP" altLang="en-US" sz="2400" u="none">
                <a:latin typeface="HGS創英角ﾎﾟｯﾌﾟ体" pitchFamily="50" charset="-128"/>
                <a:ea typeface="HGS創英角ﾎﾟｯﾌﾟ体" pitchFamily="50" charset="-128"/>
              </a:rPr>
              <a:t>生計の基礎を組合員におき、原則として組合員からその生活の質の主要なる部分を得ている者</a:t>
            </a:r>
          </a:p>
        </p:txBody>
      </p:sp>
      <p:cxnSp>
        <p:nvCxnSpPr>
          <p:cNvPr id="27790" name="直線コネクタ 6"/>
          <p:cNvCxnSpPr/>
          <p:nvPr/>
        </p:nvCxnSpPr>
        <p:spPr>
          <a:xfrm>
            <a:off x="1115616" y="5877272"/>
            <a:ext cx="3276600" cy="0"/>
          </a:xfrm>
          <a:prstGeom prst="line">
            <a:avLst/>
          </a:prstGeom>
          <a:ln w="44450" cap="flat" cmpd="sng">
            <a:solidFill>
              <a:srgbClr val="C0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additive="base">
                                        <p:cTn id="6" dur="1" fill="hold">
                                          <p:stCondLst>
                                            <p:cond delay="0"/>
                                          </p:stCondLst>
                                        </p:cTn>
                                        <p:tgtEl>
                                          <p:spTgt spid="27789"/>
                                        </p:tgtEl>
                                        <p:attrNameLst>
                                          <p:attrName>style.visibility</p:attrName>
                                        </p:attrNameLst>
                                      </p:cBhvr>
                                      <p:to>
                                        <p:strVal val="visible"/>
                                      </p:to>
                                    </p:set>
                                    <p:animEffect transition="in" filter="circle(in)">
                                      <p:cBhvr additive="base">
                                        <p:cTn id="7" dur="1500"/>
                                        <p:tgtEl>
                                          <p:spTgt spid="277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additive="base">
                                        <p:cTn id="11" dur="1" fill="hold">
                                          <p:stCondLst>
                                            <p:cond delay="0"/>
                                          </p:stCondLst>
                                        </p:cTn>
                                        <p:tgtEl>
                                          <p:spTgt spid="27790"/>
                                        </p:tgtEl>
                                        <p:attrNameLst>
                                          <p:attrName>style.visibility</p:attrName>
                                        </p:attrNameLst>
                                      </p:cBhvr>
                                      <p:to>
                                        <p:strVal val="visible"/>
                                      </p:to>
                                    </p:set>
                                    <p:animEffect transition="in" filter="barn(inVertical)">
                                      <p:cBhvr additive="base">
                                        <p:cTn id="12" dur="1500"/>
                                        <p:tgtEl>
                                          <p:spTgt spid="27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形 1" descr="グラフィックス2"/>
          <p:cNvPicPr>
            <a:picLocks noChangeAspect="1"/>
          </p:cNvPicPr>
          <p:nvPr/>
        </p:nvPicPr>
        <p:blipFill>
          <a:blip r:embed="rId3"/>
          <a:stretch>
            <a:fillRect/>
          </a:stretch>
        </p:blipFill>
        <p:spPr>
          <a:xfrm>
            <a:off x="-21504" y="1052736"/>
            <a:ext cx="9155430" cy="5328592"/>
          </a:xfrm>
          <a:prstGeom prst="rect">
            <a:avLst/>
          </a:prstGeom>
        </p:spPr>
      </p:pic>
      <p:sp>
        <p:nvSpPr>
          <p:cNvPr id="51201" name="タイトル 1"/>
          <p:cNvSpPr>
            <a:spLocks noGrp="1"/>
          </p:cNvSpPr>
          <p:nvPr>
            <p:ph type="title" idx="4294967295"/>
          </p:nvPr>
        </p:nvSpPr>
        <p:spPr>
          <a:xfrm>
            <a:off x="611560" y="332656"/>
            <a:ext cx="7886700" cy="1325563"/>
          </a:xfrm>
          <a:ln/>
        </p:spPr>
        <p:txBody>
          <a:bodyPr wrap="square" lIns="91440" tIns="45720" rIns="91440" bIns="45720" anchor="t"/>
          <a:lstStyle/>
          <a:p>
            <a:pPr algn="l"/>
            <a:r>
              <a:rPr lang="ja-JP" altLang="en-US" dirty="0">
                <a:solidFill>
                  <a:srgbClr val="0070C0"/>
                </a:solidFill>
                <a:latin typeface="HGP創英角ｺﾞｼｯｸUB" pitchFamily="50" charset="-128"/>
                <a:ea typeface="HGP創英角ｺﾞｼｯｸUB" pitchFamily="50" charset="-128"/>
              </a:rPr>
              <a:t>被扶養者とは？</a:t>
            </a:r>
          </a:p>
        </p:txBody>
      </p:sp>
      <p:sp>
        <p:nvSpPr>
          <p:cNvPr id="28819" name="円/楕円 4"/>
          <p:cNvSpPr/>
          <p:nvPr/>
        </p:nvSpPr>
        <p:spPr>
          <a:xfrm>
            <a:off x="179512" y="4077072"/>
            <a:ext cx="2925256" cy="1088643"/>
          </a:xfrm>
          <a:prstGeom prst="ellipse">
            <a:avLst/>
          </a:prstGeom>
          <a:noFill/>
          <a:ln w="38100" cap="flat" cmpd="sng">
            <a:solidFill>
              <a:srgbClr val="C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sp>
        <p:nvSpPr>
          <p:cNvPr id="28820" name="円/楕円 5"/>
          <p:cNvSpPr/>
          <p:nvPr/>
        </p:nvSpPr>
        <p:spPr>
          <a:xfrm>
            <a:off x="179512" y="5157193"/>
            <a:ext cx="2925256" cy="1080120"/>
          </a:xfrm>
          <a:prstGeom prst="ellipse">
            <a:avLst/>
          </a:prstGeom>
          <a:noFill/>
          <a:ln w="38100" cap="flat" cmpd="sng">
            <a:solidFill>
              <a:srgbClr val="C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additive="base">
                                        <p:cTn id="6" dur="1" fill="hold">
                                          <p:stCondLst>
                                            <p:cond delay="0"/>
                                          </p:stCondLst>
                                        </p:cTn>
                                        <p:tgtEl>
                                          <p:spTgt spid="28819"/>
                                        </p:tgtEl>
                                        <p:attrNameLst>
                                          <p:attrName>style.visibility</p:attrName>
                                        </p:attrNameLst>
                                      </p:cBhvr>
                                      <p:to>
                                        <p:strVal val="visible"/>
                                      </p:to>
                                    </p:set>
                                    <p:animEffect transition="in" filter="barn(inVertical)">
                                      <p:cBhvr additive="base">
                                        <p:cTn id="7" dur="1500"/>
                                        <p:tgtEl>
                                          <p:spTgt spid="288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additive="base">
                                        <p:cTn id="11" dur="1" fill="hold">
                                          <p:stCondLst>
                                            <p:cond delay="0"/>
                                          </p:stCondLst>
                                        </p:cTn>
                                        <p:tgtEl>
                                          <p:spTgt spid="28820"/>
                                        </p:tgtEl>
                                        <p:attrNameLst>
                                          <p:attrName>style.visibility</p:attrName>
                                        </p:attrNameLst>
                                      </p:cBhvr>
                                      <p:to>
                                        <p:strVal val="visible"/>
                                      </p:to>
                                    </p:set>
                                    <p:animEffect transition="in" filter="barn(inVertical)">
                                      <p:cBhvr additive="base">
                                        <p:cTn id="12" dur="1500"/>
                                        <p:tgtEl>
                                          <p:spTgt spid="28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19" grpId="0" bldLvl="0" animBg="1"/>
      <p:bldP spid="2882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smtClean="0">
                <a:solidFill>
                  <a:schemeClr val="tx1"/>
                </a:solidFill>
                <a:latin typeface="HGP創英角ｺﾞｼｯｸUB" pitchFamily="50" charset="-128"/>
                <a:ea typeface="HGP創英角ｺﾞｼｯｸUB" pitchFamily="50" charset="-128"/>
              </a:rPr>
              <a:t> </a:t>
            </a:r>
            <a:r>
              <a:rPr lang="ja-JP" altLang="en-US" dirty="0" smtClean="0">
                <a:solidFill>
                  <a:srgbClr val="0070C0"/>
                </a:solidFill>
                <a:latin typeface="HGP創英角ｺﾞｼｯｸUB" pitchFamily="50" charset="-128"/>
                <a:ea typeface="HGP創英角ｺﾞｼｯｸUB" pitchFamily="50" charset="-128"/>
              </a:rPr>
              <a:t>育児</a:t>
            </a:r>
            <a:r>
              <a:rPr lang="ja-JP" altLang="en-US" dirty="0">
                <a:solidFill>
                  <a:srgbClr val="0070C0"/>
                </a:solidFill>
                <a:latin typeface="HGP創英角ｺﾞｼｯｸUB" pitchFamily="50" charset="-128"/>
                <a:ea typeface="HGP創英角ｺﾞｼｯｸUB" pitchFamily="50" charset="-128"/>
              </a:rPr>
              <a:t>休業について</a:t>
            </a:r>
          </a:p>
        </p:txBody>
      </p:sp>
      <p:sp>
        <p:nvSpPr>
          <p:cNvPr id="29848" name="コンテンツ プレースホルダ 3"/>
          <p:cNvSpPr>
            <a:spLocks noGrp="1"/>
          </p:cNvSpPr>
          <p:nvPr>
            <p:ph idx="4294967295"/>
          </p:nvPr>
        </p:nvSpPr>
        <p:spPr>
          <a:xfrm>
            <a:off x="0" y="1340768"/>
            <a:ext cx="8642350" cy="5111750"/>
          </a:xfrm>
          <a:ln/>
        </p:spPr>
        <p:txBody>
          <a:bodyPr wrap="square" lIns="91440" tIns="45720" rIns="91440" bIns="45720" anchor="t"/>
          <a:lstStyle/>
          <a:p>
            <a:pPr>
              <a:buNone/>
            </a:pPr>
            <a:r>
              <a:rPr lang="ja-JP" altLang="en-US" b="1" dirty="0">
                <a:latin typeface="HG丸ｺﾞｼｯｸM-PRO" pitchFamily="50" charset="-128"/>
                <a:ea typeface="HG丸ｺﾞｼｯｸM-PRO" pitchFamily="50" charset="-128"/>
              </a:rPr>
              <a:t>　　　　</a:t>
            </a:r>
            <a:r>
              <a:rPr lang="ja-JP" altLang="en-US" sz="2800" b="1" dirty="0" smtClean="0">
                <a:latin typeface="HG丸ｺﾞｼｯｸM-PRO" pitchFamily="50" charset="-128"/>
                <a:ea typeface="HG丸ｺﾞｼｯｸM-PRO" pitchFamily="50" charset="-128"/>
              </a:rPr>
              <a:t>○</a:t>
            </a:r>
            <a:r>
              <a:rPr lang="ja-JP" altLang="en-US" sz="2800" dirty="0" smtClean="0">
                <a:latin typeface="HGP創英角ｺﾞｼｯｸUB" pitchFamily="50" charset="-128"/>
                <a:ea typeface="HGP創英角ｺﾞｼｯｸUB" pitchFamily="50" charset="-128"/>
              </a:rPr>
              <a:t>育児</a:t>
            </a:r>
            <a:r>
              <a:rPr lang="ja-JP" altLang="en-US" sz="2800" dirty="0">
                <a:latin typeface="HGP創英角ｺﾞｼｯｸUB" pitchFamily="50" charset="-128"/>
                <a:ea typeface="HGP創英角ｺﾞｼｯｸUB" pitchFamily="50" charset="-128"/>
              </a:rPr>
              <a:t>休業手当金</a:t>
            </a:r>
            <a:endParaRPr lang="en-US" altLang="ja-JP" sz="2800" dirty="0">
              <a:latin typeface="HGP創英角ｺﾞｼｯｸUB" pitchFamily="50" charset="-128"/>
              <a:ea typeface="HGP創英角ｺﾞｼｯｸUB" pitchFamily="50" charset="-128"/>
            </a:endParaRPr>
          </a:p>
          <a:p>
            <a:pPr>
              <a:buNone/>
            </a:pPr>
            <a:endParaRPr lang="en-US" altLang="ja-JP" sz="1100" dirty="0">
              <a:latin typeface="HGP創英角ｺﾞｼｯｸUB" pitchFamily="50" charset="-128"/>
              <a:ea typeface="HGP創英角ｺﾞｼｯｸUB" pitchFamily="50" charset="-128"/>
            </a:endParaRPr>
          </a:p>
          <a:p>
            <a:pPr>
              <a:buNone/>
            </a:pPr>
            <a:r>
              <a:rPr lang="ja-JP" altLang="en-US" sz="2800" dirty="0">
                <a:latin typeface="HGP創英角ｺﾞｼｯｸUB" pitchFamily="50" charset="-128"/>
                <a:ea typeface="HGP創英角ｺﾞｼｯｸUB" pitchFamily="50" charset="-128"/>
              </a:rPr>
              <a:t>　　　　　</a:t>
            </a:r>
            <a:r>
              <a:rPr lang="ja-JP" altLang="en-US" sz="2800" u="sng" dirty="0">
                <a:latin typeface="HGP創英角ｺﾞｼｯｸUB" pitchFamily="50" charset="-128"/>
                <a:ea typeface="HGP創英角ｺﾞｼｯｸUB" pitchFamily="50" charset="-128"/>
              </a:rPr>
              <a:t>＊育休開始～</a:t>
            </a:r>
            <a:r>
              <a:rPr lang="en-US" altLang="ja-JP" sz="2800" u="sng" dirty="0">
                <a:latin typeface="HGP創英角ｺﾞｼｯｸUB" pitchFamily="50" charset="-128"/>
                <a:ea typeface="HGP創英角ｺﾞｼｯｸUB" pitchFamily="50" charset="-128"/>
              </a:rPr>
              <a:t>180</a:t>
            </a:r>
            <a:r>
              <a:rPr lang="ja-JP" altLang="en-US" sz="2800" u="sng" dirty="0">
                <a:latin typeface="HGP創英角ｺﾞｼｯｸUB" pitchFamily="50" charset="-128"/>
                <a:ea typeface="HGP創英角ｺﾞｼｯｸUB" pitchFamily="50" charset="-128"/>
              </a:rPr>
              <a:t>日目</a:t>
            </a:r>
            <a:endParaRPr lang="en-US" altLang="ja-JP" sz="2800" u="sng" dirty="0">
              <a:latin typeface="HGP創英角ｺﾞｼｯｸUB" pitchFamily="50" charset="-128"/>
              <a:ea typeface="HGP創英角ｺﾞｼｯｸUB" pitchFamily="50" charset="-128"/>
            </a:endParaRPr>
          </a:p>
          <a:p>
            <a:pPr>
              <a:buNone/>
            </a:pPr>
            <a:r>
              <a:rPr lang="ja-JP" altLang="en-US" sz="2800" dirty="0">
                <a:latin typeface="HGP創英角ｺﾞｼｯｸUB" pitchFamily="50" charset="-128"/>
                <a:ea typeface="HGP創英角ｺﾞｼｯｸUB" pitchFamily="50" charset="-128"/>
              </a:rPr>
              <a:t>　　　　　　　標準報酬日額</a:t>
            </a:r>
            <a:r>
              <a:rPr lang="en-US" altLang="ja-JP" sz="2800" dirty="0">
                <a:latin typeface="HGP創英角ｺﾞｼｯｸUB" pitchFamily="50" charset="-128"/>
                <a:ea typeface="HGP創英角ｺﾞｼｯｸUB" pitchFamily="50" charset="-128"/>
              </a:rPr>
              <a:t>×</a:t>
            </a:r>
            <a:r>
              <a:rPr lang="en-US" altLang="ja-JP" sz="2800" dirty="0">
                <a:solidFill>
                  <a:srgbClr val="FA60AD"/>
                </a:solidFill>
                <a:latin typeface="HGP創英角ｺﾞｼｯｸUB" pitchFamily="50" charset="-128"/>
                <a:ea typeface="HGP創英角ｺﾞｼｯｸUB" pitchFamily="50" charset="-128"/>
              </a:rPr>
              <a:t>67/100</a:t>
            </a:r>
          </a:p>
          <a:p>
            <a:pPr>
              <a:buNone/>
            </a:pPr>
            <a:endParaRPr lang="en-US" altLang="ja-JP" sz="1100" dirty="0">
              <a:latin typeface="HGP創英角ｺﾞｼｯｸUB" pitchFamily="50" charset="-128"/>
              <a:ea typeface="HGP創英角ｺﾞｼｯｸUB" pitchFamily="50" charset="-128"/>
            </a:endParaRPr>
          </a:p>
          <a:p>
            <a:pPr>
              <a:buNone/>
            </a:pPr>
            <a:r>
              <a:rPr lang="ja-JP" altLang="en-US" sz="2800" dirty="0">
                <a:latin typeface="HGP創英角ｺﾞｼｯｸUB" pitchFamily="50" charset="-128"/>
                <a:ea typeface="HGP創英角ｺﾞｼｯｸUB" pitchFamily="50" charset="-128"/>
              </a:rPr>
              <a:t>　　　　　</a:t>
            </a:r>
            <a:r>
              <a:rPr lang="ja-JP" altLang="en-US" sz="2800" u="sng" dirty="0">
                <a:latin typeface="HGP創英角ｺﾞｼｯｸUB" pitchFamily="50" charset="-128"/>
                <a:ea typeface="HGP創英角ｺﾞｼｯｸUB" pitchFamily="50" charset="-128"/>
              </a:rPr>
              <a:t>＊</a:t>
            </a:r>
            <a:r>
              <a:rPr lang="en-US" altLang="ja-JP" sz="2800" u="sng" dirty="0">
                <a:latin typeface="HGP創英角ｺﾞｼｯｸUB" pitchFamily="50" charset="-128"/>
                <a:ea typeface="HGP創英角ｺﾞｼｯｸUB" pitchFamily="50" charset="-128"/>
              </a:rPr>
              <a:t>181</a:t>
            </a:r>
            <a:r>
              <a:rPr lang="ja-JP" altLang="en-US" sz="2800" u="sng" dirty="0">
                <a:latin typeface="HGP創英角ｺﾞｼｯｸUB" pitchFamily="50" charset="-128"/>
                <a:ea typeface="HGP創英角ｺﾞｼｯｸUB" pitchFamily="50" charset="-128"/>
              </a:rPr>
              <a:t>日目～</a:t>
            </a:r>
            <a:r>
              <a:rPr lang="en-US" altLang="ja-JP" sz="2800" u="sng" dirty="0">
                <a:latin typeface="HGP創英角ｺﾞｼｯｸUB" pitchFamily="50" charset="-128"/>
                <a:ea typeface="HGP創英角ｺﾞｼｯｸUB" pitchFamily="50" charset="-128"/>
              </a:rPr>
              <a:t>1</a:t>
            </a:r>
            <a:r>
              <a:rPr lang="ja-JP" altLang="en-US" sz="2800" u="sng" dirty="0">
                <a:latin typeface="HGP創英角ｺﾞｼｯｸUB" pitchFamily="50" charset="-128"/>
                <a:ea typeface="HGP創英角ｺﾞｼｯｸUB" pitchFamily="50" charset="-128"/>
              </a:rPr>
              <a:t>歳</a:t>
            </a:r>
            <a:r>
              <a:rPr lang="ja-JP" altLang="en-US" sz="3200" u="sng" dirty="0">
                <a:latin typeface="HGP創英角ｺﾞｼｯｸUB" pitchFamily="50" charset="-128"/>
                <a:ea typeface="HGP創英角ｺﾞｼｯｸUB" pitchFamily="50" charset="-128"/>
              </a:rPr>
              <a:t>（最長</a:t>
            </a:r>
            <a:r>
              <a:rPr lang="en-US" altLang="ja-JP" sz="3200" u="sng" dirty="0">
                <a:latin typeface="HGP創英角ｺﾞｼｯｸUB" pitchFamily="50" charset="-128"/>
                <a:ea typeface="HGP創英角ｺﾞｼｯｸUB" pitchFamily="50" charset="-128"/>
              </a:rPr>
              <a:t>2</a:t>
            </a:r>
            <a:r>
              <a:rPr lang="ja-JP" altLang="en-US" sz="3200" u="sng" dirty="0">
                <a:latin typeface="HGP創英角ｺﾞｼｯｸUB" pitchFamily="50" charset="-128"/>
                <a:ea typeface="HGP創英角ｺﾞｼｯｸUB" pitchFamily="50" charset="-128"/>
              </a:rPr>
              <a:t>歳まで）</a:t>
            </a:r>
            <a:endParaRPr lang="en-US" altLang="ja-JP" sz="3200" u="sng" dirty="0">
              <a:latin typeface="HGP創英角ｺﾞｼｯｸUB" pitchFamily="50" charset="-128"/>
              <a:ea typeface="HGP創英角ｺﾞｼｯｸUB" pitchFamily="50" charset="-128"/>
            </a:endParaRPr>
          </a:p>
          <a:p>
            <a:pPr>
              <a:buNone/>
            </a:pPr>
            <a:r>
              <a:rPr lang="ja-JP" altLang="en-US" sz="2800" dirty="0">
                <a:latin typeface="HGP創英角ｺﾞｼｯｸUB" pitchFamily="50" charset="-128"/>
                <a:ea typeface="HGP創英角ｺﾞｼｯｸUB" pitchFamily="50" charset="-128"/>
              </a:rPr>
              <a:t>　　　　　　　標準報酬日額</a:t>
            </a:r>
            <a:r>
              <a:rPr lang="en-US" altLang="ja-JP" sz="2800" dirty="0">
                <a:latin typeface="HGP創英角ｺﾞｼｯｸUB" pitchFamily="50" charset="-128"/>
                <a:ea typeface="HGP創英角ｺﾞｼｯｸUB" pitchFamily="50" charset="-128"/>
              </a:rPr>
              <a:t>×</a:t>
            </a:r>
            <a:r>
              <a:rPr lang="en-US" altLang="ja-JP" sz="2800" dirty="0">
                <a:solidFill>
                  <a:srgbClr val="FA60AD"/>
                </a:solidFill>
                <a:latin typeface="HGP創英角ｺﾞｼｯｸUB" pitchFamily="50" charset="-128"/>
                <a:ea typeface="HGP創英角ｺﾞｼｯｸUB" pitchFamily="50" charset="-128"/>
              </a:rPr>
              <a:t>50/100</a:t>
            </a:r>
          </a:p>
          <a:p>
            <a:pPr>
              <a:buNone/>
            </a:pPr>
            <a:endParaRPr lang="ja-JP" altLang="en-US" dirty="0">
              <a:latin typeface="HGP創英角ｺﾞｼｯｸUB" pitchFamily="50" charset="-128"/>
              <a:ea typeface="HGP創英角ｺﾞｼｯｸUB" pitchFamily="50" charset="-128"/>
            </a:endParaRPr>
          </a:p>
        </p:txBody>
      </p:sp>
      <p:pic>
        <p:nvPicPr>
          <p:cNvPr id="53251" name="Picture 4" descr="赤ちゃんを抱っこしているお母さんのイラスト">
            <a:hlinkClick r:id="rId3"/>
          </p:cNvPr>
          <p:cNvPicPr>
            <a:picLocks noChangeAspect="1"/>
          </p:cNvPicPr>
          <p:nvPr/>
        </p:nvPicPr>
        <p:blipFill>
          <a:blip r:embed="rId4"/>
          <a:stretch>
            <a:fillRect/>
          </a:stretch>
        </p:blipFill>
        <p:spPr>
          <a:xfrm>
            <a:off x="6588224" y="1124744"/>
            <a:ext cx="2419151" cy="2906614"/>
          </a:xfrm>
          <a:prstGeom prst="rect">
            <a:avLst/>
          </a:prstGeom>
          <a:noFill/>
          <a:ln w="9525">
            <a:noFill/>
          </a:ln>
        </p:spPr>
      </p:pic>
      <p:sp>
        <p:nvSpPr>
          <p:cNvPr id="29850" name="角丸四角形吹き出し 4"/>
          <p:cNvSpPr/>
          <p:nvPr/>
        </p:nvSpPr>
        <p:spPr>
          <a:xfrm>
            <a:off x="2843808" y="5013176"/>
            <a:ext cx="3733800" cy="1524000"/>
          </a:xfrm>
          <a:prstGeom prst="wedgeRoundRectCallout">
            <a:avLst>
              <a:gd name="adj1" fmla="val -32555"/>
              <a:gd name="adj2" fmla="val -65028"/>
              <a:gd name="adj3" fmla="val 16667"/>
            </a:avLst>
          </a:prstGeom>
          <a:solidFill>
            <a:srgbClr val="BBE0E3"/>
          </a:solidFill>
          <a:ln w="31750" cap="flat" cmpd="sng">
            <a:solidFill>
              <a:srgbClr val="000000"/>
            </a:solidFill>
            <a:prstDash val="solid"/>
            <a:round/>
            <a:headEnd type="none" w="med" len="med"/>
            <a:tailEnd type="none" w="med" len="med"/>
          </a:ln>
        </p:spPr>
        <p:txBody>
          <a:bodyPr anchor="t"/>
          <a:lstStyle/>
          <a:p>
            <a:r>
              <a:rPr lang="ja-JP" altLang="en-US" sz="2800" u="none" dirty="0">
                <a:latin typeface="HGP創英角ｺﾞｼｯｸUB" pitchFamily="50" charset="-128"/>
                <a:ea typeface="HGP創英角ｺﾞｼｯｸUB" pitchFamily="50" charset="-128"/>
              </a:rPr>
              <a:t>・介護休業手当金</a:t>
            </a:r>
          </a:p>
          <a:p>
            <a:r>
              <a:rPr lang="ja-JP" altLang="en-US" sz="2800" u="none" dirty="0">
                <a:latin typeface="HGP創英角ｺﾞｼｯｸUB" pitchFamily="50" charset="-128"/>
                <a:ea typeface="HGP創英角ｺﾞｼｯｸUB" pitchFamily="50" charset="-128"/>
              </a:rPr>
              <a:t>・傷病手当金</a:t>
            </a:r>
          </a:p>
          <a:p>
            <a:r>
              <a:rPr lang="ja-JP" altLang="en-US" sz="2800" u="none" dirty="0">
                <a:latin typeface="HGP創英角ｺﾞｼｯｸUB" pitchFamily="50" charset="-128"/>
                <a:ea typeface="HGP創英角ｺﾞｼｯｸUB" pitchFamily="50" charset="-128"/>
              </a:rPr>
              <a:t>・休業手当金　　</a:t>
            </a:r>
            <a:r>
              <a:rPr lang="en-US" altLang="ja-JP" sz="2800" u="none" dirty="0">
                <a:latin typeface="HGP創英角ｺﾞｼｯｸUB" pitchFamily="50" charset="-128"/>
                <a:ea typeface="HGP創英角ｺﾞｼｯｸUB" pitchFamily="50" charset="-128"/>
              </a:rPr>
              <a:t>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29848">
                                            <p:txEl>
                                              <p:pRg st="0" end="0"/>
                                            </p:txEl>
                                          </p:spTgt>
                                        </p:tgtEl>
                                        <p:attrNameLst>
                                          <p:attrName>style.visibility</p:attrName>
                                        </p:attrNameLst>
                                      </p:cBhvr>
                                      <p:to>
                                        <p:strVal val="visible"/>
                                      </p:to>
                                    </p:set>
                                    <p:anim calcmode="lin" valueType="num">
                                      <p:cBhvr additive="base">
                                        <p:cTn id="7" dur="1000" fill="hold"/>
                                        <p:tgtEl>
                                          <p:spTgt spid="29848">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2984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additive="base">
                                        <p:cTn id="10" dur="1" fill="hold">
                                          <p:stCondLst>
                                            <p:cond delay="0"/>
                                          </p:stCondLst>
                                        </p:cTn>
                                        <p:tgtEl>
                                          <p:spTgt spid="29848">
                                            <p:txEl>
                                              <p:pRg st="2" end="2"/>
                                            </p:txEl>
                                          </p:spTgt>
                                        </p:tgtEl>
                                        <p:attrNameLst>
                                          <p:attrName>style.visibility</p:attrName>
                                        </p:attrNameLst>
                                      </p:cBhvr>
                                      <p:to>
                                        <p:strVal val="visible"/>
                                      </p:to>
                                    </p:set>
                                    <p:anim calcmode="lin" valueType="num">
                                      <p:cBhvr additive="base">
                                        <p:cTn id="11" dur="1000" fill="hold"/>
                                        <p:tgtEl>
                                          <p:spTgt spid="29848">
                                            <p:txEl>
                                              <p:pRg st="2" end="2"/>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29848">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additive="base">
                                        <p:cTn id="14" dur="1" fill="hold">
                                          <p:stCondLst>
                                            <p:cond delay="0"/>
                                          </p:stCondLst>
                                        </p:cTn>
                                        <p:tgtEl>
                                          <p:spTgt spid="29848">
                                            <p:txEl>
                                              <p:pRg st="3" end="3"/>
                                            </p:txEl>
                                          </p:spTgt>
                                        </p:tgtEl>
                                        <p:attrNameLst>
                                          <p:attrName>style.visibility</p:attrName>
                                        </p:attrNameLst>
                                      </p:cBhvr>
                                      <p:to>
                                        <p:strVal val="visible"/>
                                      </p:to>
                                    </p:set>
                                    <p:anim calcmode="lin" valueType="num">
                                      <p:cBhvr additive="base">
                                        <p:cTn id="15" dur="1000" fill="hold"/>
                                        <p:tgtEl>
                                          <p:spTgt spid="29848">
                                            <p:txEl>
                                              <p:pRg st="3" end="3"/>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29848">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additive="base">
                                        <p:cTn id="18" dur="1" fill="hold">
                                          <p:stCondLst>
                                            <p:cond delay="0"/>
                                          </p:stCondLst>
                                        </p:cTn>
                                        <p:tgtEl>
                                          <p:spTgt spid="29848">
                                            <p:txEl>
                                              <p:pRg st="5" end="5"/>
                                            </p:txEl>
                                          </p:spTgt>
                                        </p:tgtEl>
                                        <p:attrNameLst>
                                          <p:attrName>style.visibility</p:attrName>
                                        </p:attrNameLst>
                                      </p:cBhvr>
                                      <p:to>
                                        <p:strVal val="visible"/>
                                      </p:to>
                                    </p:set>
                                    <p:anim calcmode="lin" valueType="num">
                                      <p:cBhvr additive="base">
                                        <p:cTn id="19" dur="1000" fill="hold"/>
                                        <p:tgtEl>
                                          <p:spTgt spid="29848">
                                            <p:txEl>
                                              <p:pRg st="5" end="5"/>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29848">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additive="base">
                                        <p:cTn id="22" dur="1" fill="hold">
                                          <p:stCondLst>
                                            <p:cond delay="0"/>
                                          </p:stCondLst>
                                        </p:cTn>
                                        <p:tgtEl>
                                          <p:spTgt spid="29848">
                                            <p:txEl>
                                              <p:pRg st="6" end="6"/>
                                            </p:txEl>
                                          </p:spTgt>
                                        </p:tgtEl>
                                        <p:attrNameLst>
                                          <p:attrName>style.visibility</p:attrName>
                                        </p:attrNameLst>
                                      </p:cBhvr>
                                      <p:to>
                                        <p:strVal val="visible"/>
                                      </p:to>
                                    </p:set>
                                    <p:anim calcmode="lin" valueType="num">
                                      <p:cBhvr additive="base">
                                        <p:cTn id="23" dur="1000" fill="hold"/>
                                        <p:tgtEl>
                                          <p:spTgt spid="29848">
                                            <p:txEl>
                                              <p:pRg st="6" end="6"/>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298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additive="base">
                                        <p:cTn id="28" dur="1" fill="hold">
                                          <p:stCondLst>
                                            <p:cond delay="0"/>
                                          </p:stCondLst>
                                        </p:cTn>
                                        <p:tgtEl>
                                          <p:spTgt spid="29850"/>
                                        </p:tgtEl>
                                        <p:attrNameLst>
                                          <p:attrName>style.visibility</p:attrName>
                                        </p:attrNameLst>
                                      </p:cBhvr>
                                      <p:to>
                                        <p:strVal val="visible"/>
                                      </p:to>
                                    </p:set>
                                    <p:animEffect transition="in" filter="checkerboard(across)">
                                      <p:cBhvr additive="base">
                                        <p:cTn id="29" dur="1000"/>
                                        <p:tgtEl>
                                          <p:spTgt spid="29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85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タイトル 1"/>
          <p:cNvSpPr>
            <a:spLocks noGrp="1"/>
          </p:cNvSpPr>
          <p:nvPr>
            <p:ph type="title" idx="4294967295"/>
          </p:nvPr>
        </p:nvSpPr>
        <p:spPr>
          <a:xfrm>
            <a:off x="467544" y="476672"/>
            <a:ext cx="7886700" cy="1325563"/>
          </a:xfrm>
          <a:ln/>
        </p:spPr>
        <p:txBody>
          <a:bodyPr wrap="square" lIns="91440" tIns="45720" rIns="91440" bIns="45720" anchor="t"/>
          <a:lstStyle/>
          <a:p>
            <a:pPr algn="l"/>
            <a:r>
              <a:rPr lang="ja-JP" altLang="en-US" dirty="0" smtClean="0">
                <a:solidFill>
                  <a:schemeClr val="tx1"/>
                </a:solidFill>
                <a:latin typeface="HGP創英角ｺﾞｼｯｸUB" pitchFamily="50" charset="-128"/>
                <a:ea typeface="HGP創英角ｺﾞｼｯｸUB" pitchFamily="50" charset="-128"/>
              </a:rPr>
              <a:t> </a:t>
            </a:r>
            <a:r>
              <a:rPr lang="ja-JP" altLang="en-US" dirty="0" smtClean="0">
                <a:solidFill>
                  <a:srgbClr val="0070C0"/>
                </a:solidFill>
                <a:latin typeface="HGP創英角ｺﾞｼｯｸUB" pitchFamily="50" charset="-128"/>
                <a:ea typeface="HGP創英角ｺﾞｼｯｸUB" pitchFamily="50" charset="-128"/>
              </a:rPr>
              <a:t>互助会</a:t>
            </a:r>
            <a:r>
              <a:rPr lang="ja-JP" altLang="en-US" dirty="0">
                <a:solidFill>
                  <a:srgbClr val="0070C0"/>
                </a:solidFill>
                <a:latin typeface="HGP創英角ｺﾞｼｯｸUB" pitchFamily="50" charset="-128"/>
                <a:ea typeface="HGP創英角ｺﾞｼｯｸUB" pitchFamily="50" charset="-128"/>
              </a:rPr>
              <a:t>の給付（その１）</a:t>
            </a:r>
          </a:p>
        </p:txBody>
      </p:sp>
      <p:sp>
        <p:nvSpPr>
          <p:cNvPr id="30878" name="コンテンツ プレースホルダ 4"/>
          <p:cNvSpPr>
            <a:spLocks noGrp="1"/>
          </p:cNvSpPr>
          <p:nvPr>
            <p:ph idx="4294967295"/>
          </p:nvPr>
        </p:nvSpPr>
        <p:spPr>
          <a:xfrm>
            <a:off x="-1980728" y="1412776"/>
            <a:ext cx="11305256" cy="5111750"/>
          </a:xfrm>
          <a:ln/>
        </p:spPr>
        <p:txBody>
          <a:bodyPr wrap="square" lIns="91440" tIns="45720" rIns="91440" bIns="45720" anchor="t"/>
          <a:lstStyle/>
          <a:p>
            <a:pPr>
              <a:buNone/>
            </a:pPr>
            <a:endParaRPr lang="en-US" altLang="ja-JP" dirty="0"/>
          </a:p>
          <a:p>
            <a:pPr>
              <a:buNone/>
            </a:pPr>
            <a:r>
              <a:rPr lang="ja-JP" altLang="en-US" dirty="0"/>
              <a:t>　　　　　　　　　　　　　　</a:t>
            </a:r>
            <a:r>
              <a:rPr lang="ja-JP" altLang="en-US" sz="3600" dirty="0" smtClean="0"/>
              <a:t>○</a:t>
            </a:r>
            <a:r>
              <a:rPr lang="ja-JP" altLang="en-US" sz="3600" dirty="0" smtClean="0">
                <a:latin typeface="HGS創英角ｺﾞｼｯｸUB" pitchFamily="50" charset="-128"/>
                <a:ea typeface="HGS創英角ｺﾞｼｯｸUB" pitchFamily="50" charset="-128"/>
              </a:rPr>
              <a:t>入学</a:t>
            </a:r>
            <a:r>
              <a:rPr lang="ja-JP" altLang="en-US" sz="3600" dirty="0">
                <a:latin typeface="HGS創英角ｺﾞｼｯｸUB" pitchFamily="50" charset="-128"/>
                <a:ea typeface="HGS創英角ｺﾞｼｯｸUB" pitchFamily="50" charset="-128"/>
              </a:rPr>
              <a:t>祝金</a:t>
            </a:r>
            <a:endParaRPr lang="en-US" altLang="ja-JP" sz="3600" dirty="0">
              <a:latin typeface="HGS創英角ｺﾞｼｯｸUB" pitchFamily="50" charset="-128"/>
              <a:ea typeface="HGS創英角ｺﾞｼｯｸUB" pitchFamily="50" charset="-128"/>
            </a:endParaRPr>
          </a:p>
          <a:p>
            <a:pPr>
              <a:buNone/>
            </a:pPr>
            <a:r>
              <a:rPr lang="ja-JP" altLang="en-US" sz="2800" dirty="0">
                <a:latin typeface="HGS創英角ｺﾞｼｯｸUB" pitchFamily="50" charset="-128"/>
                <a:ea typeface="HGS創英角ｺﾞｼｯｸUB" pitchFamily="50" charset="-128"/>
              </a:rPr>
              <a:t>　　　　　　　　　　　</a:t>
            </a:r>
            <a:r>
              <a:rPr lang="ja-JP" altLang="en-US" sz="3200" dirty="0">
                <a:latin typeface="HGS創英角ｺﾞｼｯｸUB" pitchFamily="50" charset="-128"/>
                <a:ea typeface="HGS創英角ｺﾞｼｯｸUB" pitchFamily="50" charset="-128"/>
              </a:rPr>
              <a:t>会員の子が小学校</a:t>
            </a:r>
            <a:r>
              <a:rPr lang="ja-JP" altLang="en-US" sz="3200" dirty="0" smtClean="0">
                <a:latin typeface="HGS創英角ｺﾞｼｯｸUB" pitchFamily="50" charset="-128"/>
                <a:ea typeface="HGS創英角ｺﾞｼｯｸUB" pitchFamily="50" charset="-128"/>
              </a:rPr>
              <a:t>に入学</a:t>
            </a:r>
            <a:r>
              <a:rPr lang="ja-JP" altLang="en-US" sz="3200" dirty="0">
                <a:latin typeface="HGS創英角ｺﾞｼｯｸUB" pitchFamily="50" charset="-128"/>
                <a:ea typeface="HGS創英角ｺﾞｼｯｸUB" pitchFamily="50" charset="-128"/>
              </a:rPr>
              <a:t>した時</a:t>
            </a:r>
            <a:endParaRPr lang="en-US" altLang="ja-JP" sz="2800" dirty="0">
              <a:latin typeface="HGS創英角ｺﾞｼｯｸUB" pitchFamily="50" charset="-128"/>
              <a:ea typeface="HGS創英角ｺﾞｼｯｸUB" pitchFamily="50" charset="-128"/>
            </a:endParaRPr>
          </a:p>
          <a:p>
            <a:pPr>
              <a:buNone/>
            </a:pPr>
            <a:r>
              <a:rPr lang="ja-JP" altLang="en-US" sz="2800" dirty="0">
                <a:latin typeface="HGS創英角ｺﾞｼｯｸUB" pitchFamily="50" charset="-128"/>
                <a:ea typeface="HGS創英角ｺﾞｼｯｸUB" pitchFamily="50" charset="-128"/>
              </a:rPr>
              <a:t>　　　　　　　　　　　</a:t>
            </a:r>
            <a:r>
              <a:rPr lang="ja-JP" altLang="en-US" sz="2800" dirty="0" smtClean="0">
                <a:latin typeface="HGS創英角ｺﾞｼｯｸUB" pitchFamily="50" charset="-128"/>
                <a:ea typeface="HGS創英角ｺﾞｼｯｸUB" pitchFamily="50" charset="-128"/>
              </a:rPr>
              <a:t>　　</a:t>
            </a:r>
            <a:r>
              <a:rPr lang="ja-JP" altLang="en-US" sz="2800" dirty="0">
                <a:latin typeface="HGS創英角ｺﾞｼｯｸUB" pitchFamily="50" charset="-128"/>
                <a:ea typeface="HGS創英角ｺﾞｼｯｸUB" pitchFamily="50" charset="-128"/>
              </a:rPr>
              <a:t>　</a:t>
            </a:r>
            <a:r>
              <a:rPr lang="en-US" altLang="ja-JP" sz="4800" dirty="0">
                <a:solidFill>
                  <a:srgbClr val="FA60AD"/>
                </a:solidFill>
                <a:latin typeface="HGS創英角ｺﾞｼｯｸUB" pitchFamily="50" charset="-128"/>
                <a:ea typeface="HGS創英角ｺﾞｼｯｸUB" pitchFamily="50" charset="-128"/>
              </a:rPr>
              <a:t>10,000</a:t>
            </a:r>
            <a:r>
              <a:rPr lang="ja-JP" altLang="en-US" sz="2800" dirty="0">
                <a:solidFill>
                  <a:srgbClr val="FA60AD"/>
                </a:solidFill>
                <a:latin typeface="HGS創英角ｺﾞｼｯｸUB" pitchFamily="50" charset="-128"/>
                <a:ea typeface="HGS創英角ｺﾞｼｯｸUB" pitchFamily="50" charset="-128"/>
              </a:rPr>
              <a:t>円</a:t>
            </a:r>
            <a:endParaRPr lang="en-US" altLang="ja-JP" sz="2800" dirty="0">
              <a:solidFill>
                <a:srgbClr val="FA60AD"/>
              </a:solidFill>
              <a:latin typeface="HGS創英角ｺﾞｼｯｸUB" pitchFamily="50" charset="-128"/>
              <a:ea typeface="HGS創英角ｺﾞｼｯｸUB" pitchFamily="50" charset="-128"/>
            </a:endParaRPr>
          </a:p>
          <a:p>
            <a:pPr>
              <a:buNone/>
            </a:pPr>
            <a:endParaRPr lang="en-US" altLang="ja-JP" sz="1000" dirty="0">
              <a:latin typeface="HGS創英角ｺﾞｼｯｸUB" pitchFamily="50" charset="-128"/>
              <a:ea typeface="HGS創英角ｺﾞｼｯｸUB" pitchFamily="50" charset="-128"/>
            </a:endParaRPr>
          </a:p>
          <a:p>
            <a:pPr>
              <a:buNone/>
            </a:pPr>
            <a:r>
              <a:rPr lang="ja-JP" altLang="en-US" sz="2800" dirty="0">
                <a:latin typeface="HGS創英角ｺﾞｼｯｸUB" pitchFamily="50" charset="-128"/>
                <a:ea typeface="HGS創英角ｺﾞｼｯｸUB" pitchFamily="50" charset="-128"/>
              </a:rPr>
              <a:t>　　　　　　　</a:t>
            </a:r>
            <a:r>
              <a:rPr lang="ja-JP" altLang="en-US" sz="2800" dirty="0" smtClean="0">
                <a:latin typeface="HGS創英角ｺﾞｼｯｸUB" pitchFamily="50" charset="-128"/>
                <a:ea typeface="HGS創英角ｺﾞｼｯｸUB" pitchFamily="50" charset="-128"/>
              </a:rPr>
              <a:t>　</a:t>
            </a:r>
            <a:r>
              <a:rPr lang="ja-JP" altLang="en-US" sz="3200" dirty="0" smtClean="0">
                <a:latin typeface="HGS創英角ｺﾞｼｯｸUB" pitchFamily="50" charset="-128"/>
                <a:ea typeface="HGS創英角ｺﾞｼｯｸUB" pitchFamily="50" charset="-128"/>
              </a:rPr>
              <a:t>＊</a:t>
            </a:r>
            <a:r>
              <a:rPr lang="ja-JP" altLang="en-US" sz="3200" dirty="0">
                <a:latin typeface="HGS創英角ｺﾞｼｯｸUB" pitchFamily="50" charset="-128"/>
                <a:ea typeface="HGS創英角ｺﾞｼｯｸUB" pitchFamily="50" charset="-128"/>
              </a:rPr>
              <a:t>夫婦とも会員</a:t>
            </a:r>
            <a:r>
              <a:rPr lang="ja-JP" altLang="en-US" sz="3200" dirty="0" smtClean="0">
                <a:latin typeface="HGS創英角ｺﾞｼｯｸUB" pitchFamily="50" charset="-128"/>
                <a:ea typeface="HGS創英角ｺﾞｼｯｸUB" pitchFamily="50" charset="-128"/>
              </a:rPr>
              <a:t>なら</a:t>
            </a:r>
            <a:endParaRPr lang="en-US" altLang="ja-JP" sz="3200" dirty="0" smtClean="0">
              <a:latin typeface="HGS創英角ｺﾞｼｯｸUB" pitchFamily="50" charset="-128"/>
              <a:ea typeface="HGS創英角ｺﾞｼｯｸUB" pitchFamily="50" charset="-128"/>
            </a:endParaRPr>
          </a:p>
          <a:p>
            <a:pPr>
              <a:buNone/>
            </a:pPr>
            <a:r>
              <a:rPr lang="ja-JP" altLang="en-US" sz="3200" dirty="0">
                <a:latin typeface="HGS創英角ｺﾞｼｯｸUB" pitchFamily="50" charset="-128"/>
                <a:ea typeface="HGS創英角ｺﾞｼｯｸUB" pitchFamily="50" charset="-128"/>
              </a:rPr>
              <a:t>　</a:t>
            </a:r>
            <a:r>
              <a:rPr lang="ja-JP" altLang="en-US" sz="3200" dirty="0" smtClean="0">
                <a:latin typeface="HGS創英角ｺﾞｼｯｸUB" pitchFamily="50" charset="-128"/>
                <a:ea typeface="HGS創英角ｺﾞｼｯｸUB" pitchFamily="50" charset="-128"/>
              </a:rPr>
              <a:t>　　　　　　　　　　　双方</a:t>
            </a:r>
            <a:r>
              <a:rPr lang="ja-JP" altLang="en-US" sz="3200" dirty="0">
                <a:latin typeface="HGS創英角ｺﾞｼｯｸUB" pitchFamily="50" charset="-128"/>
                <a:ea typeface="HGS創英角ｺﾞｼｯｸUB" pitchFamily="50" charset="-128"/>
              </a:rPr>
              <a:t>に支給</a:t>
            </a:r>
            <a:endParaRPr lang="en-US" altLang="ja-JP" sz="3200" dirty="0">
              <a:latin typeface="HGS創英角ｺﾞｼｯｸUB" pitchFamily="50" charset="-128"/>
              <a:ea typeface="HGS創英角ｺﾞｼｯｸUB" pitchFamily="50" charset="-128"/>
            </a:endParaRPr>
          </a:p>
        </p:txBody>
      </p:sp>
      <p:pic>
        <p:nvPicPr>
          <p:cNvPr id="55299" name="Picture 5" descr="入学式のイラスト「男の子と家族」">
            <a:hlinkClick r:id="rId3"/>
          </p:cNvPr>
          <p:cNvPicPr>
            <a:picLocks noChangeAspect="1"/>
          </p:cNvPicPr>
          <p:nvPr/>
        </p:nvPicPr>
        <p:blipFill>
          <a:blip r:embed="rId4"/>
          <a:stretch>
            <a:fillRect/>
          </a:stretch>
        </p:blipFill>
        <p:spPr>
          <a:xfrm>
            <a:off x="6228184" y="4005064"/>
            <a:ext cx="2283701" cy="229529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30878">
                                            <p:txEl>
                                              <p:pRg st="1" end="1"/>
                                            </p:txEl>
                                          </p:spTgt>
                                        </p:tgtEl>
                                        <p:attrNameLst>
                                          <p:attrName>style.visibility</p:attrName>
                                        </p:attrNameLst>
                                      </p:cBhvr>
                                      <p:to>
                                        <p:strVal val="visible"/>
                                      </p:to>
                                    </p:set>
                                    <p:anim calcmode="lin" valueType="num">
                                      <p:cBhvr additive="base">
                                        <p:cTn id="7" dur="1000" fill="hold"/>
                                        <p:tgtEl>
                                          <p:spTgt spid="30878">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0878">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additive="base">
                                        <p:cTn id="10" dur="1" fill="hold">
                                          <p:stCondLst>
                                            <p:cond delay="0"/>
                                          </p:stCondLst>
                                        </p:cTn>
                                        <p:tgtEl>
                                          <p:spTgt spid="30878">
                                            <p:txEl>
                                              <p:pRg st="2" end="2"/>
                                            </p:txEl>
                                          </p:spTgt>
                                        </p:tgtEl>
                                        <p:attrNameLst>
                                          <p:attrName>style.visibility</p:attrName>
                                        </p:attrNameLst>
                                      </p:cBhvr>
                                      <p:to>
                                        <p:strVal val="visible"/>
                                      </p:to>
                                    </p:set>
                                    <p:anim calcmode="lin" valueType="num">
                                      <p:cBhvr additive="base">
                                        <p:cTn id="11" dur="1000" fill="hold"/>
                                        <p:tgtEl>
                                          <p:spTgt spid="30878">
                                            <p:txEl>
                                              <p:pRg st="2" end="2"/>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0878">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additive="base">
                                        <p:cTn id="14" dur="1" fill="hold">
                                          <p:stCondLst>
                                            <p:cond delay="0"/>
                                          </p:stCondLst>
                                        </p:cTn>
                                        <p:tgtEl>
                                          <p:spTgt spid="30878">
                                            <p:txEl>
                                              <p:pRg st="3" end="3"/>
                                            </p:txEl>
                                          </p:spTgt>
                                        </p:tgtEl>
                                        <p:attrNameLst>
                                          <p:attrName>style.visibility</p:attrName>
                                        </p:attrNameLst>
                                      </p:cBhvr>
                                      <p:to>
                                        <p:strVal val="visible"/>
                                      </p:to>
                                    </p:set>
                                    <p:anim calcmode="lin" valueType="num">
                                      <p:cBhvr additive="base">
                                        <p:cTn id="15" dur="1000" fill="hold"/>
                                        <p:tgtEl>
                                          <p:spTgt spid="30878">
                                            <p:txEl>
                                              <p:pRg st="3" end="3"/>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087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additive="base">
                                        <p:cTn id="20" dur="1" fill="hold">
                                          <p:stCondLst>
                                            <p:cond delay="0"/>
                                          </p:stCondLst>
                                        </p:cTn>
                                        <p:tgtEl>
                                          <p:spTgt spid="30878">
                                            <p:txEl>
                                              <p:pRg st="5" end="5"/>
                                            </p:txEl>
                                          </p:spTgt>
                                        </p:tgtEl>
                                        <p:attrNameLst>
                                          <p:attrName>style.visibility</p:attrName>
                                        </p:attrNameLst>
                                      </p:cBhvr>
                                      <p:to>
                                        <p:strVal val="visible"/>
                                      </p:to>
                                    </p:set>
                                    <p:anim calcmode="lin" valueType="num">
                                      <p:cBhvr additive="base">
                                        <p:cTn id="21" dur="1000" fill="hold"/>
                                        <p:tgtEl>
                                          <p:spTgt spid="30878">
                                            <p:txEl>
                                              <p:pRg st="5" end="5"/>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3087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additive="base">
                                        <p:cTn id="26" dur="1" fill="hold">
                                          <p:stCondLst>
                                            <p:cond delay="0"/>
                                          </p:stCondLst>
                                        </p:cTn>
                                        <p:tgtEl>
                                          <p:spTgt spid="30878">
                                            <p:txEl>
                                              <p:pRg st="6" end="6"/>
                                            </p:txEl>
                                          </p:spTgt>
                                        </p:tgtEl>
                                        <p:attrNameLst>
                                          <p:attrName>style.visibility</p:attrName>
                                        </p:attrNameLst>
                                      </p:cBhvr>
                                      <p:to>
                                        <p:strVal val="visible"/>
                                      </p:to>
                                    </p:set>
                                    <p:anim calcmode="lin" valueType="num">
                                      <p:cBhvr additive="base">
                                        <p:cTn id="27" dur="1000" fill="hold"/>
                                        <p:tgtEl>
                                          <p:spTgt spid="30878">
                                            <p:txEl>
                                              <p:pRg st="6" end="6"/>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3087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タイトル 1"/>
          <p:cNvSpPr>
            <a:spLocks noGrp="1"/>
          </p:cNvSpPr>
          <p:nvPr>
            <p:ph type="title" idx="4294967295"/>
          </p:nvPr>
        </p:nvSpPr>
        <p:spPr>
          <a:xfrm>
            <a:off x="611560" y="476672"/>
            <a:ext cx="8839200" cy="592138"/>
          </a:xfrm>
          <a:ln/>
        </p:spPr>
        <p:txBody>
          <a:bodyPr wrap="square" lIns="91440" tIns="45720" rIns="91440" bIns="45720" anchor="t">
            <a:normAutofit fontScale="90000"/>
          </a:bodyPr>
          <a:lstStyle/>
          <a:p>
            <a:pPr algn="l"/>
            <a:r>
              <a:rPr lang="ja-JP" altLang="en-US" dirty="0">
                <a:solidFill>
                  <a:srgbClr val="0070C0"/>
                </a:solidFill>
                <a:latin typeface="HGP創英角ｺﾞｼｯｸUB" pitchFamily="50" charset="-128"/>
                <a:ea typeface="HGP創英角ｺﾞｼｯｸUB" pitchFamily="50" charset="-128"/>
              </a:rPr>
              <a:t>互助会の厚生事業</a:t>
            </a:r>
            <a:endParaRPr lang="ja-JP" altLang="en-US" sz="2400" dirty="0">
              <a:solidFill>
                <a:srgbClr val="0070C0"/>
              </a:solidFill>
              <a:latin typeface="HGP創英角ｺﾞｼｯｸUB" pitchFamily="50" charset="-128"/>
              <a:ea typeface="HGP創英角ｺﾞｼｯｸUB" pitchFamily="50" charset="-128"/>
            </a:endParaRPr>
          </a:p>
        </p:txBody>
      </p:sp>
      <p:sp>
        <p:nvSpPr>
          <p:cNvPr id="31907" name="コンテンツ プレースホルダ 4"/>
          <p:cNvSpPr>
            <a:spLocks noGrp="1"/>
          </p:cNvSpPr>
          <p:nvPr>
            <p:ph idx="4294967295"/>
          </p:nvPr>
        </p:nvSpPr>
        <p:spPr>
          <a:xfrm>
            <a:off x="1331640" y="764704"/>
            <a:ext cx="8642350" cy="5111750"/>
          </a:xfrm>
          <a:ln/>
        </p:spPr>
        <p:txBody>
          <a:bodyPr wrap="square" lIns="91440" tIns="45720" rIns="91440" bIns="45720" anchor="t"/>
          <a:lstStyle/>
          <a:p>
            <a:pPr>
              <a:buNone/>
            </a:pPr>
            <a:r>
              <a:rPr lang="ja-JP" altLang="en-US" dirty="0"/>
              <a:t>　　　　　　　　　　</a:t>
            </a:r>
            <a:endParaRPr lang="en-US" altLang="ja-JP" dirty="0"/>
          </a:p>
          <a:p>
            <a:pPr>
              <a:buNone/>
            </a:pPr>
            <a:r>
              <a:rPr lang="ja-JP" altLang="en-US" sz="3200" dirty="0" smtClean="0"/>
              <a:t>○</a:t>
            </a:r>
            <a:r>
              <a:rPr lang="ja-JP" altLang="en-US" sz="3200" dirty="0" smtClean="0">
                <a:latin typeface="HGP創英角ｺﾞｼｯｸUB" pitchFamily="50" charset="-128"/>
                <a:ea typeface="HGP創英角ｺﾞｼｯｸUB" pitchFamily="50" charset="-128"/>
              </a:rPr>
              <a:t>リフレッシュ</a:t>
            </a:r>
            <a:r>
              <a:rPr lang="ja-JP" altLang="en-US" sz="3200" dirty="0">
                <a:latin typeface="HGP創英角ｺﾞｼｯｸUB" pitchFamily="50" charset="-128"/>
                <a:ea typeface="HGP創英角ｺﾞｼｯｸUB" pitchFamily="50" charset="-128"/>
              </a:rPr>
              <a:t>助成事業</a:t>
            </a:r>
            <a:endParaRPr lang="en-US" altLang="ja-JP" sz="3200" dirty="0">
              <a:latin typeface="HGP創英角ｺﾞｼｯｸUB" pitchFamily="50" charset="-128"/>
              <a:ea typeface="HGP創英角ｺﾞｼｯｸUB" pitchFamily="50" charset="-128"/>
            </a:endParaRPr>
          </a:p>
          <a:p>
            <a:pPr>
              <a:buNone/>
            </a:pPr>
            <a:r>
              <a:rPr lang="ja-JP" altLang="en-US" sz="3200" dirty="0" smtClean="0">
                <a:latin typeface="HGP創英角ｺﾞｼｯｸUB" pitchFamily="50" charset="-128"/>
                <a:ea typeface="HGP創英角ｺﾞｼｯｸUB" pitchFamily="50" charset="-128"/>
              </a:rPr>
              <a:t>　　＊</a:t>
            </a:r>
            <a:r>
              <a:rPr lang="en-US" altLang="ja-JP" sz="3200" dirty="0">
                <a:latin typeface="HGP創英角ｺﾞｼｯｸUB" pitchFamily="50" charset="-128"/>
                <a:ea typeface="HGP創英角ｺﾞｼｯｸUB" pitchFamily="50" charset="-128"/>
              </a:rPr>
              <a:t>40</a:t>
            </a:r>
            <a:r>
              <a:rPr lang="ja-JP" altLang="en-US" sz="3200" dirty="0">
                <a:latin typeface="HGP創英角ｺﾞｼｯｸUB" pitchFamily="50" charset="-128"/>
                <a:ea typeface="HGP創英角ｺﾞｼｯｸUB" pitchFamily="50" charset="-128"/>
              </a:rPr>
              <a:t>歳の会員</a:t>
            </a:r>
            <a:endParaRPr lang="en-US" altLang="ja-JP" sz="3200" dirty="0">
              <a:latin typeface="HGP創英角ｺﾞｼｯｸUB" pitchFamily="50" charset="-128"/>
              <a:ea typeface="HGP創英角ｺﾞｼｯｸUB" pitchFamily="50" charset="-128"/>
            </a:endParaRPr>
          </a:p>
          <a:p>
            <a:pPr>
              <a:buNone/>
            </a:pPr>
            <a:r>
              <a:rPr lang="ja-JP" altLang="en-US" dirty="0">
                <a:latin typeface="HGP創英角ｺﾞｼｯｸUB" pitchFamily="50" charset="-128"/>
                <a:ea typeface="HGP創英角ｺﾞｼｯｸUB" pitchFamily="50" charset="-128"/>
              </a:rPr>
              <a:t>　　</a:t>
            </a:r>
            <a:r>
              <a:rPr lang="ja-JP" altLang="en-US" dirty="0" smtClean="0">
                <a:latin typeface="HGP創英角ｺﾞｼｯｸUB" pitchFamily="50" charset="-128"/>
                <a:ea typeface="HGP創英角ｺﾞｼｯｸUB" pitchFamily="50" charset="-128"/>
              </a:rPr>
              <a:t>　　　　　　</a:t>
            </a:r>
            <a:r>
              <a:rPr lang="en-US" altLang="ja-JP" sz="4000" dirty="0" smtClean="0">
                <a:solidFill>
                  <a:srgbClr val="FA60AD"/>
                </a:solidFill>
                <a:latin typeface="HGP創英角ｺﾞｼｯｸUB" pitchFamily="50" charset="-128"/>
                <a:ea typeface="HGP創英角ｺﾞｼｯｸUB" pitchFamily="50" charset="-128"/>
              </a:rPr>
              <a:t>20,000</a:t>
            </a:r>
            <a:r>
              <a:rPr lang="ja-JP" altLang="en-US" sz="2800" dirty="0">
                <a:solidFill>
                  <a:srgbClr val="FA60AD"/>
                </a:solidFill>
                <a:latin typeface="HGP創英角ｺﾞｼｯｸUB" pitchFamily="50" charset="-128"/>
                <a:ea typeface="HGP創英角ｺﾞｼｯｸUB" pitchFamily="50" charset="-128"/>
              </a:rPr>
              <a:t>円分</a:t>
            </a:r>
            <a:r>
              <a:rPr lang="ja-JP" altLang="en-US" sz="2800" dirty="0">
                <a:latin typeface="HGP創英角ｺﾞｼｯｸUB" pitchFamily="50" charset="-128"/>
                <a:ea typeface="HGP創英角ｺﾞｼｯｸUB" pitchFamily="50" charset="-128"/>
              </a:rPr>
              <a:t>の旅行券</a:t>
            </a:r>
            <a:endParaRPr lang="en-US" altLang="ja-JP" sz="2800" dirty="0">
              <a:latin typeface="HGP創英角ｺﾞｼｯｸUB" pitchFamily="50" charset="-128"/>
              <a:ea typeface="HGP創英角ｺﾞｼｯｸUB" pitchFamily="50" charset="-128"/>
            </a:endParaRPr>
          </a:p>
          <a:p>
            <a:pPr>
              <a:buNone/>
            </a:pPr>
            <a:r>
              <a:rPr lang="ja-JP" altLang="en-US" sz="3200" dirty="0" smtClean="0">
                <a:latin typeface="HGP創英角ｺﾞｼｯｸUB" pitchFamily="50" charset="-128"/>
                <a:ea typeface="HGP創英角ｺﾞｼｯｸUB" pitchFamily="50" charset="-128"/>
              </a:rPr>
              <a:t>　　＊</a:t>
            </a:r>
            <a:r>
              <a:rPr lang="en-US" altLang="ja-JP" sz="3200" dirty="0">
                <a:latin typeface="HGP創英角ｺﾞｼｯｸUB" pitchFamily="50" charset="-128"/>
                <a:ea typeface="HGP創英角ｺﾞｼｯｸUB" pitchFamily="50" charset="-128"/>
              </a:rPr>
              <a:t>50</a:t>
            </a:r>
            <a:r>
              <a:rPr lang="ja-JP" altLang="en-US" sz="3200" dirty="0">
                <a:latin typeface="HGP創英角ｺﾞｼｯｸUB" pitchFamily="50" charset="-128"/>
                <a:ea typeface="HGP創英角ｺﾞｼｯｸUB" pitchFamily="50" charset="-128"/>
              </a:rPr>
              <a:t>歳の会員</a:t>
            </a:r>
            <a:endParaRPr lang="en-US" altLang="ja-JP" sz="3200" dirty="0">
              <a:latin typeface="HGP創英角ｺﾞｼｯｸUB" pitchFamily="50" charset="-128"/>
              <a:ea typeface="HGP創英角ｺﾞｼｯｸUB" pitchFamily="50" charset="-128"/>
            </a:endParaRPr>
          </a:p>
          <a:p>
            <a:pPr>
              <a:buNone/>
            </a:pPr>
            <a:r>
              <a:rPr lang="ja-JP" altLang="en-US" dirty="0">
                <a:latin typeface="HGP創英角ｺﾞｼｯｸUB" pitchFamily="50" charset="-128"/>
                <a:ea typeface="HGP創英角ｺﾞｼｯｸUB" pitchFamily="50" charset="-128"/>
              </a:rPr>
              <a:t>　　</a:t>
            </a:r>
            <a:r>
              <a:rPr lang="ja-JP" altLang="en-US" dirty="0" smtClean="0">
                <a:latin typeface="HGP創英角ｺﾞｼｯｸUB" pitchFamily="50" charset="-128"/>
                <a:ea typeface="HGP創英角ｺﾞｼｯｸUB" pitchFamily="50" charset="-128"/>
              </a:rPr>
              <a:t>　　　　　　</a:t>
            </a:r>
            <a:r>
              <a:rPr lang="en-US" altLang="ja-JP" sz="4000" dirty="0" smtClean="0">
                <a:solidFill>
                  <a:srgbClr val="FA60AD"/>
                </a:solidFill>
                <a:latin typeface="HGP創英角ｺﾞｼｯｸUB" pitchFamily="50" charset="-128"/>
                <a:ea typeface="HGP創英角ｺﾞｼｯｸUB" pitchFamily="50" charset="-128"/>
              </a:rPr>
              <a:t>30,000</a:t>
            </a:r>
            <a:r>
              <a:rPr lang="ja-JP" altLang="en-US" sz="2800" dirty="0">
                <a:solidFill>
                  <a:srgbClr val="FA60AD"/>
                </a:solidFill>
                <a:latin typeface="HGP創英角ｺﾞｼｯｸUB" pitchFamily="50" charset="-128"/>
                <a:ea typeface="HGP創英角ｺﾞｼｯｸUB" pitchFamily="50" charset="-128"/>
              </a:rPr>
              <a:t>円分</a:t>
            </a:r>
            <a:r>
              <a:rPr lang="ja-JP" altLang="en-US" sz="2800" dirty="0">
                <a:latin typeface="HGP創英角ｺﾞｼｯｸUB" pitchFamily="50" charset="-128"/>
                <a:ea typeface="HGP創英角ｺﾞｼｯｸUB" pitchFamily="50" charset="-128"/>
              </a:rPr>
              <a:t>の旅行券</a:t>
            </a:r>
          </a:p>
        </p:txBody>
      </p:sp>
      <p:pic>
        <p:nvPicPr>
          <p:cNvPr id="57347" name="Picture 5" descr="旅行鞄のイラスト">
            <a:hlinkClick r:id="rId3"/>
          </p:cNvPr>
          <p:cNvPicPr>
            <a:picLocks noChangeAspect="1"/>
          </p:cNvPicPr>
          <p:nvPr/>
        </p:nvPicPr>
        <p:blipFill>
          <a:blip r:embed="rId4"/>
          <a:stretch>
            <a:fillRect/>
          </a:stretch>
        </p:blipFill>
        <p:spPr>
          <a:xfrm>
            <a:off x="6948264" y="4221088"/>
            <a:ext cx="1858144" cy="1858144"/>
          </a:xfrm>
          <a:prstGeom prst="rect">
            <a:avLst/>
          </a:prstGeom>
          <a:noFill/>
          <a:ln w="9525">
            <a:noFill/>
          </a:ln>
        </p:spPr>
      </p:pic>
      <p:sp>
        <p:nvSpPr>
          <p:cNvPr id="31909" name="角丸四角形吹き出し 4"/>
          <p:cNvSpPr/>
          <p:nvPr/>
        </p:nvSpPr>
        <p:spPr>
          <a:xfrm>
            <a:off x="827584" y="4653136"/>
            <a:ext cx="5562600" cy="1524000"/>
          </a:xfrm>
          <a:prstGeom prst="wedgeRoundRectCallout">
            <a:avLst>
              <a:gd name="adj1" fmla="val 57810"/>
              <a:gd name="adj2" fmla="val 16758"/>
              <a:gd name="adj3" fmla="val 16667"/>
            </a:avLst>
          </a:prstGeom>
          <a:solidFill>
            <a:srgbClr val="BBE0E3"/>
          </a:solidFill>
          <a:ln w="31750" cap="flat" cmpd="sng">
            <a:solidFill>
              <a:srgbClr val="000000"/>
            </a:solidFill>
            <a:prstDash val="solid"/>
            <a:round/>
            <a:headEnd type="none" w="med" len="med"/>
            <a:tailEnd type="none" w="med" len="med"/>
          </a:ln>
        </p:spPr>
        <p:txBody>
          <a:bodyPr anchor="t"/>
          <a:lstStyle/>
          <a:p>
            <a:r>
              <a:rPr lang="ja-JP" altLang="en-US" sz="2800" u="none">
                <a:latin typeface="HGP創英角ｺﾞｼｯｸUB" pitchFamily="50" charset="-128"/>
                <a:ea typeface="HGP創英角ｺﾞｼｯｸUB" pitchFamily="50" charset="-128"/>
              </a:rPr>
              <a:t>・海外派遣教職員活動助成事業</a:t>
            </a:r>
          </a:p>
          <a:p>
            <a:r>
              <a:rPr lang="ja-JP" altLang="en-US" sz="2800" u="none">
                <a:latin typeface="HGP創英角ｺﾞｼｯｸUB" pitchFamily="50" charset="-128"/>
                <a:ea typeface="HGP創英角ｺﾞｼｯｸUB" pitchFamily="50" charset="-128"/>
              </a:rPr>
              <a:t>・人間ドック検診補助</a:t>
            </a:r>
          </a:p>
          <a:p>
            <a:r>
              <a:rPr lang="ja-JP" altLang="en-US" sz="2800" u="none">
                <a:latin typeface="HGP創英角ｺﾞｼｯｸUB" pitchFamily="50" charset="-128"/>
                <a:ea typeface="HGP創英角ｺﾞｼｯｸUB" pitchFamily="50" charset="-128"/>
              </a:rPr>
              <a:t>・広報誌等の配付</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31907">
                                            <p:txEl>
                                              <p:pRg st="1" end="1"/>
                                            </p:txEl>
                                          </p:spTgt>
                                        </p:tgtEl>
                                        <p:attrNameLst>
                                          <p:attrName>style.visibility</p:attrName>
                                        </p:attrNameLst>
                                      </p:cBhvr>
                                      <p:to>
                                        <p:strVal val="visible"/>
                                      </p:to>
                                    </p:set>
                                    <p:anim calcmode="lin" valueType="num">
                                      <p:cBhvr additive="base">
                                        <p:cTn id="7" dur="1000" fill="hold"/>
                                        <p:tgtEl>
                                          <p:spTgt spid="31907">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1907">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additive="base">
                                        <p:cTn id="11" dur="1" fill="hold">
                                          <p:stCondLst>
                                            <p:cond delay="0"/>
                                          </p:stCondLst>
                                        </p:cTn>
                                        <p:tgtEl>
                                          <p:spTgt spid="31907">
                                            <p:txEl>
                                              <p:pRg st="2" end="2"/>
                                            </p:txEl>
                                          </p:spTgt>
                                        </p:tgtEl>
                                        <p:attrNameLst>
                                          <p:attrName>style.visibility</p:attrName>
                                        </p:attrNameLst>
                                      </p:cBhvr>
                                      <p:to>
                                        <p:strVal val="visible"/>
                                      </p:to>
                                    </p:set>
                                    <p:anim calcmode="lin" valueType="num">
                                      <p:cBhvr additive="base">
                                        <p:cTn id="12" dur="1000" fill="hold"/>
                                        <p:tgtEl>
                                          <p:spTgt spid="31907">
                                            <p:txEl>
                                              <p:pRg st="2" end="2"/>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1907">
                                            <p:txEl>
                                              <p:pRg st="2" end="2"/>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additive="base">
                                        <p:cTn id="15" dur="1" fill="hold">
                                          <p:stCondLst>
                                            <p:cond delay="0"/>
                                          </p:stCondLst>
                                        </p:cTn>
                                        <p:tgtEl>
                                          <p:spTgt spid="31907">
                                            <p:txEl>
                                              <p:pRg st="3" end="3"/>
                                            </p:txEl>
                                          </p:spTgt>
                                        </p:tgtEl>
                                        <p:attrNameLst>
                                          <p:attrName>style.visibility</p:attrName>
                                        </p:attrNameLst>
                                      </p:cBhvr>
                                      <p:to>
                                        <p:strVal val="visible"/>
                                      </p:to>
                                    </p:set>
                                    <p:anim calcmode="lin" valueType="num">
                                      <p:cBhvr additive="base">
                                        <p:cTn id="16" dur="1000" fill="hold"/>
                                        <p:tgtEl>
                                          <p:spTgt spid="31907">
                                            <p:txEl>
                                              <p:pRg st="3" end="3"/>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319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additive="base">
                                        <p:cTn id="21" dur="1" fill="hold">
                                          <p:stCondLst>
                                            <p:cond delay="0"/>
                                          </p:stCondLst>
                                        </p:cTn>
                                        <p:tgtEl>
                                          <p:spTgt spid="31907">
                                            <p:txEl>
                                              <p:pRg st="4" end="4"/>
                                            </p:txEl>
                                          </p:spTgt>
                                        </p:tgtEl>
                                        <p:attrNameLst>
                                          <p:attrName>style.visibility</p:attrName>
                                        </p:attrNameLst>
                                      </p:cBhvr>
                                      <p:to>
                                        <p:strVal val="visible"/>
                                      </p:to>
                                    </p:set>
                                    <p:anim calcmode="lin" valueType="num">
                                      <p:cBhvr additive="base">
                                        <p:cTn id="22" dur="1000" fill="hold"/>
                                        <p:tgtEl>
                                          <p:spTgt spid="31907">
                                            <p:txEl>
                                              <p:pRg st="4" end="4"/>
                                            </p:txEl>
                                          </p:spTgt>
                                        </p:tgtEl>
                                        <p:attrNameLst>
                                          <p:attrName>ppt_x</p:attrName>
                                        </p:attrNameLst>
                                      </p:cBhvr>
                                      <p:tavLst>
                                        <p:tav tm="0">
                                          <p:val>
                                            <p:strVal val="#ppt_x"/>
                                          </p:val>
                                        </p:tav>
                                        <p:tav tm="100000">
                                          <p:val>
                                            <p:strVal val="#ppt_x"/>
                                          </p:val>
                                        </p:tav>
                                      </p:tavLst>
                                    </p:anim>
                                    <p:anim calcmode="lin" valueType="num">
                                      <p:cBhvr additive="base">
                                        <p:cTn id="23" dur="1000" fill="hold"/>
                                        <p:tgtEl>
                                          <p:spTgt spid="31907">
                                            <p:txEl>
                                              <p:pRg st="4" end="4"/>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additive="base">
                                        <p:cTn id="25" dur="1" fill="hold">
                                          <p:stCondLst>
                                            <p:cond delay="0"/>
                                          </p:stCondLst>
                                        </p:cTn>
                                        <p:tgtEl>
                                          <p:spTgt spid="31907">
                                            <p:txEl>
                                              <p:pRg st="5" end="5"/>
                                            </p:txEl>
                                          </p:spTgt>
                                        </p:tgtEl>
                                        <p:attrNameLst>
                                          <p:attrName>style.visibility</p:attrName>
                                        </p:attrNameLst>
                                      </p:cBhvr>
                                      <p:to>
                                        <p:strVal val="visible"/>
                                      </p:to>
                                    </p:set>
                                    <p:anim calcmode="lin" valueType="num">
                                      <p:cBhvr additive="base">
                                        <p:cTn id="26" dur="1000" fill="hold"/>
                                        <p:tgtEl>
                                          <p:spTgt spid="31907">
                                            <p:txEl>
                                              <p:pRg st="5" end="5"/>
                                            </p:txEl>
                                          </p:spTgt>
                                        </p:tgtEl>
                                        <p:attrNameLst>
                                          <p:attrName>ppt_x</p:attrName>
                                        </p:attrNameLst>
                                      </p:cBhvr>
                                      <p:tavLst>
                                        <p:tav tm="0">
                                          <p:val>
                                            <p:strVal val="#ppt_x"/>
                                          </p:val>
                                        </p:tav>
                                        <p:tav tm="100000">
                                          <p:val>
                                            <p:strVal val="#ppt_x"/>
                                          </p:val>
                                        </p:tav>
                                      </p:tavLst>
                                    </p:anim>
                                    <p:anim calcmode="lin" valueType="num">
                                      <p:cBhvr additive="base">
                                        <p:cTn id="27" dur="1000" fill="hold"/>
                                        <p:tgtEl>
                                          <p:spTgt spid="319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additive="base">
                                        <p:cTn id="31" dur="1" fill="hold">
                                          <p:stCondLst>
                                            <p:cond delay="0"/>
                                          </p:stCondLst>
                                        </p:cTn>
                                        <p:tgtEl>
                                          <p:spTgt spid="31909"/>
                                        </p:tgtEl>
                                        <p:attrNameLst>
                                          <p:attrName>style.visibility</p:attrName>
                                        </p:attrNameLst>
                                      </p:cBhvr>
                                      <p:to>
                                        <p:strVal val="visible"/>
                                      </p:to>
                                    </p:set>
                                    <p:animEffect transition="in" filter="checkerboard(across)">
                                      <p:cBhvr additive="base">
                                        <p:cTn id="32" dur="1000"/>
                                        <p:tgtEl>
                                          <p:spTgt spid="31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0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タイトル 1"/>
          <p:cNvSpPr>
            <a:spLocks noGrp="1"/>
          </p:cNvSpPr>
          <p:nvPr>
            <p:ph type="title" idx="4294967295"/>
          </p:nvPr>
        </p:nvSpPr>
        <p:spPr>
          <a:xfrm>
            <a:off x="539552" y="548680"/>
            <a:ext cx="7870825" cy="592137"/>
          </a:xfrm>
          <a:ln/>
        </p:spPr>
        <p:txBody>
          <a:bodyPr wrap="square" lIns="91440" tIns="45720" rIns="91440" bIns="45720" anchor="t">
            <a:normAutofit fontScale="90000"/>
          </a:bodyPr>
          <a:lstStyle/>
          <a:p>
            <a:pPr algn="l"/>
            <a:r>
              <a:rPr lang="ja-JP" altLang="en-US" dirty="0">
                <a:solidFill>
                  <a:srgbClr val="0070C0"/>
                </a:solidFill>
                <a:latin typeface="HGP創英角ｺﾞｼｯｸUB" pitchFamily="50" charset="-128"/>
                <a:ea typeface="HGP創英角ｺﾞｼｯｸUB" pitchFamily="50" charset="-128"/>
              </a:rPr>
              <a:t>災害に遭ったとき</a:t>
            </a:r>
          </a:p>
        </p:txBody>
      </p:sp>
      <p:sp>
        <p:nvSpPr>
          <p:cNvPr id="32937" name="コンテンツ プレースホルダ 3"/>
          <p:cNvSpPr>
            <a:spLocks noGrp="1"/>
          </p:cNvSpPr>
          <p:nvPr>
            <p:ph idx="4294967295"/>
          </p:nvPr>
        </p:nvSpPr>
        <p:spPr>
          <a:xfrm>
            <a:off x="-180528" y="1484784"/>
            <a:ext cx="9937104" cy="5112568"/>
          </a:xfrm>
          <a:ln/>
        </p:spPr>
        <p:txBody>
          <a:bodyPr wrap="square" lIns="91440" tIns="45720" rIns="91440" bIns="45720" anchor="t">
            <a:normAutofit fontScale="77500" lnSpcReduction="20000"/>
          </a:bodyPr>
          <a:lstStyle/>
          <a:p>
            <a:pPr>
              <a:buNone/>
            </a:pPr>
            <a:r>
              <a:rPr lang="ja-JP" altLang="en-US" b="1" dirty="0">
                <a:latin typeface="HG丸ｺﾞｼｯｸM-PRO" pitchFamily="50" charset="-128"/>
                <a:ea typeface="HG丸ｺﾞｼｯｸM-PRO" pitchFamily="50" charset="-128"/>
              </a:rPr>
              <a:t>　　　　 </a:t>
            </a:r>
            <a:r>
              <a:rPr lang="ja-JP" altLang="en-US" sz="4100" b="1" dirty="0" smtClean="0">
                <a:latin typeface="HG丸ｺﾞｼｯｸM-PRO" pitchFamily="50" charset="-128"/>
                <a:ea typeface="HG丸ｺﾞｼｯｸM-PRO" pitchFamily="50" charset="-128"/>
              </a:rPr>
              <a:t>○</a:t>
            </a:r>
            <a:r>
              <a:rPr lang="ja-JP" altLang="en-US" sz="4100" dirty="0" smtClean="0">
                <a:latin typeface="HGP創英角ｺﾞｼｯｸUB" pitchFamily="50" charset="-128"/>
                <a:ea typeface="HGP創英角ｺﾞｼｯｸUB" pitchFamily="50" charset="-128"/>
              </a:rPr>
              <a:t>災害</a:t>
            </a:r>
            <a:r>
              <a:rPr lang="ja-JP" altLang="en-US" sz="4100" dirty="0">
                <a:latin typeface="HGP創英角ｺﾞｼｯｸUB" pitchFamily="50" charset="-128"/>
                <a:ea typeface="HGP創英角ｺﾞｼｯｸUB" pitchFamily="50" charset="-128"/>
              </a:rPr>
              <a:t>見舞金</a:t>
            </a:r>
            <a:endParaRPr lang="en-US" altLang="ja-JP" sz="4100" dirty="0">
              <a:latin typeface="HGP創英角ｺﾞｼｯｸUB" pitchFamily="50" charset="-128"/>
              <a:ea typeface="HGP創英角ｺﾞｼｯｸUB" pitchFamily="50" charset="-128"/>
            </a:endParaRPr>
          </a:p>
          <a:p>
            <a:pPr>
              <a:buNone/>
            </a:pPr>
            <a:r>
              <a:rPr lang="ja-JP" altLang="en-US" sz="4100" dirty="0">
                <a:latin typeface="HGP創英角ｺﾞｼｯｸUB" pitchFamily="50" charset="-128"/>
                <a:ea typeface="HGP創英角ｺﾞｼｯｸUB" pitchFamily="50" charset="-128"/>
              </a:rPr>
              <a:t>　　　　 　　</a:t>
            </a:r>
            <a:r>
              <a:rPr lang="ja-JP" altLang="en-US" sz="4100" dirty="0" smtClean="0">
                <a:latin typeface="HGP創英角ｺﾞｼｯｸUB" pitchFamily="50" charset="-128"/>
                <a:ea typeface="HGP創英角ｺﾞｼｯｸUB" pitchFamily="50" charset="-128"/>
              </a:rPr>
              <a:t>★</a:t>
            </a:r>
            <a:r>
              <a:rPr lang="ja-JP" altLang="en-US" sz="4100" dirty="0">
                <a:latin typeface="HGP創英角ｺﾞｼｯｸUB" pitchFamily="50" charset="-128"/>
                <a:ea typeface="HGP創英角ｺﾞｼｯｸUB" pitchFamily="50" charset="-128"/>
              </a:rPr>
              <a:t>住居又は家財が</a:t>
            </a:r>
            <a:r>
              <a:rPr lang="ja-JP" altLang="en-US" sz="4100" dirty="0">
                <a:solidFill>
                  <a:srgbClr val="FA60AD"/>
                </a:solidFill>
                <a:latin typeface="HGP創英角ｺﾞｼｯｸUB" pitchFamily="50" charset="-128"/>
                <a:ea typeface="HGP創英角ｺﾞｼｯｸUB" pitchFamily="50" charset="-128"/>
              </a:rPr>
              <a:t>１</a:t>
            </a:r>
            <a:r>
              <a:rPr lang="en-US" altLang="ja-JP" sz="4100" dirty="0">
                <a:solidFill>
                  <a:srgbClr val="FA60AD"/>
                </a:solidFill>
                <a:latin typeface="HGP創英角ｺﾞｼｯｸUB" pitchFamily="50" charset="-128"/>
                <a:ea typeface="HGP創英角ｺﾞｼｯｸUB" pitchFamily="50" charset="-128"/>
              </a:rPr>
              <a:t>/</a:t>
            </a:r>
            <a:r>
              <a:rPr lang="ja-JP" altLang="en-US" sz="4100" dirty="0">
                <a:solidFill>
                  <a:srgbClr val="FA60AD"/>
                </a:solidFill>
                <a:latin typeface="HGP創英角ｺﾞｼｯｸUB" pitchFamily="50" charset="-128"/>
                <a:ea typeface="HGP創英角ｺﾞｼｯｸUB" pitchFamily="50" charset="-128"/>
              </a:rPr>
              <a:t>３以上</a:t>
            </a:r>
            <a:r>
              <a:rPr lang="ja-JP" altLang="en-US" sz="4100" dirty="0">
                <a:latin typeface="HGP創英角ｺﾞｼｯｸUB" pitchFamily="50" charset="-128"/>
                <a:ea typeface="HGP創英角ｺﾞｼｯｸUB" pitchFamily="50" charset="-128"/>
              </a:rPr>
              <a:t>の損害</a:t>
            </a:r>
            <a:endParaRPr lang="en-US" altLang="ja-JP" sz="4100" dirty="0">
              <a:latin typeface="HGP創英角ｺﾞｼｯｸUB" pitchFamily="50" charset="-128"/>
              <a:ea typeface="HGP創英角ｺﾞｼｯｸUB" pitchFamily="50" charset="-128"/>
            </a:endParaRPr>
          </a:p>
          <a:p>
            <a:pPr>
              <a:buNone/>
            </a:pPr>
            <a:r>
              <a:rPr lang="ja-JP" altLang="en-US" sz="4100" dirty="0">
                <a:latin typeface="HGP創英角ｺﾞｼｯｸUB" pitchFamily="50" charset="-128"/>
                <a:ea typeface="HGP創英角ｺﾞｼｯｸUB" pitchFamily="50" charset="-128"/>
              </a:rPr>
              <a:t>　　　　 　　</a:t>
            </a:r>
            <a:r>
              <a:rPr lang="ja-JP" altLang="en-US" sz="4100" dirty="0" smtClean="0">
                <a:latin typeface="HGP創英角ｺﾞｼｯｸUB" pitchFamily="50" charset="-128"/>
                <a:ea typeface="HGP創英角ｺﾞｼｯｸUB" pitchFamily="50" charset="-128"/>
              </a:rPr>
              <a:t>★</a:t>
            </a:r>
            <a:r>
              <a:rPr lang="ja-JP" altLang="en-US" sz="4100" dirty="0">
                <a:latin typeface="HGP創英角ｺﾞｼｯｸUB" pitchFamily="50" charset="-128"/>
                <a:ea typeface="HGP創英角ｺﾞｼｯｸUB" pitchFamily="50" charset="-128"/>
              </a:rPr>
              <a:t>床上浸水</a:t>
            </a:r>
            <a:r>
              <a:rPr lang="en-US" altLang="ja-JP" sz="4100" dirty="0">
                <a:solidFill>
                  <a:srgbClr val="FA60AD"/>
                </a:solidFill>
                <a:latin typeface="HGP創英角ｺﾞｼｯｸUB" pitchFamily="50" charset="-128"/>
                <a:ea typeface="HGP創英角ｺﾞｼｯｸUB" pitchFamily="50" charset="-128"/>
              </a:rPr>
              <a:t>30</a:t>
            </a:r>
            <a:r>
              <a:rPr lang="ja-JP" altLang="en-US" sz="4100" dirty="0">
                <a:solidFill>
                  <a:srgbClr val="FA60AD"/>
                </a:solidFill>
                <a:latin typeface="HGP創英角ｺﾞｼｯｸUB" pitchFamily="50" charset="-128"/>
                <a:ea typeface="HGP創英角ｺﾞｼｯｸUB" pitchFamily="50" charset="-128"/>
              </a:rPr>
              <a:t>センチ以上</a:t>
            </a:r>
            <a:endParaRPr lang="en-US" altLang="ja-JP" sz="4100" dirty="0">
              <a:solidFill>
                <a:srgbClr val="FA60AD"/>
              </a:solidFill>
              <a:latin typeface="HGP創英角ｺﾞｼｯｸUB" pitchFamily="50" charset="-128"/>
              <a:ea typeface="HGP創英角ｺﾞｼｯｸUB" pitchFamily="50" charset="-128"/>
            </a:endParaRPr>
          </a:p>
          <a:p>
            <a:pPr>
              <a:buNone/>
            </a:pPr>
            <a:r>
              <a:rPr lang="ja-JP" altLang="en-US" sz="4100" dirty="0">
                <a:latin typeface="HGP創英角ｺﾞｼｯｸUB" pitchFamily="50" charset="-128"/>
                <a:ea typeface="HGP創英角ｺﾞｼｯｸUB" pitchFamily="50" charset="-128"/>
              </a:rPr>
              <a:t>　　　　　　 </a:t>
            </a:r>
            <a:r>
              <a:rPr lang="ja-JP" altLang="en-US" sz="4100" dirty="0" smtClean="0">
                <a:latin typeface="HGP創英角ｺﾞｼｯｸUB" pitchFamily="50" charset="-128"/>
                <a:ea typeface="HGP創英角ｺﾞｼｯｸUB" pitchFamily="50" charset="-128"/>
              </a:rPr>
              <a:t>　</a:t>
            </a:r>
            <a:r>
              <a:rPr lang="ja-JP" altLang="en-US" sz="4100" dirty="0">
                <a:latin typeface="HGP創英角ｺﾞｼｯｸUB" pitchFamily="50" charset="-128"/>
                <a:ea typeface="HGP創英角ｺﾞｼｯｸUB" pitchFamily="50" charset="-128"/>
              </a:rPr>
              <a:t>　→現場写真を撮る</a:t>
            </a:r>
            <a:endParaRPr lang="en-US" altLang="ja-JP" sz="4100" dirty="0">
              <a:latin typeface="HGP創英角ｺﾞｼｯｸUB" pitchFamily="50" charset="-128"/>
              <a:ea typeface="HGP創英角ｺﾞｼｯｸUB" pitchFamily="50" charset="-128"/>
            </a:endParaRPr>
          </a:p>
          <a:p>
            <a:pPr>
              <a:buNone/>
            </a:pPr>
            <a:r>
              <a:rPr lang="ja-JP" altLang="en-US" sz="4100" dirty="0">
                <a:latin typeface="HGP創英角ｺﾞｼｯｸUB" pitchFamily="50" charset="-128"/>
                <a:ea typeface="HGP創英角ｺﾞｼｯｸUB" pitchFamily="50" charset="-128"/>
              </a:rPr>
              <a:t>　　　　　　 </a:t>
            </a:r>
            <a:r>
              <a:rPr lang="ja-JP" altLang="en-US" sz="4100" dirty="0" smtClean="0">
                <a:latin typeface="HGP創英角ｺﾞｼｯｸUB" pitchFamily="50" charset="-128"/>
                <a:ea typeface="HGP創英角ｺﾞｼｯｸUB" pitchFamily="50" charset="-128"/>
              </a:rPr>
              <a:t>　</a:t>
            </a:r>
            <a:r>
              <a:rPr lang="ja-JP" altLang="en-US" sz="4100" dirty="0">
                <a:latin typeface="HGP創英角ｺﾞｼｯｸUB" pitchFamily="50" charset="-128"/>
                <a:ea typeface="HGP創英角ｺﾞｼｯｸUB" pitchFamily="50" charset="-128"/>
              </a:rPr>
              <a:t>　→罹災状況を共済組合へ連絡</a:t>
            </a:r>
            <a:endParaRPr lang="en-US" altLang="ja-JP" sz="4100" dirty="0">
              <a:latin typeface="HGP創英角ｺﾞｼｯｸUB" pitchFamily="50" charset="-128"/>
              <a:ea typeface="HGP創英角ｺﾞｼｯｸUB" pitchFamily="50" charset="-128"/>
            </a:endParaRPr>
          </a:p>
          <a:p>
            <a:pPr>
              <a:buNone/>
            </a:pPr>
            <a:endParaRPr lang="en-US" altLang="ja-JP" sz="4100" dirty="0">
              <a:latin typeface="HGP創英角ｺﾞｼｯｸUB" pitchFamily="50" charset="-128"/>
              <a:ea typeface="HGP創英角ｺﾞｼｯｸUB" pitchFamily="50" charset="-128"/>
            </a:endParaRPr>
          </a:p>
          <a:p>
            <a:pPr>
              <a:buNone/>
            </a:pPr>
            <a:r>
              <a:rPr lang="ja-JP" altLang="en-US" sz="4100" dirty="0">
                <a:latin typeface="HGP創英角ｺﾞｼｯｸUB" pitchFamily="50" charset="-128"/>
                <a:ea typeface="HGP創英角ｺﾞｼｯｸUB" pitchFamily="50" charset="-128"/>
              </a:rPr>
              <a:t>　　　　</a:t>
            </a:r>
            <a:r>
              <a:rPr lang="ja-JP" altLang="en-US" sz="4100" dirty="0" smtClean="0">
                <a:latin typeface="HGP創英角ｺﾞｼｯｸUB" pitchFamily="50" charset="-128"/>
                <a:ea typeface="HGP創英角ｺﾞｼｯｸUB" pitchFamily="50" charset="-128"/>
              </a:rPr>
              <a:t>○災害</a:t>
            </a:r>
            <a:r>
              <a:rPr lang="ja-JP" altLang="en-US" sz="4100" dirty="0">
                <a:latin typeface="HGP創英角ｺﾞｼｯｸUB" pitchFamily="50" charset="-128"/>
                <a:ea typeface="HGP創英角ｺﾞｼｯｸUB" pitchFamily="50" charset="-128"/>
              </a:rPr>
              <a:t>見舞金（互）</a:t>
            </a:r>
            <a:r>
              <a:rPr lang="en-US" altLang="ja-JP" sz="4100" dirty="0">
                <a:latin typeface="HGP創英角ｺﾞｼｯｸUB" pitchFamily="50" charset="-128"/>
                <a:ea typeface="HGP創英角ｺﾞｼｯｸUB" pitchFamily="50" charset="-128"/>
              </a:rPr>
              <a:t>10,000</a:t>
            </a:r>
            <a:r>
              <a:rPr lang="ja-JP" altLang="en-US" sz="4100" dirty="0">
                <a:latin typeface="HGP創英角ｺﾞｼｯｸUB" pitchFamily="50" charset="-128"/>
                <a:ea typeface="HGP創英角ｺﾞｼｯｸUB" pitchFamily="50" charset="-128"/>
              </a:rPr>
              <a:t>円</a:t>
            </a:r>
            <a:endParaRPr lang="en-US" altLang="ja-JP" sz="4100" dirty="0">
              <a:latin typeface="HGP創英角ｺﾞｼｯｸUB" pitchFamily="50" charset="-128"/>
              <a:ea typeface="HGP創英角ｺﾞｼｯｸUB" pitchFamily="50" charset="-128"/>
            </a:endParaRPr>
          </a:p>
          <a:p>
            <a:pPr>
              <a:buNone/>
            </a:pPr>
            <a:r>
              <a:rPr lang="ja-JP" altLang="en-US" sz="4100" dirty="0">
                <a:latin typeface="HGP創英角ｺﾞｼｯｸUB" pitchFamily="50" charset="-128"/>
                <a:ea typeface="HGP創英角ｺﾞｼｯｸUB" pitchFamily="50" charset="-128"/>
              </a:rPr>
              <a:t>　　　　</a:t>
            </a:r>
            <a:r>
              <a:rPr lang="ja-JP" altLang="en-US" sz="4100" dirty="0" smtClean="0">
                <a:latin typeface="HGP創英角ｺﾞｼｯｸUB" pitchFamily="50" charset="-128"/>
                <a:ea typeface="HGP創英角ｺﾞｼｯｸUB" pitchFamily="50" charset="-128"/>
              </a:rPr>
              <a:t>○弔慰</a:t>
            </a:r>
            <a:r>
              <a:rPr lang="ja-JP" altLang="en-US" sz="4100" dirty="0">
                <a:latin typeface="HGP創英角ｺﾞｼｯｸUB" pitchFamily="50" charset="-128"/>
                <a:ea typeface="HGP創英角ｺﾞｼｯｸUB" pitchFamily="50" charset="-128"/>
              </a:rPr>
              <a:t>金・家族弔慰金</a:t>
            </a:r>
            <a:endParaRPr lang="en-US" altLang="ja-JP" sz="4100" dirty="0">
              <a:latin typeface="HGP創英角ｺﾞｼｯｸUB" pitchFamily="50" charset="-128"/>
              <a:ea typeface="HGP創英角ｺﾞｼｯｸUB" pitchFamily="50" charset="-128"/>
            </a:endParaRPr>
          </a:p>
          <a:p>
            <a:pPr>
              <a:buNone/>
            </a:pPr>
            <a:r>
              <a:rPr lang="ja-JP" altLang="en-US" b="1" dirty="0">
                <a:latin typeface="HG丸ｺﾞｼｯｸM-PRO" pitchFamily="50" charset="-128"/>
                <a:ea typeface="HG丸ｺﾞｼｯｸM-PRO" pitchFamily="50" charset="-128"/>
              </a:rPr>
              <a:t>　　　　　　</a:t>
            </a:r>
            <a:endParaRPr lang="en-US" altLang="ja-JP" b="1" dirty="0">
              <a:latin typeface="HG丸ｺﾞｼｯｸM-PRO" pitchFamily="50" charset="-128"/>
              <a:ea typeface="HG丸ｺﾞｼｯｸM-PRO" pitchFamily="50" charset="-128"/>
            </a:endParaRPr>
          </a:p>
          <a:p>
            <a:pPr>
              <a:buNone/>
            </a:pPr>
            <a:r>
              <a:rPr lang="ja-JP" altLang="en-US" sz="2800" b="1" dirty="0">
                <a:latin typeface="HG丸ｺﾞｼｯｸM-PRO" pitchFamily="50" charset="-128"/>
                <a:ea typeface="HG丸ｺﾞｼｯｸM-PRO" pitchFamily="50" charset="-128"/>
              </a:rPr>
              <a:t>　　　　　　　　　　　　</a:t>
            </a:r>
            <a:endParaRPr lang="en-US" altLang="ja-JP" sz="2800" b="1" dirty="0">
              <a:latin typeface="HG丸ｺﾞｼｯｸM-PRO" pitchFamily="50" charset="-128"/>
              <a:ea typeface="HG丸ｺﾞｼｯｸM-PRO" pitchFamily="50" charset="-128"/>
            </a:endParaRPr>
          </a:p>
          <a:p>
            <a:pPr>
              <a:buNone/>
            </a:pPr>
            <a:endParaRPr lang="ja-JP" altLang="en-US" b="1" dirty="0">
              <a:latin typeface="HG丸ｺﾞｼｯｸM-PRO" pitchFamily="50" charset="-128"/>
              <a:ea typeface="HG丸ｺﾞｼｯｸM-PRO" pitchFamily="50" charset="-128"/>
            </a:endParaRPr>
          </a:p>
        </p:txBody>
      </p:sp>
      <p:pic>
        <p:nvPicPr>
          <p:cNvPr id="59395" name="Picture 2" descr="台風のイラスト（自然災害）">
            <a:hlinkClick r:id="rId3"/>
          </p:cNvPr>
          <p:cNvPicPr>
            <a:picLocks noChangeAspect="1"/>
          </p:cNvPicPr>
          <p:nvPr/>
        </p:nvPicPr>
        <p:blipFill>
          <a:blip r:embed="rId4"/>
          <a:stretch>
            <a:fillRect/>
          </a:stretch>
        </p:blipFill>
        <p:spPr>
          <a:xfrm>
            <a:off x="6372200" y="4077072"/>
            <a:ext cx="2520280" cy="214796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32937">
                                            <p:txEl>
                                              <p:pRg st="0" end="0"/>
                                            </p:txEl>
                                          </p:spTgt>
                                        </p:tgtEl>
                                        <p:attrNameLst>
                                          <p:attrName>style.visibility</p:attrName>
                                        </p:attrNameLst>
                                      </p:cBhvr>
                                      <p:to>
                                        <p:strVal val="visible"/>
                                      </p:to>
                                    </p:set>
                                    <p:anim calcmode="lin" valueType="num">
                                      <p:cBhvr additive="base">
                                        <p:cTn id="7" dur="1000" fill="hold"/>
                                        <p:tgtEl>
                                          <p:spTgt spid="32937">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293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additive="base">
                                        <p:cTn id="12" dur="1" fill="hold">
                                          <p:stCondLst>
                                            <p:cond delay="0"/>
                                          </p:stCondLst>
                                        </p:cTn>
                                        <p:tgtEl>
                                          <p:spTgt spid="32937">
                                            <p:txEl>
                                              <p:pRg st="1" end="1"/>
                                            </p:txEl>
                                          </p:spTgt>
                                        </p:tgtEl>
                                        <p:attrNameLst>
                                          <p:attrName>style.visibility</p:attrName>
                                        </p:attrNameLst>
                                      </p:cBhvr>
                                      <p:to>
                                        <p:strVal val="visible"/>
                                      </p:to>
                                    </p:set>
                                    <p:anim calcmode="lin" valueType="num">
                                      <p:cBhvr additive="base">
                                        <p:cTn id="13" dur="1000" fill="hold"/>
                                        <p:tgtEl>
                                          <p:spTgt spid="32937">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293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additive="base">
                                        <p:cTn id="16" dur="1" fill="hold">
                                          <p:stCondLst>
                                            <p:cond delay="0"/>
                                          </p:stCondLst>
                                        </p:cTn>
                                        <p:tgtEl>
                                          <p:spTgt spid="32937">
                                            <p:txEl>
                                              <p:pRg st="2" end="2"/>
                                            </p:txEl>
                                          </p:spTgt>
                                        </p:tgtEl>
                                        <p:attrNameLst>
                                          <p:attrName>style.visibility</p:attrName>
                                        </p:attrNameLst>
                                      </p:cBhvr>
                                      <p:to>
                                        <p:strVal val="visible"/>
                                      </p:to>
                                    </p:set>
                                    <p:anim calcmode="lin" valueType="num">
                                      <p:cBhvr additive="base">
                                        <p:cTn id="17" dur="1000" fill="hold"/>
                                        <p:tgtEl>
                                          <p:spTgt spid="32937">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3293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additive="base">
                                        <p:cTn id="20" dur="1" fill="hold">
                                          <p:stCondLst>
                                            <p:cond delay="0"/>
                                          </p:stCondLst>
                                        </p:cTn>
                                        <p:tgtEl>
                                          <p:spTgt spid="32937">
                                            <p:txEl>
                                              <p:pRg st="3" end="3"/>
                                            </p:txEl>
                                          </p:spTgt>
                                        </p:tgtEl>
                                        <p:attrNameLst>
                                          <p:attrName>style.visibility</p:attrName>
                                        </p:attrNameLst>
                                      </p:cBhvr>
                                      <p:to>
                                        <p:strVal val="visible"/>
                                      </p:to>
                                    </p:set>
                                    <p:anim calcmode="lin" valueType="num">
                                      <p:cBhvr additive="base">
                                        <p:cTn id="21" dur="1000" fill="hold"/>
                                        <p:tgtEl>
                                          <p:spTgt spid="32937">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3293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additive="base">
                                        <p:cTn id="24" dur="1" fill="hold">
                                          <p:stCondLst>
                                            <p:cond delay="0"/>
                                          </p:stCondLst>
                                        </p:cTn>
                                        <p:tgtEl>
                                          <p:spTgt spid="32937">
                                            <p:txEl>
                                              <p:pRg st="4" end="4"/>
                                            </p:txEl>
                                          </p:spTgt>
                                        </p:tgtEl>
                                        <p:attrNameLst>
                                          <p:attrName>style.visibility</p:attrName>
                                        </p:attrNameLst>
                                      </p:cBhvr>
                                      <p:to>
                                        <p:strVal val="visible"/>
                                      </p:to>
                                    </p:set>
                                    <p:anim calcmode="lin" valueType="num">
                                      <p:cBhvr additive="base">
                                        <p:cTn id="25" dur="1000" fill="hold"/>
                                        <p:tgtEl>
                                          <p:spTgt spid="32937">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293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additive="base">
                                        <p:cTn id="30" dur="1" fill="hold">
                                          <p:stCondLst>
                                            <p:cond delay="0"/>
                                          </p:stCondLst>
                                        </p:cTn>
                                        <p:tgtEl>
                                          <p:spTgt spid="32937">
                                            <p:txEl>
                                              <p:pRg st="6" end="6"/>
                                            </p:txEl>
                                          </p:spTgt>
                                        </p:tgtEl>
                                        <p:attrNameLst>
                                          <p:attrName>style.visibility</p:attrName>
                                        </p:attrNameLst>
                                      </p:cBhvr>
                                      <p:to>
                                        <p:strVal val="visible"/>
                                      </p:to>
                                    </p:set>
                                    <p:anim calcmode="lin" valueType="num">
                                      <p:cBhvr additive="base">
                                        <p:cTn id="31" dur="1000" fill="hold"/>
                                        <p:tgtEl>
                                          <p:spTgt spid="32937">
                                            <p:txEl>
                                              <p:pRg st="6" end="6"/>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293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additive="base">
                                        <p:cTn id="36" dur="1" fill="hold">
                                          <p:stCondLst>
                                            <p:cond delay="0"/>
                                          </p:stCondLst>
                                        </p:cTn>
                                        <p:tgtEl>
                                          <p:spTgt spid="32937">
                                            <p:txEl>
                                              <p:pRg st="7" end="7"/>
                                            </p:txEl>
                                          </p:spTgt>
                                        </p:tgtEl>
                                        <p:attrNameLst>
                                          <p:attrName>style.visibility</p:attrName>
                                        </p:attrNameLst>
                                      </p:cBhvr>
                                      <p:to>
                                        <p:strVal val="visible"/>
                                      </p:to>
                                    </p:set>
                                    <p:anim calcmode="lin" valueType="num">
                                      <p:cBhvr additive="base">
                                        <p:cTn id="37" dur="1000" fill="hold"/>
                                        <p:tgtEl>
                                          <p:spTgt spid="32937">
                                            <p:txEl>
                                              <p:pRg st="7" end="7"/>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293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タイトル 1"/>
          <p:cNvSpPr>
            <a:spLocks noGrp="1"/>
          </p:cNvSpPr>
          <p:nvPr>
            <p:ph type="title" idx="4294967295"/>
          </p:nvPr>
        </p:nvSpPr>
        <p:spPr>
          <a:xfrm>
            <a:off x="251520" y="476672"/>
            <a:ext cx="7886700" cy="1325563"/>
          </a:xfrm>
          <a:ln/>
        </p:spPr>
        <p:txBody>
          <a:bodyPr wrap="square" lIns="91440" tIns="45720" rIns="91440" bIns="45720" anchor="t"/>
          <a:lstStyle/>
          <a:p>
            <a:pPr algn="l"/>
            <a:r>
              <a:rPr lang="ja-JP" altLang="en-US" dirty="0" smtClean="0">
                <a:solidFill>
                  <a:schemeClr val="tx1"/>
                </a:solidFill>
                <a:latin typeface="HGP創英角ｺﾞｼｯｸUB" pitchFamily="50" charset="-128"/>
                <a:ea typeface="HGP創英角ｺﾞｼｯｸUB" pitchFamily="50" charset="-128"/>
              </a:rPr>
              <a:t> </a:t>
            </a:r>
            <a:r>
              <a:rPr lang="ja-JP" altLang="en-US" dirty="0" smtClean="0">
                <a:solidFill>
                  <a:srgbClr val="0070C0"/>
                </a:solidFill>
                <a:latin typeface="HGP創英角ｺﾞｼｯｸUB" pitchFamily="50" charset="-128"/>
                <a:ea typeface="HGP創英角ｺﾞｼｯｸUB" pitchFamily="50" charset="-128"/>
              </a:rPr>
              <a:t>家族</a:t>
            </a:r>
            <a:r>
              <a:rPr lang="ja-JP" altLang="en-US" dirty="0">
                <a:solidFill>
                  <a:srgbClr val="0070C0"/>
                </a:solidFill>
                <a:latin typeface="HGP創英角ｺﾞｼｯｸUB" pitchFamily="50" charset="-128"/>
                <a:ea typeface="HGP創英角ｺﾞｼｯｸUB" pitchFamily="50" charset="-128"/>
              </a:rPr>
              <a:t>が亡くなったとき</a:t>
            </a:r>
          </a:p>
        </p:txBody>
      </p:sp>
      <p:sp>
        <p:nvSpPr>
          <p:cNvPr id="33966" name="コンテンツ プレースホルダ 3"/>
          <p:cNvSpPr>
            <a:spLocks noGrp="1"/>
          </p:cNvSpPr>
          <p:nvPr>
            <p:ph idx="4294967295"/>
          </p:nvPr>
        </p:nvSpPr>
        <p:spPr>
          <a:xfrm>
            <a:off x="827584" y="1412776"/>
            <a:ext cx="7344816" cy="4730750"/>
          </a:xfrm>
          <a:ln/>
        </p:spPr>
        <p:txBody>
          <a:bodyPr wrap="square" lIns="91440" tIns="45720" rIns="91440" bIns="45720" anchor="t"/>
          <a:lstStyle/>
          <a:p>
            <a:pPr>
              <a:buNone/>
            </a:pPr>
            <a:r>
              <a:rPr lang="ja-JP" altLang="en-US" sz="3200" b="1" dirty="0" smtClean="0">
                <a:latin typeface="HG丸ｺﾞｼｯｸM-PRO" pitchFamily="50" charset="-128"/>
                <a:ea typeface="HG丸ｺﾞｼｯｸM-PRO" pitchFamily="50" charset="-128"/>
              </a:rPr>
              <a:t>○</a:t>
            </a:r>
            <a:r>
              <a:rPr lang="ja-JP" altLang="en-US" sz="3200" dirty="0" smtClean="0">
                <a:latin typeface="HGP創英角ｺﾞｼｯｸUB" pitchFamily="50" charset="-128"/>
                <a:ea typeface="HGP創英角ｺﾞｼｯｸUB" pitchFamily="50" charset="-128"/>
              </a:rPr>
              <a:t>高額</a:t>
            </a:r>
            <a:r>
              <a:rPr lang="ja-JP" altLang="en-US" sz="3200" dirty="0">
                <a:latin typeface="HGP創英角ｺﾞｼｯｸUB" pitchFamily="50" charset="-128"/>
                <a:ea typeface="HGP創英角ｺﾞｼｯｸUB" pitchFamily="50" charset="-128"/>
              </a:rPr>
              <a:t>療養費現物給付</a:t>
            </a:r>
            <a:endParaRPr lang="en-US" altLang="ja-JP" sz="3200" dirty="0">
              <a:latin typeface="HGP創英角ｺﾞｼｯｸUB" pitchFamily="50" charset="-128"/>
              <a:ea typeface="HGP創英角ｺﾞｼｯｸUB" pitchFamily="50" charset="-128"/>
            </a:endParaRPr>
          </a:p>
          <a:p>
            <a:pPr>
              <a:buNone/>
            </a:pPr>
            <a:r>
              <a:rPr lang="ja-JP" altLang="en-US" sz="3200" dirty="0" smtClean="0">
                <a:latin typeface="HGP創英角ｺﾞｼｯｸUB" pitchFamily="50" charset="-128"/>
                <a:ea typeface="HGP創英角ｺﾞｼｯｸUB" pitchFamily="50" charset="-128"/>
              </a:rPr>
              <a:t>　　（</a:t>
            </a:r>
            <a:r>
              <a:rPr lang="ja-JP" altLang="en-US" sz="3200" dirty="0">
                <a:latin typeface="HGP創英角ｺﾞｼｯｸUB" pitchFamily="50" charset="-128"/>
                <a:ea typeface="HGP創英角ｺﾞｼｯｸUB" pitchFamily="50" charset="-128"/>
              </a:rPr>
              <a:t>限度額適用認定証交付）</a:t>
            </a:r>
            <a:endParaRPr lang="en-US" altLang="ja-JP" sz="3200" dirty="0">
              <a:latin typeface="HGP創英角ｺﾞｼｯｸUB" pitchFamily="50" charset="-128"/>
              <a:ea typeface="HGP創英角ｺﾞｼｯｸUB" pitchFamily="50" charset="-128"/>
            </a:endParaRPr>
          </a:p>
          <a:p>
            <a:pPr>
              <a:buNone/>
            </a:pPr>
            <a:r>
              <a:rPr lang="ja-JP" altLang="en-US" sz="3200" dirty="0" smtClean="0">
                <a:latin typeface="HGP創英角ｺﾞｼｯｸUB" pitchFamily="50" charset="-128"/>
                <a:ea typeface="HGP創英角ｺﾞｼｯｸUB" pitchFamily="50" charset="-128"/>
              </a:rPr>
              <a:t> 　  </a:t>
            </a:r>
            <a:r>
              <a:rPr lang="ja-JP" altLang="en-US" sz="3200" dirty="0">
                <a:latin typeface="HGP創英角ｺﾞｼｯｸUB" pitchFamily="50" charset="-128"/>
                <a:ea typeface="HGP創英角ｺﾞｼｯｸUB" pitchFamily="50" charset="-128"/>
              </a:rPr>
              <a:t>窓口支払額の負担軽減</a:t>
            </a:r>
            <a:endParaRPr lang="en-US" altLang="ja-JP" sz="3200" dirty="0">
              <a:latin typeface="HGP創英角ｺﾞｼｯｸUB" pitchFamily="50" charset="-128"/>
              <a:ea typeface="HGP創英角ｺﾞｼｯｸUB" pitchFamily="50" charset="-128"/>
            </a:endParaRPr>
          </a:p>
          <a:p>
            <a:pPr>
              <a:buNone/>
            </a:pPr>
            <a:r>
              <a:rPr lang="ja-JP" altLang="en-US" sz="3200" dirty="0" smtClean="0">
                <a:latin typeface="HGP創英角ｺﾞｼｯｸUB" pitchFamily="50" charset="-128"/>
                <a:ea typeface="HGP創英角ｺﾞｼｯｸUB" pitchFamily="50" charset="-128"/>
              </a:rPr>
              <a:t>○被</a:t>
            </a:r>
            <a:r>
              <a:rPr lang="ja-JP" altLang="en-US" sz="3200" dirty="0">
                <a:latin typeface="HGP創英角ｺﾞｼｯｸUB" pitchFamily="50" charset="-128"/>
                <a:ea typeface="HGP創英角ｺﾞｼｯｸUB" pitchFamily="50" charset="-128"/>
              </a:rPr>
              <a:t>扶養者取消</a:t>
            </a:r>
            <a:endParaRPr lang="en-US" altLang="ja-JP" sz="3200" dirty="0">
              <a:latin typeface="HGP創英角ｺﾞｼｯｸUB" pitchFamily="50" charset="-128"/>
              <a:ea typeface="HGP創英角ｺﾞｼｯｸUB" pitchFamily="50" charset="-128"/>
            </a:endParaRPr>
          </a:p>
          <a:p>
            <a:pPr>
              <a:buNone/>
            </a:pPr>
            <a:r>
              <a:rPr lang="ja-JP" altLang="en-US" sz="3200" dirty="0">
                <a:latin typeface="HGP創英角ｺﾞｼｯｸUB" pitchFamily="50" charset="-128"/>
                <a:ea typeface="HGP創英角ｺﾞｼｯｸUB" pitchFamily="50" charset="-128"/>
              </a:rPr>
              <a:t>　 </a:t>
            </a:r>
            <a:r>
              <a:rPr lang="ja-JP" altLang="en-US" sz="3200" dirty="0" smtClean="0">
                <a:latin typeface="HGP創英角ｺﾞｼｯｸUB" pitchFamily="50" charset="-128"/>
                <a:ea typeface="HGP創英角ｺﾞｼｯｸUB" pitchFamily="50" charset="-128"/>
              </a:rPr>
              <a:t>　被</a:t>
            </a:r>
            <a:r>
              <a:rPr lang="ja-JP" altLang="en-US" sz="3200" dirty="0">
                <a:latin typeface="HGP創英角ｺﾞｼｯｸUB" pitchFamily="50" charset="-128"/>
                <a:ea typeface="HGP創英角ｺﾞｼｯｸUB" pitchFamily="50" charset="-128"/>
              </a:rPr>
              <a:t>扶養者証返納</a:t>
            </a:r>
            <a:endParaRPr lang="en-US" altLang="ja-JP" sz="3200" dirty="0">
              <a:latin typeface="HGP創英角ｺﾞｼｯｸUB" pitchFamily="50" charset="-128"/>
              <a:ea typeface="HGP創英角ｺﾞｼｯｸUB" pitchFamily="50" charset="-128"/>
            </a:endParaRPr>
          </a:p>
          <a:p>
            <a:pPr>
              <a:buNone/>
            </a:pPr>
            <a:r>
              <a:rPr lang="ja-JP" altLang="en-US" sz="3200" dirty="0" smtClean="0">
                <a:latin typeface="HGP創英角ｺﾞｼｯｸUB" pitchFamily="50" charset="-128"/>
                <a:ea typeface="HGP創英角ｺﾞｼｯｸUB" pitchFamily="50" charset="-128"/>
              </a:rPr>
              <a:t>○家族</a:t>
            </a:r>
            <a:r>
              <a:rPr lang="ja-JP" altLang="en-US" sz="3200" dirty="0">
                <a:latin typeface="HGP創英角ｺﾞｼｯｸUB" pitchFamily="50" charset="-128"/>
                <a:ea typeface="HGP創英角ｺﾞｼｯｸUB" pitchFamily="50" charset="-128"/>
              </a:rPr>
              <a:t>埋葬料・附加</a:t>
            </a:r>
            <a:r>
              <a:rPr lang="ja-JP" altLang="en-US" sz="3200" dirty="0" smtClean="0">
                <a:latin typeface="HGP創英角ｺﾞｼｯｸUB" pitchFamily="50" charset="-128"/>
                <a:ea typeface="HGP創英角ｺﾞｼｯｸUB" pitchFamily="50" charset="-128"/>
              </a:rPr>
              <a:t>金　</a:t>
            </a:r>
            <a:r>
              <a:rPr lang="en-US" altLang="ja-JP" sz="3200" dirty="0" smtClean="0">
                <a:solidFill>
                  <a:srgbClr val="FA60AD"/>
                </a:solidFill>
                <a:latin typeface="HGP創英角ｺﾞｼｯｸUB" pitchFamily="50" charset="-128"/>
                <a:ea typeface="HGP創英角ｺﾞｼｯｸUB" pitchFamily="50" charset="-128"/>
              </a:rPr>
              <a:t>75,000</a:t>
            </a:r>
            <a:r>
              <a:rPr lang="ja-JP" altLang="en-US" sz="3200" dirty="0">
                <a:solidFill>
                  <a:srgbClr val="FA60AD"/>
                </a:solidFill>
                <a:latin typeface="HGP創英角ｺﾞｼｯｸUB" pitchFamily="50" charset="-128"/>
                <a:ea typeface="HGP創英角ｺﾞｼｯｸUB" pitchFamily="50" charset="-128"/>
              </a:rPr>
              <a:t>円</a:t>
            </a:r>
            <a:endParaRPr lang="en-US" altLang="ja-JP" sz="3200" dirty="0">
              <a:solidFill>
                <a:srgbClr val="FA60AD"/>
              </a:solidFill>
              <a:latin typeface="HGP創英角ｺﾞｼｯｸUB" pitchFamily="50" charset="-128"/>
              <a:ea typeface="HGP創英角ｺﾞｼｯｸUB" pitchFamily="50" charset="-128"/>
            </a:endParaRPr>
          </a:p>
          <a:p>
            <a:pPr>
              <a:buNone/>
            </a:pPr>
            <a:r>
              <a:rPr lang="ja-JP" altLang="en-US" sz="3200" dirty="0" smtClean="0">
                <a:latin typeface="HGP創英角ｺﾞｼｯｸUB" pitchFamily="50" charset="-128"/>
                <a:ea typeface="HGP創英角ｺﾞｼｯｸUB" pitchFamily="50" charset="-128"/>
              </a:rPr>
              <a:t>○死亡</a:t>
            </a:r>
            <a:r>
              <a:rPr lang="ja-JP" altLang="en-US" sz="3200" dirty="0">
                <a:latin typeface="HGP創英角ｺﾞｼｯｸUB" pitchFamily="50" charset="-128"/>
                <a:ea typeface="HGP創英角ｺﾞｼｯｸUB" pitchFamily="50" charset="-128"/>
              </a:rPr>
              <a:t>弔慰金（互）    </a:t>
            </a:r>
            <a:r>
              <a:rPr lang="ja-JP" altLang="en-US" sz="3200" dirty="0" smtClean="0">
                <a:latin typeface="HGP創英角ｺﾞｼｯｸUB" pitchFamily="50" charset="-128"/>
                <a:ea typeface="HGP創英角ｺﾞｼｯｸUB" pitchFamily="50" charset="-128"/>
              </a:rPr>
              <a:t>　 </a:t>
            </a:r>
            <a:r>
              <a:rPr lang="en-US" altLang="ja-JP" sz="3200" dirty="0" smtClean="0">
                <a:solidFill>
                  <a:srgbClr val="FA60AD"/>
                </a:solidFill>
                <a:latin typeface="HGP創英角ｺﾞｼｯｸUB" pitchFamily="50" charset="-128"/>
                <a:ea typeface="HGP創英角ｺﾞｼｯｸUB" pitchFamily="50" charset="-128"/>
              </a:rPr>
              <a:t>20,000</a:t>
            </a:r>
            <a:r>
              <a:rPr lang="ja-JP" altLang="en-US" sz="3200" dirty="0">
                <a:solidFill>
                  <a:srgbClr val="FA60AD"/>
                </a:solidFill>
                <a:latin typeface="HGP創英角ｺﾞｼｯｸUB" pitchFamily="50" charset="-128"/>
                <a:ea typeface="HGP創英角ｺﾞｼｯｸUB" pitchFamily="50" charset="-128"/>
              </a:rPr>
              <a:t>円</a:t>
            </a:r>
          </a:p>
        </p:txBody>
      </p:sp>
      <p:pic>
        <p:nvPicPr>
          <p:cNvPr id="61443" name="Picture 5" descr="お葬式のイラスト「おじいちゃんの遺影」">
            <a:hlinkClick r:id="rId3"/>
          </p:cNvPr>
          <p:cNvPicPr>
            <a:picLocks noChangeAspect="1"/>
          </p:cNvPicPr>
          <p:nvPr/>
        </p:nvPicPr>
        <p:blipFill>
          <a:blip r:embed="rId4"/>
          <a:stretch>
            <a:fillRect/>
          </a:stretch>
        </p:blipFill>
        <p:spPr>
          <a:xfrm>
            <a:off x="6372200" y="2276872"/>
            <a:ext cx="2047325" cy="1785594"/>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33966">
                                            <p:txEl>
                                              <p:pRg st="0" end="0"/>
                                            </p:txEl>
                                          </p:spTgt>
                                        </p:tgtEl>
                                        <p:attrNameLst>
                                          <p:attrName>style.visibility</p:attrName>
                                        </p:attrNameLst>
                                      </p:cBhvr>
                                      <p:to>
                                        <p:strVal val="visible"/>
                                      </p:to>
                                    </p:set>
                                    <p:anim calcmode="lin" valueType="num">
                                      <p:cBhvr additive="base">
                                        <p:cTn id="7" dur="1000" fill="hold"/>
                                        <p:tgtEl>
                                          <p:spTgt spid="3396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396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additive="base">
                                        <p:cTn id="10" dur="1" fill="hold">
                                          <p:stCondLst>
                                            <p:cond delay="0"/>
                                          </p:stCondLst>
                                        </p:cTn>
                                        <p:tgtEl>
                                          <p:spTgt spid="33966">
                                            <p:txEl>
                                              <p:pRg st="1" end="1"/>
                                            </p:txEl>
                                          </p:spTgt>
                                        </p:tgtEl>
                                        <p:attrNameLst>
                                          <p:attrName>style.visibility</p:attrName>
                                        </p:attrNameLst>
                                      </p:cBhvr>
                                      <p:to>
                                        <p:strVal val="visible"/>
                                      </p:to>
                                    </p:set>
                                    <p:anim calcmode="lin" valueType="num">
                                      <p:cBhvr additive="base">
                                        <p:cTn id="11" dur="1000" fill="hold"/>
                                        <p:tgtEl>
                                          <p:spTgt spid="33966">
                                            <p:txEl>
                                              <p:pRg st="1" end="1"/>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396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additive="base">
                                        <p:cTn id="14" dur="1" fill="hold">
                                          <p:stCondLst>
                                            <p:cond delay="0"/>
                                          </p:stCondLst>
                                        </p:cTn>
                                        <p:tgtEl>
                                          <p:spTgt spid="33966">
                                            <p:txEl>
                                              <p:pRg st="2" end="2"/>
                                            </p:txEl>
                                          </p:spTgt>
                                        </p:tgtEl>
                                        <p:attrNameLst>
                                          <p:attrName>style.visibility</p:attrName>
                                        </p:attrNameLst>
                                      </p:cBhvr>
                                      <p:to>
                                        <p:strVal val="visible"/>
                                      </p:to>
                                    </p:set>
                                    <p:anim calcmode="lin" valueType="num">
                                      <p:cBhvr additive="base">
                                        <p:cTn id="15" dur="1000" fill="hold"/>
                                        <p:tgtEl>
                                          <p:spTgt spid="33966">
                                            <p:txEl>
                                              <p:pRg st="2" end="2"/>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39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additive="base">
                                        <p:cTn id="20" dur="1" fill="hold">
                                          <p:stCondLst>
                                            <p:cond delay="0"/>
                                          </p:stCondLst>
                                        </p:cTn>
                                        <p:tgtEl>
                                          <p:spTgt spid="33966">
                                            <p:txEl>
                                              <p:pRg st="3" end="3"/>
                                            </p:txEl>
                                          </p:spTgt>
                                        </p:tgtEl>
                                        <p:attrNameLst>
                                          <p:attrName>style.visibility</p:attrName>
                                        </p:attrNameLst>
                                      </p:cBhvr>
                                      <p:to>
                                        <p:strVal val="visible"/>
                                      </p:to>
                                    </p:set>
                                    <p:anim calcmode="lin" valueType="num">
                                      <p:cBhvr additive="base">
                                        <p:cTn id="21" dur="1000" fill="hold"/>
                                        <p:tgtEl>
                                          <p:spTgt spid="33966">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33966">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additive="base">
                                        <p:cTn id="24" dur="1" fill="hold">
                                          <p:stCondLst>
                                            <p:cond delay="0"/>
                                          </p:stCondLst>
                                        </p:cTn>
                                        <p:tgtEl>
                                          <p:spTgt spid="33966">
                                            <p:txEl>
                                              <p:pRg st="4" end="4"/>
                                            </p:txEl>
                                          </p:spTgt>
                                        </p:tgtEl>
                                        <p:attrNameLst>
                                          <p:attrName>style.visibility</p:attrName>
                                        </p:attrNameLst>
                                      </p:cBhvr>
                                      <p:to>
                                        <p:strVal val="visible"/>
                                      </p:to>
                                    </p:set>
                                    <p:anim calcmode="lin" valueType="num">
                                      <p:cBhvr additive="base">
                                        <p:cTn id="25" dur="1000" fill="hold"/>
                                        <p:tgtEl>
                                          <p:spTgt spid="33966">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39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additive="base">
                                        <p:cTn id="30" dur="1" fill="hold">
                                          <p:stCondLst>
                                            <p:cond delay="0"/>
                                          </p:stCondLst>
                                        </p:cTn>
                                        <p:tgtEl>
                                          <p:spTgt spid="33966">
                                            <p:txEl>
                                              <p:pRg st="5" end="5"/>
                                            </p:txEl>
                                          </p:spTgt>
                                        </p:tgtEl>
                                        <p:attrNameLst>
                                          <p:attrName>style.visibility</p:attrName>
                                        </p:attrNameLst>
                                      </p:cBhvr>
                                      <p:to>
                                        <p:strVal val="visible"/>
                                      </p:to>
                                    </p:set>
                                    <p:anim calcmode="lin" valueType="num">
                                      <p:cBhvr additive="base">
                                        <p:cTn id="31" dur="1000" fill="hold"/>
                                        <p:tgtEl>
                                          <p:spTgt spid="33966">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39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additive="base">
                                        <p:cTn id="36" dur="1" fill="hold">
                                          <p:stCondLst>
                                            <p:cond delay="0"/>
                                          </p:stCondLst>
                                        </p:cTn>
                                        <p:tgtEl>
                                          <p:spTgt spid="33966">
                                            <p:txEl>
                                              <p:pRg st="6" end="6"/>
                                            </p:txEl>
                                          </p:spTgt>
                                        </p:tgtEl>
                                        <p:attrNameLst>
                                          <p:attrName>style.visibility</p:attrName>
                                        </p:attrNameLst>
                                      </p:cBhvr>
                                      <p:to>
                                        <p:strVal val="visible"/>
                                      </p:to>
                                    </p:set>
                                    <p:anim calcmode="lin" valueType="num">
                                      <p:cBhvr additive="base">
                                        <p:cTn id="37" dur="1000" fill="hold"/>
                                        <p:tgtEl>
                                          <p:spTgt spid="33966">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396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タイトル 1"/>
          <p:cNvSpPr>
            <a:spLocks noGrp="1"/>
          </p:cNvSpPr>
          <p:nvPr>
            <p:ph type="title" idx="4294967295"/>
          </p:nvPr>
        </p:nvSpPr>
        <p:spPr>
          <a:xfrm>
            <a:off x="611560" y="476672"/>
            <a:ext cx="7886700" cy="1325563"/>
          </a:xfrm>
          <a:ln/>
        </p:spPr>
        <p:txBody>
          <a:bodyPr wrap="square" lIns="91440" tIns="45720" rIns="91440" bIns="45720" anchor="t"/>
          <a:lstStyle/>
          <a:p>
            <a:pPr algn="l"/>
            <a:r>
              <a:rPr lang="ja-JP" altLang="en-US" dirty="0">
                <a:solidFill>
                  <a:srgbClr val="0070C0"/>
                </a:solidFill>
                <a:latin typeface="HGP創英角ｺﾞｼｯｸUB" pitchFamily="50" charset="-128"/>
                <a:ea typeface="HGP創英角ｺﾞｼｯｸUB" pitchFamily="50" charset="-128"/>
              </a:rPr>
              <a:t>互助会の給付（その２）</a:t>
            </a:r>
          </a:p>
        </p:txBody>
      </p:sp>
      <p:sp>
        <p:nvSpPr>
          <p:cNvPr id="34995" name="コンテンツ プレースホルダ 2"/>
          <p:cNvSpPr>
            <a:spLocks noGrp="1"/>
          </p:cNvSpPr>
          <p:nvPr>
            <p:ph idx="4294967295"/>
          </p:nvPr>
        </p:nvSpPr>
        <p:spPr>
          <a:xfrm>
            <a:off x="868963" y="1124744"/>
            <a:ext cx="8280920" cy="5111750"/>
          </a:xfrm>
          <a:ln/>
        </p:spPr>
        <p:txBody>
          <a:bodyPr wrap="square" lIns="91440" tIns="45720" rIns="91440" bIns="45720" anchor="t"/>
          <a:lstStyle/>
          <a:p>
            <a:pPr>
              <a:buNone/>
            </a:pPr>
            <a:endParaRPr lang="en-US" altLang="ja-JP" b="1" dirty="0"/>
          </a:p>
          <a:p>
            <a:pPr>
              <a:buNone/>
            </a:pPr>
            <a:r>
              <a:rPr lang="ja-JP" altLang="en-US" sz="3200" b="1" dirty="0" smtClean="0"/>
              <a:t>○</a:t>
            </a:r>
            <a:r>
              <a:rPr lang="ja-JP" altLang="en-US" sz="3200" b="1" dirty="0" smtClean="0">
                <a:latin typeface="HGS創英角ｺﾞｼｯｸUB" pitchFamily="50" charset="-128"/>
                <a:ea typeface="HGS創英角ｺﾞｼｯｸUB" pitchFamily="50" charset="-128"/>
              </a:rPr>
              <a:t>銀婚</a:t>
            </a:r>
            <a:r>
              <a:rPr lang="ja-JP" altLang="en-US" sz="3200" b="1" dirty="0">
                <a:latin typeface="HGS創英角ｺﾞｼｯｸUB" pitchFamily="50" charset="-128"/>
                <a:ea typeface="HGS創英角ｺﾞｼｯｸUB" pitchFamily="50" charset="-128"/>
              </a:rPr>
              <a:t>祝金</a:t>
            </a:r>
            <a:endParaRPr lang="en-US" altLang="ja-JP" sz="3200" b="1" dirty="0">
              <a:latin typeface="HGS創英角ｺﾞｼｯｸUB" pitchFamily="50" charset="-128"/>
              <a:ea typeface="HGS創英角ｺﾞｼｯｸUB" pitchFamily="50" charset="-128"/>
            </a:endParaRPr>
          </a:p>
          <a:p>
            <a:pPr>
              <a:buNone/>
            </a:pPr>
            <a:r>
              <a:rPr lang="ja-JP" altLang="en-US" sz="3200" b="1" dirty="0">
                <a:latin typeface="HGS創英角ｺﾞｼｯｸUB" pitchFamily="50" charset="-128"/>
                <a:ea typeface="HGS創英角ｺﾞｼｯｸUB" pitchFamily="50" charset="-128"/>
              </a:rPr>
              <a:t>　会員が結婚</a:t>
            </a:r>
            <a:r>
              <a:rPr lang="en-US" altLang="ja-JP" sz="3200" b="1" dirty="0">
                <a:latin typeface="HGS創英角ｺﾞｼｯｸUB" pitchFamily="50" charset="-128"/>
                <a:ea typeface="HGS創英角ｺﾞｼｯｸUB" pitchFamily="50" charset="-128"/>
              </a:rPr>
              <a:t>25</a:t>
            </a:r>
            <a:r>
              <a:rPr lang="ja-JP" altLang="en-US" sz="3200" b="1" dirty="0">
                <a:latin typeface="HGS創英角ｺﾞｼｯｸUB" pitchFamily="50" charset="-128"/>
                <a:ea typeface="HGS創英角ｺﾞｼｯｸUB" pitchFamily="50" charset="-128"/>
              </a:rPr>
              <a:t>周年</a:t>
            </a:r>
            <a:r>
              <a:rPr lang="ja-JP" altLang="en-US" sz="3200" b="1" dirty="0" smtClean="0">
                <a:latin typeface="HGS創英角ｺﾞｼｯｸUB" pitchFamily="50" charset="-128"/>
                <a:ea typeface="HGS創英角ｺﾞｼｯｸUB" pitchFamily="50" charset="-128"/>
              </a:rPr>
              <a:t>を迎えた</a:t>
            </a:r>
            <a:r>
              <a:rPr lang="ja-JP" altLang="en-US" sz="3200" b="1" dirty="0">
                <a:latin typeface="HGS創英角ｺﾞｼｯｸUB" pitchFamily="50" charset="-128"/>
                <a:ea typeface="HGS創英角ｺﾞｼｯｸUB" pitchFamily="50" charset="-128"/>
              </a:rPr>
              <a:t>時</a:t>
            </a:r>
            <a:r>
              <a:rPr lang="ja-JP" altLang="en-US" sz="2800" b="1" dirty="0">
                <a:latin typeface="HGS創英角ｺﾞｼｯｸUB" pitchFamily="50" charset="-128"/>
                <a:ea typeface="HGS創英角ｺﾞｼｯｸUB" pitchFamily="50" charset="-128"/>
              </a:rPr>
              <a:t>　　　　　</a:t>
            </a:r>
            <a:r>
              <a:rPr lang="ja-JP" altLang="en-US" b="1" dirty="0">
                <a:latin typeface="HGS創英角ｺﾞｼｯｸUB" pitchFamily="50" charset="-128"/>
                <a:ea typeface="HGS創英角ｺﾞｼｯｸUB" pitchFamily="50" charset="-128"/>
              </a:rPr>
              <a:t>　　　　　　　　　　　　　　　　　　　　　　　　</a:t>
            </a:r>
            <a:endParaRPr lang="en-US" altLang="ja-JP" b="1" dirty="0">
              <a:latin typeface="HGS創英角ｺﾞｼｯｸUB" pitchFamily="50" charset="-128"/>
              <a:ea typeface="HGS創英角ｺﾞｼｯｸUB" pitchFamily="50" charset="-128"/>
            </a:endParaRPr>
          </a:p>
          <a:p>
            <a:pPr>
              <a:buNone/>
            </a:pPr>
            <a:r>
              <a:rPr lang="ja-JP" altLang="en-US" b="1" dirty="0">
                <a:latin typeface="HGS創英角ｺﾞｼｯｸUB" pitchFamily="50" charset="-128"/>
                <a:ea typeface="HGS創英角ｺﾞｼｯｸUB" pitchFamily="50" charset="-128"/>
              </a:rPr>
              <a:t>　　　　　　　　　　</a:t>
            </a:r>
            <a:r>
              <a:rPr lang="en-US" altLang="ja-JP" sz="4000" b="1" dirty="0" smtClean="0">
                <a:solidFill>
                  <a:srgbClr val="FA60AD"/>
                </a:solidFill>
                <a:latin typeface="HGS創英角ｺﾞｼｯｸUB" pitchFamily="50" charset="-128"/>
                <a:ea typeface="HGS創英角ｺﾞｼｯｸUB" pitchFamily="50" charset="-128"/>
              </a:rPr>
              <a:t>20,000</a:t>
            </a:r>
            <a:r>
              <a:rPr lang="ja-JP" altLang="en-US" b="1" dirty="0">
                <a:solidFill>
                  <a:srgbClr val="FA60AD"/>
                </a:solidFill>
                <a:latin typeface="HGS創英角ｺﾞｼｯｸUB" pitchFamily="50" charset="-128"/>
                <a:ea typeface="HGS創英角ｺﾞｼｯｸUB" pitchFamily="50" charset="-128"/>
              </a:rPr>
              <a:t>円</a:t>
            </a:r>
            <a:endParaRPr lang="en-US" altLang="ja-JP" b="1" dirty="0">
              <a:solidFill>
                <a:srgbClr val="FA60AD"/>
              </a:solidFill>
              <a:latin typeface="HGS創英角ｺﾞｼｯｸUB" pitchFamily="50" charset="-128"/>
              <a:ea typeface="HGS創英角ｺﾞｼｯｸUB" pitchFamily="50" charset="-128"/>
            </a:endParaRPr>
          </a:p>
          <a:p>
            <a:pPr>
              <a:buNone/>
            </a:pPr>
            <a:r>
              <a:rPr lang="ja-JP" altLang="en-US" sz="3200" b="1" dirty="0" smtClean="0">
                <a:latin typeface="HGS創英角ｺﾞｼｯｸUB" pitchFamily="50" charset="-128"/>
                <a:ea typeface="HGS創英角ｺﾞｼｯｸUB" pitchFamily="50" charset="-128"/>
              </a:rPr>
              <a:t>　＊</a:t>
            </a:r>
            <a:r>
              <a:rPr lang="ja-JP" altLang="en-US" sz="3200" b="1" dirty="0">
                <a:latin typeface="HGS創英角ｺﾞｼｯｸUB" pitchFamily="50" charset="-128"/>
                <a:ea typeface="HGS創英角ｺﾞｼｯｸUB" pitchFamily="50" charset="-128"/>
              </a:rPr>
              <a:t>夫婦とも会員</a:t>
            </a:r>
            <a:r>
              <a:rPr lang="ja-JP" altLang="en-US" sz="3200" b="1" dirty="0" smtClean="0">
                <a:latin typeface="HGS創英角ｺﾞｼｯｸUB" pitchFamily="50" charset="-128"/>
                <a:ea typeface="HGS創英角ｺﾞｼｯｸUB" pitchFamily="50" charset="-128"/>
              </a:rPr>
              <a:t>なら双方</a:t>
            </a:r>
            <a:r>
              <a:rPr lang="ja-JP" altLang="en-US" sz="3200" b="1" dirty="0">
                <a:latin typeface="HGS創英角ｺﾞｼｯｸUB" pitchFamily="50" charset="-128"/>
                <a:ea typeface="HGS創英角ｺﾞｼｯｸUB" pitchFamily="50" charset="-128"/>
              </a:rPr>
              <a:t>に支給</a:t>
            </a:r>
            <a:endParaRPr lang="en-US" altLang="ja-JP" sz="3200" b="1" dirty="0">
              <a:latin typeface="HGS創英角ｺﾞｼｯｸUB" pitchFamily="50" charset="-128"/>
              <a:ea typeface="HGS創英角ｺﾞｼｯｸUB" pitchFamily="50" charset="-128"/>
            </a:endParaRPr>
          </a:p>
          <a:p>
            <a:pPr>
              <a:buNone/>
            </a:pPr>
            <a:r>
              <a:rPr lang="ja-JP" altLang="en-US" sz="3200" b="1" dirty="0" smtClean="0">
                <a:latin typeface="HGS創英角ｺﾞｼｯｸUB" pitchFamily="50" charset="-128"/>
                <a:ea typeface="HGS創英角ｺﾞｼｯｸUB" pitchFamily="50" charset="-128"/>
              </a:rPr>
              <a:t>　＊</a:t>
            </a:r>
            <a:r>
              <a:rPr lang="ja-JP" altLang="en-US" sz="3200" b="1" dirty="0">
                <a:latin typeface="HGS創英角ｺﾞｼｯｸUB" pitchFamily="50" charset="-128"/>
                <a:ea typeface="HGS創英角ｺﾞｼｯｸUB" pitchFamily="50" charset="-128"/>
              </a:rPr>
              <a:t>請求期間は</a:t>
            </a:r>
            <a:r>
              <a:rPr lang="en-US" altLang="ja-JP" sz="3200" b="1" dirty="0">
                <a:latin typeface="HGS創英角ｺﾞｼｯｸUB" pitchFamily="50" charset="-128"/>
                <a:ea typeface="HGS創英角ｺﾞｼｯｸUB" pitchFamily="50" charset="-128"/>
              </a:rPr>
              <a:t>3</a:t>
            </a:r>
            <a:r>
              <a:rPr lang="ja-JP" altLang="en-US" sz="3200" b="1" dirty="0">
                <a:latin typeface="HGS創英角ｺﾞｼｯｸUB" pitchFamily="50" charset="-128"/>
                <a:ea typeface="HGS創英角ｺﾞｼｯｸUB" pitchFamily="50" charset="-128"/>
              </a:rPr>
              <a:t>年間</a:t>
            </a:r>
            <a:endParaRPr lang="ja-JP" altLang="en-US" sz="3200" dirty="0">
              <a:latin typeface="HGS創英角ｺﾞｼｯｸUB" pitchFamily="50" charset="-128"/>
              <a:ea typeface="HGS創英角ｺﾞｼｯｸUB" pitchFamily="50" charset="-128"/>
            </a:endParaRPr>
          </a:p>
          <a:p>
            <a:pPr>
              <a:buNone/>
            </a:pPr>
            <a:endParaRPr lang="ja-JP" altLang="en-US" dirty="0">
              <a:latin typeface="HGS創英角ｺﾞｼｯｸUB" pitchFamily="50" charset="-128"/>
              <a:ea typeface="HGS創英角ｺﾞｼｯｸUB" pitchFamily="50" charset="-128"/>
            </a:endParaRPr>
          </a:p>
        </p:txBody>
      </p:sp>
      <p:pic>
        <p:nvPicPr>
          <p:cNvPr id="34996" name="Picture 5" descr="パーティーのテーブルのイラスト「ケーキとワインとクラッカー」">
            <a:hlinkClick r:id="rId3"/>
          </p:cNvPr>
          <p:cNvPicPr>
            <a:picLocks noChangeAspect="1"/>
          </p:cNvPicPr>
          <p:nvPr/>
        </p:nvPicPr>
        <p:blipFill>
          <a:blip r:embed="rId4"/>
          <a:stretch>
            <a:fillRect/>
          </a:stretch>
        </p:blipFill>
        <p:spPr>
          <a:xfrm>
            <a:off x="6228184" y="3744126"/>
            <a:ext cx="2448272" cy="2676131"/>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34995">
                                            <p:txEl>
                                              <p:pRg st="1" end="1"/>
                                            </p:txEl>
                                          </p:spTgt>
                                        </p:tgtEl>
                                        <p:attrNameLst>
                                          <p:attrName>style.visibility</p:attrName>
                                        </p:attrNameLst>
                                      </p:cBhvr>
                                      <p:to>
                                        <p:strVal val="visible"/>
                                      </p:to>
                                    </p:set>
                                    <p:anim calcmode="lin" valueType="num">
                                      <p:cBhvr additive="base">
                                        <p:cTn id="7" dur="1000" fill="hold"/>
                                        <p:tgtEl>
                                          <p:spTgt spid="34995">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499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additive="base">
                                        <p:cTn id="10" dur="1" fill="hold">
                                          <p:stCondLst>
                                            <p:cond delay="0"/>
                                          </p:stCondLst>
                                        </p:cTn>
                                        <p:tgtEl>
                                          <p:spTgt spid="34995">
                                            <p:txEl>
                                              <p:pRg st="2" end="2"/>
                                            </p:txEl>
                                          </p:spTgt>
                                        </p:tgtEl>
                                        <p:attrNameLst>
                                          <p:attrName>style.visibility</p:attrName>
                                        </p:attrNameLst>
                                      </p:cBhvr>
                                      <p:to>
                                        <p:strVal val="visible"/>
                                      </p:to>
                                    </p:set>
                                    <p:anim calcmode="lin" valueType="num">
                                      <p:cBhvr additive="base">
                                        <p:cTn id="11" dur="1000" fill="hold"/>
                                        <p:tgtEl>
                                          <p:spTgt spid="34995">
                                            <p:txEl>
                                              <p:pRg st="2" end="2"/>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34995">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additive="base">
                                        <p:cTn id="14" dur="1" fill="hold">
                                          <p:stCondLst>
                                            <p:cond delay="0"/>
                                          </p:stCondLst>
                                        </p:cTn>
                                        <p:tgtEl>
                                          <p:spTgt spid="34995">
                                            <p:txEl>
                                              <p:pRg st="3" end="3"/>
                                            </p:txEl>
                                          </p:spTgt>
                                        </p:tgtEl>
                                        <p:attrNameLst>
                                          <p:attrName>style.visibility</p:attrName>
                                        </p:attrNameLst>
                                      </p:cBhvr>
                                      <p:to>
                                        <p:strVal val="visible"/>
                                      </p:to>
                                    </p:set>
                                    <p:anim calcmode="lin" valueType="num">
                                      <p:cBhvr additive="base">
                                        <p:cTn id="15" dur="1000" fill="hold"/>
                                        <p:tgtEl>
                                          <p:spTgt spid="34995">
                                            <p:txEl>
                                              <p:pRg st="3" end="3"/>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349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additive="base">
                                        <p:cTn id="20" dur="1" fill="hold">
                                          <p:stCondLst>
                                            <p:cond delay="0"/>
                                          </p:stCondLst>
                                        </p:cTn>
                                        <p:tgtEl>
                                          <p:spTgt spid="34995">
                                            <p:txEl>
                                              <p:pRg st="4" end="4"/>
                                            </p:txEl>
                                          </p:spTgt>
                                        </p:tgtEl>
                                        <p:attrNameLst>
                                          <p:attrName>style.visibility</p:attrName>
                                        </p:attrNameLst>
                                      </p:cBhvr>
                                      <p:to>
                                        <p:strVal val="visible"/>
                                      </p:to>
                                    </p:set>
                                    <p:anim calcmode="lin" valueType="num">
                                      <p:cBhvr additive="base">
                                        <p:cTn id="21" dur="1000" fill="hold"/>
                                        <p:tgtEl>
                                          <p:spTgt spid="34995">
                                            <p:txEl>
                                              <p:pRg st="4" end="4"/>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3499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additive="base">
                                        <p:cTn id="24" dur="1" fill="hold">
                                          <p:stCondLst>
                                            <p:cond delay="0"/>
                                          </p:stCondLst>
                                        </p:cTn>
                                        <p:tgtEl>
                                          <p:spTgt spid="34995">
                                            <p:txEl>
                                              <p:pRg st="5" end="5"/>
                                            </p:txEl>
                                          </p:spTgt>
                                        </p:tgtEl>
                                        <p:attrNameLst>
                                          <p:attrName>style.visibility</p:attrName>
                                        </p:attrNameLst>
                                      </p:cBhvr>
                                      <p:to>
                                        <p:strVal val="visible"/>
                                      </p:to>
                                    </p:set>
                                    <p:anim calcmode="lin" valueType="num">
                                      <p:cBhvr additive="base">
                                        <p:cTn id="25" dur="1000" fill="hold"/>
                                        <p:tgtEl>
                                          <p:spTgt spid="34995">
                                            <p:txEl>
                                              <p:pRg st="5" end="5"/>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499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タイトル 1"/>
          <p:cNvSpPr>
            <a:spLocks noGrp="1"/>
          </p:cNvSpPr>
          <p:nvPr>
            <p:ph type="title" idx="4294967295"/>
          </p:nvPr>
        </p:nvSpPr>
        <p:spPr>
          <a:xfrm>
            <a:off x="755576" y="692696"/>
            <a:ext cx="7886700" cy="1325563"/>
          </a:xfrm>
          <a:ln/>
        </p:spPr>
        <p:txBody>
          <a:bodyPr wrap="square" lIns="91440" tIns="45720" rIns="91440" bIns="45720" anchor="t"/>
          <a:lstStyle/>
          <a:p>
            <a:pPr algn="l"/>
            <a:r>
              <a:rPr lang="ja-JP" altLang="en-US" dirty="0">
                <a:solidFill>
                  <a:srgbClr val="0070C0"/>
                </a:solidFill>
                <a:latin typeface="HGP創英角ｺﾞｼｯｸUB" pitchFamily="50" charset="-128"/>
                <a:ea typeface="HGP創英角ｺﾞｼｯｸUB" pitchFamily="50" charset="-128"/>
              </a:rPr>
              <a:t>退職するとき（その１）</a:t>
            </a:r>
          </a:p>
        </p:txBody>
      </p:sp>
      <p:sp>
        <p:nvSpPr>
          <p:cNvPr id="36024" name="コンテンツ プレースホルダ 5"/>
          <p:cNvSpPr>
            <a:spLocks noGrp="1"/>
          </p:cNvSpPr>
          <p:nvPr>
            <p:ph idx="4294967295"/>
          </p:nvPr>
        </p:nvSpPr>
        <p:spPr>
          <a:xfrm>
            <a:off x="899592" y="1746250"/>
            <a:ext cx="8915400" cy="5111750"/>
          </a:xfrm>
          <a:ln/>
        </p:spPr>
        <p:txBody>
          <a:bodyPr wrap="square" lIns="91440" tIns="45720" rIns="91440" bIns="45720" anchor="t"/>
          <a:lstStyle/>
          <a:p>
            <a:pPr>
              <a:buNone/>
            </a:pPr>
            <a:r>
              <a:rPr lang="ja-JP" altLang="en-US" b="1" dirty="0">
                <a:latin typeface="HG丸ｺﾞｼｯｸM-PRO" pitchFamily="50" charset="-128"/>
                <a:ea typeface="HG丸ｺﾞｼｯｸM-PRO" pitchFamily="50" charset="-128"/>
              </a:rPr>
              <a:t>　　　　　　</a:t>
            </a:r>
            <a:endParaRPr lang="en-US" altLang="ja-JP" b="1" dirty="0">
              <a:latin typeface="HG丸ｺﾞｼｯｸM-PRO" pitchFamily="50" charset="-128"/>
              <a:ea typeface="HG丸ｺﾞｼｯｸM-PRO" pitchFamily="50" charset="-128"/>
            </a:endParaRPr>
          </a:p>
          <a:p>
            <a:pPr>
              <a:buNone/>
            </a:pPr>
            <a:r>
              <a:rPr lang="ja-JP" altLang="en-US" sz="3600" b="1" dirty="0" smtClean="0">
                <a:latin typeface="HG丸ｺﾞｼｯｸM-PRO" pitchFamily="50" charset="-128"/>
                <a:ea typeface="HG丸ｺﾞｼｯｸM-PRO" pitchFamily="50" charset="-128"/>
              </a:rPr>
              <a:t>○</a:t>
            </a:r>
            <a:r>
              <a:rPr lang="ja-JP" altLang="en-US" sz="3600" dirty="0" smtClean="0">
                <a:latin typeface="HGP創英角ｺﾞｼｯｸUB" pitchFamily="50" charset="-128"/>
                <a:ea typeface="HGP創英角ｺﾞｼｯｸUB" pitchFamily="50" charset="-128"/>
              </a:rPr>
              <a:t>教職員</a:t>
            </a:r>
            <a:r>
              <a:rPr lang="ja-JP" altLang="en-US" sz="3600" dirty="0">
                <a:latin typeface="HGP創英角ｺﾞｼｯｸUB" pitchFamily="50" charset="-128"/>
                <a:ea typeface="HGP創英角ｺﾞｼｯｸUB" pitchFamily="50" charset="-128"/>
              </a:rPr>
              <a:t>・福利課ＨＰ</a:t>
            </a:r>
            <a:endParaRPr lang="en-US" altLang="ja-JP" sz="3600" dirty="0">
              <a:latin typeface="HGP創英角ｺﾞｼｯｸUB" pitchFamily="50" charset="-128"/>
              <a:ea typeface="HGP創英角ｺﾞｼｯｸUB" pitchFamily="50" charset="-128"/>
            </a:endParaRPr>
          </a:p>
          <a:p>
            <a:pPr>
              <a:buNone/>
            </a:pPr>
            <a:r>
              <a:rPr lang="ja-JP" altLang="en-US" sz="3600" dirty="0" smtClean="0">
                <a:latin typeface="HGP創英角ｺﾞｼｯｸUB" pitchFamily="50" charset="-128"/>
                <a:ea typeface="HGP創英角ｺﾞｼｯｸUB" pitchFamily="50" charset="-128"/>
              </a:rPr>
              <a:t> </a:t>
            </a:r>
            <a:r>
              <a:rPr lang="ja-JP" altLang="en-US" sz="3600" dirty="0">
                <a:latin typeface="HGP創英角ｺﾞｼｯｸUB" pitchFamily="50" charset="-128"/>
                <a:ea typeface="HGP創英角ｺﾞｼｯｸUB" pitchFamily="50" charset="-128"/>
              </a:rPr>
              <a:t>　</a:t>
            </a:r>
            <a:r>
              <a:rPr lang="ja-JP" altLang="en-US" sz="3600" dirty="0" smtClean="0">
                <a:latin typeface="HGP創英角ｺﾞｼｯｸUB" pitchFamily="50" charset="-128"/>
                <a:ea typeface="HGP創英角ｺﾞｼｯｸUB" pitchFamily="50" charset="-128"/>
              </a:rPr>
              <a:t>　→　「</a:t>
            </a:r>
            <a:r>
              <a:rPr lang="ja-JP" altLang="en-US" sz="3600" dirty="0">
                <a:latin typeface="HGP創英角ｺﾞｼｯｸUB" pitchFamily="50" charset="-128"/>
                <a:ea typeface="HGP創英角ｺﾞｼｯｸUB" pitchFamily="50" charset="-128"/>
              </a:rPr>
              <a:t>退職手当説明資料」</a:t>
            </a:r>
            <a:endParaRPr lang="en-US" altLang="ja-JP" sz="3600" dirty="0">
              <a:latin typeface="HGP創英角ｺﾞｼｯｸUB" pitchFamily="50" charset="-128"/>
              <a:ea typeface="HGP創英角ｺﾞｼｯｸUB" pitchFamily="50" charset="-128"/>
            </a:endParaRPr>
          </a:p>
          <a:p>
            <a:pPr>
              <a:buNone/>
            </a:pPr>
            <a:r>
              <a:rPr lang="ja-JP" altLang="en-US" sz="3600" dirty="0">
                <a:latin typeface="HGP創英角ｺﾞｼｯｸUB" pitchFamily="50" charset="-128"/>
                <a:ea typeface="HGP創英角ｺﾞｼｯｸUB" pitchFamily="50" charset="-128"/>
              </a:rPr>
              <a:t>　　　　　　　</a:t>
            </a:r>
            <a:endParaRPr lang="en-US" altLang="ja-JP" sz="3600" dirty="0">
              <a:latin typeface="HGP創英角ｺﾞｼｯｸUB" pitchFamily="50" charset="-128"/>
              <a:ea typeface="HGP創英角ｺﾞｼｯｸUB" pitchFamily="50" charset="-128"/>
            </a:endParaRPr>
          </a:p>
          <a:p>
            <a:pPr>
              <a:buNone/>
            </a:pPr>
            <a:r>
              <a:rPr lang="ja-JP" altLang="en-US" sz="3600" dirty="0" smtClean="0">
                <a:latin typeface="HGP創英角ｺﾞｼｯｸUB" pitchFamily="50" charset="-128"/>
                <a:ea typeface="HGP創英角ｺﾞｼｯｸUB" pitchFamily="50" charset="-128"/>
              </a:rPr>
              <a:t>○共済</a:t>
            </a:r>
            <a:r>
              <a:rPr lang="ja-JP" altLang="en-US" sz="3600" dirty="0">
                <a:latin typeface="HGP創英角ｺﾞｼｯｸUB" pitchFamily="50" charset="-128"/>
                <a:ea typeface="HGP創英角ｺﾞｼｯｸUB" pitchFamily="50" charset="-128"/>
              </a:rPr>
              <a:t>組合ＨＰ　等</a:t>
            </a:r>
            <a:endParaRPr lang="en-US" altLang="ja-JP" sz="3600" dirty="0">
              <a:latin typeface="HGP創英角ｺﾞｼｯｸUB" pitchFamily="50" charset="-128"/>
              <a:ea typeface="HGP創英角ｺﾞｼｯｸUB" pitchFamily="50" charset="-128"/>
            </a:endParaRPr>
          </a:p>
          <a:p>
            <a:pPr>
              <a:buNone/>
            </a:pPr>
            <a:endParaRPr lang="ja-JP" altLang="en-US" b="1" dirty="0">
              <a:latin typeface="HG丸ｺﾞｼｯｸM-PRO" pitchFamily="50" charset="-128"/>
              <a:ea typeface="HG丸ｺﾞｼｯｸM-PRO" pitchFamily="50" charset="-128"/>
            </a:endParaRPr>
          </a:p>
        </p:txBody>
      </p:sp>
      <p:pic>
        <p:nvPicPr>
          <p:cNvPr id="36025" name="Picture 2" descr="パソコンを使うおばさんのイラスト">
            <a:hlinkClick r:id="rId3"/>
          </p:cNvPr>
          <p:cNvPicPr>
            <a:picLocks noChangeAspect="1"/>
          </p:cNvPicPr>
          <p:nvPr/>
        </p:nvPicPr>
        <p:blipFill>
          <a:blip r:embed="rId4"/>
          <a:stretch>
            <a:fillRect/>
          </a:stretch>
        </p:blipFill>
        <p:spPr>
          <a:xfrm>
            <a:off x="5940152" y="3645024"/>
            <a:ext cx="3024336" cy="2600483"/>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additive="base">
                                        <p:cTn id="6" dur="1" fill="hold">
                                          <p:stCondLst>
                                            <p:cond delay="0"/>
                                          </p:stCondLst>
                                        </p:cTn>
                                        <p:tgtEl>
                                          <p:spTgt spid="36024">
                                            <p:txEl>
                                              <p:pRg st="2" end="2"/>
                                            </p:txEl>
                                          </p:spTgt>
                                        </p:tgtEl>
                                        <p:attrNameLst>
                                          <p:attrName>style.visibility</p:attrName>
                                        </p:attrNameLst>
                                      </p:cBhvr>
                                      <p:to>
                                        <p:strVal val="visible"/>
                                      </p:to>
                                    </p:set>
                                    <p:anim calcmode="lin" valueType="num">
                                      <p:cBhvr additive="base">
                                        <p:cTn id="7" dur="1000" fill="hold"/>
                                        <p:tgtEl>
                                          <p:spTgt spid="36024">
                                            <p:txEl>
                                              <p:pRg st="2" end="2"/>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60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additive="base">
                                        <p:cTn id="12" dur="1" fill="hold">
                                          <p:stCondLst>
                                            <p:cond delay="0"/>
                                          </p:stCondLst>
                                        </p:cTn>
                                        <p:tgtEl>
                                          <p:spTgt spid="36024">
                                            <p:txEl>
                                              <p:pRg st="4" end="4"/>
                                            </p:txEl>
                                          </p:spTgt>
                                        </p:tgtEl>
                                        <p:attrNameLst>
                                          <p:attrName>style.visibility</p:attrName>
                                        </p:attrNameLst>
                                      </p:cBhvr>
                                      <p:to>
                                        <p:strVal val="visible"/>
                                      </p:to>
                                    </p:set>
                                    <p:anim calcmode="lin" valueType="num">
                                      <p:cBhvr additive="base">
                                        <p:cTn id="13" dur="1000" fill="hold"/>
                                        <p:tgtEl>
                                          <p:spTgt spid="36024">
                                            <p:txEl>
                                              <p:pRg st="4" end="4"/>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602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形 3" descr="グラフィックス1"/>
          <p:cNvPicPr>
            <a:picLocks noChangeAspect="1"/>
          </p:cNvPicPr>
          <p:nvPr/>
        </p:nvPicPr>
        <p:blipFill>
          <a:blip r:embed="rId3"/>
          <a:stretch>
            <a:fillRect/>
          </a:stretch>
        </p:blipFill>
        <p:spPr>
          <a:xfrm>
            <a:off x="-1149" y="1124744"/>
            <a:ext cx="9091295" cy="5544616"/>
          </a:xfrm>
          <a:prstGeom prst="rect">
            <a:avLst/>
          </a:prstGeom>
        </p:spPr>
      </p:pic>
      <p:sp>
        <p:nvSpPr>
          <p:cNvPr id="10242"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smtClean="0">
                <a:solidFill>
                  <a:schemeClr val="tx1"/>
                </a:solidFill>
                <a:latin typeface="HGS創英角ﾎﾟｯﾌﾟ体" pitchFamily="50" charset="-128"/>
                <a:ea typeface="HGS創英角ﾎﾟｯﾌﾟ体" pitchFamily="50" charset="-128"/>
              </a:rPr>
              <a:t> </a:t>
            </a:r>
            <a:r>
              <a:rPr lang="ja-JP" altLang="en-US" dirty="0" smtClean="0">
                <a:solidFill>
                  <a:srgbClr val="0070C0"/>
                </a:solidFill>
                <a:latin typeface="HGPｺﾞｼｯｸE" panose="020B0900000000000000" pitchFamily="50" charset="-128"/>
                <a:ea typeface="HGPｺﾞｼｯｸE" panose="020B0900000000000000" pitchFamily="50" charset="-128"/>
              </a:rPr>
              <a:t>共済</a:t>
            </a:r>
            <a:r>
              <a:rPr lang="ja-JP" altLang="en-US" dirty="0">
                <a:solidFill>
                  <a:srgbClr val="0070C0"/>
                </a:solidFill>
                <a:latin typeface="HGPｺﾞｼｯｸE" panose="020B0900000000000000" pitchFamily="50" charset="-128"/>
                <a:ea typeface="HGPｺﾞｼｯｸE" panose="020B0900000000000000" pitchFamily="50" charset="-128"/>
              </a:rPr>
              <a:t>組合の事業</a:t>
            </a:r>
          </a:p>
        </p:txBody>
      </p:sp>
      <p:sp>
        <p:nvSpPr>
          <p:cNvPr id="7204" name="円/楕円 6"/>
          <p:cNvSpPr/>
          <p:nvPr/>
        </p:nvSpPr>
        <p:spPr>
          <a:xfrm>
            <a:off x="114935" y="2936796"/>
            <a:ext cx="2057400" cy="533400"/>
          </a:xfrm>
          <a:prstGeom prst="ellipse">
            <a:avLst/>
          </a:prstGeom>
          <a:noFill/>
          <a:ln w="38100" cap="flat" cmpd="sng">
            <a:solidFill>
              <a:srgbClr val="C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sp>
        <p:nvSpPr>
          <p:cNvPr id="7205" name="円/楕円 9"/>
          <p:cNvSpPr/>
          <p:nvPr/>
        </p:nvSpPr>
        <p:spPr>
          <a:xfrm>
            <a:off x="176848" y="4157274"/>
            <a:ext cx="1919288" cy="533400"/>
          </a:xfrm>
          <a:prstGeom prst="ellipse">
            <a:avLst/>
          </a:prstGeom>
          <a:noFill/>
          <a:ln w="38100" cap="flat" cmpd="sng">
            <a:solidFill>
              <a:srgbClr val="C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sp>
        <p:nvSpPr>
          <p:cNvPr id="7206" name="円/楕円 10"/>
          <p:cNvSpPr/>
          <p:nvPr/>
        </p:nvSpPr>
        <p:spPr>
          <a:xfrm>
            <a:off x="193906" y="5327554"/>
            <a:ext cx="1995487" cy="533400"/>
          </a:xfrm>
          <a:prstGeom prst="ellipse">
            <a:avLst/>
          </a:prstGeom>
          <a:noFill/>
          <a:ln w="38100" cap="flat" cmpd="sng">
            <a:solidFill>
              <a:srgbClr val="C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8304" y="4511733"/>
            <a:ext cx="1866811" cy="20800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additive="base">
                                        <p:cTn id="6" dur="1" fill="hold">
                                          <p:stCondLst>
                                            <p:cond delay="0"/>
                                          </p:stCondLst>
                                        </p:cTn>
                                        <p:tgtEl>
                                          <p:spTgt spid="7204"/>
                                        </p:tgtEl>
                                        <p:attrNameLst>
                                          <p:attrName>style.visibility</p:attrName>
                                        </p:attrNameLst>
                                      </p:cBhvr>
                                      <p:to>
                                        <p:strVal val="visible"/>
                                      </p:to>
                                    </p:set>
                                    <p:animEffect transition="in" filter="barn(inVertical)">
                                      <p:cBhvr additive="base">
                                        <p:cTn id="7" dur="1500"/>
                                        <p:tgtEl>
                                          <p:spTgt spid="72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additive="base">
                                        <p:cTn id="11" dur="1" fill="hold">
                                          <p:stCondLst>
                                            <p:cond delay="0"/>
                                          </p:stCondLst>
                                        </p:cTn>
                                        <p:tgtEl>
                                          <p:spTgt spid="7205"/>
                                        </p:tgtEl>
                                        <p:attrNameLst>
                                          <p:attrName>style.visibility</p:attrName>
                                        </p:attrNameLst>
                                      </p:cBhvr>
                                      <p:to>
                                        <p:strVal val="visible"/>
                                      </p:to>
                                    </p:set>
                                    <p:animEffect transition="in" filter="barn(inVertical)">
                                      <p:cBhvr additive="base">
                                        <p:cTn id="12" dur="1500"/>
                                        <p:tgtEl>
                                          <p:spTgt spid="720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additive="base">
                                        <p:cTn id="16" dur="1" fill="hold">
                                          <p:stCondLst>
                                            <p:cond delay="0"/>
                                          </p:stCondLst>
                                        </p:cTn>
                                        <p:tgtEl>
                                          <p:spTgt spid="7206"/>
                                        </p:tgtEl>
                                        <p:attrNameLst>
                                          <p:attrName>style.visibility</p:attrName>
                                        </p:attrNameLst>
                                      </p:cBhvr>
                                      <p:to>
                                        <p:strVal val="visible"/>
                                      </p:to>
                                    </p:set>
                                    <p:animEffect transition="in" filter="barn(inVertical)">
                                      <p:cBhvr additive="base">
                                        <p:cTn id="17" dur="1500"/>
                                        <p:tgtEl>
                                          <p:spTgt spid="7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4" grpId="0" bldLvl="0" animBg="1"/>
      <p:bldP spid="7205" grpId="1" animBg="1"/>
      <p:bldP spid="7206"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タイトル 1"/>
          <p:cNvSpPr>
            <a:spLocks noGrp="1"/>
          </p:cNvSpPr>
          <p:nvPr>
            <p:ph type="title" idx="4294967295"/>
          </p:nvPr>
        </p:nvSpPr>
        <p:spPr>
          <a:xfrm>
            <a:off x="323528" y="476672"/>
            <a:ext cx="7886700" cy="1325563"/>
          </a:xfrm>
          <a:ln/>
        </p:spPr>
        <p:txBody>
          <a:bodyPr wrap="square" lIns="91440" tIns="45720" rIns="91440" bIns="45720" anchor="t"/>
          <a:lstStyle/>
          <a:p>
            <a:pPr algn="l"/>
            <a:r>
              <a:rPr lang="ja-JP" altLang="en-US" dirty="0">
                <a:solidFill>
                  <a:srgbClr val="0070C0"/>
                </a:solidFill>
                <a:latin typeface="HGP創英角ｺﾞｼｯｸUB" pitchFamily="50" charset="-128"/>
                <a:ea typeface="HGP創英角ｺﾞｼｯｸUB" pitchFamily="50" charset="-128"/>
              </a:rPr>
              <a:t>退職するとき（その２）</a:t>
            </a:r>
          </a:p>
        </p:txBody>
      </p:sp>
      <p:sp>
        <p:nvSpPr>
          <p:cNvPr id="37053" name="コンテンツ プレースホルダ 2"/>
          <p:cNvSpPr>
            <a:spLocks noGrp="1"/>
          </p:cNvSpPr>
          <p:nvPr>
            <p:ph idx="4294967295"/>
          </p:nvPr>
        </p:nvSpPr>
        <p:spPr>
          <a:xfrm>
            <a:off x="501650" y="1412776"/>
            <a:ext cx="8642350" cy="4806950"/>
          </a:xfrm>
          <a:ln/>
        </p:spPr>
        <p:txBody>
          <a:bodyPr wrap="square" lIns="91440" tIns="45720" rIns="91440" bIns="45720" anchor="t"/>
          <a:lstStyle/>
          <a:p>
            <a:pPr>
              <a:buNone/>
            </a:pPr>
            <a:endParaRPr lang="en-US" altLang="ja-JP" b="1" dirty="0"/>
          </a:p>
          <a:p>
            <a:pPr>
              <a:buNone/>
            </a:pPr>
            <a:r>
              <a:rPr lang="ja-JP" altLang="en-US" sz="3200" b="1" dirty="0" smtClean="0"/>
              <a:t>○</a:t>
            </a:r>
            <a:r>
              <a:rPr lang="ja-JP" altLang="en-US" sz="3200" b="1" dirty="0" smtClean="0">
                <a:latin typeface="HGP創英角ｺﾞｼｯｸUB" pitchFamily="50" charset="-128"/>
                <a:ea typeface="HGP創英角ｺﾞｼｯｸUB" pitchFamily="50" charset="-128"/>
              </a:rPr>
              <a:t>退職</a:t>
            </a:r>
            <a:r>
              <a:rPr lang="ja-JP" altLang="en-US" sz="3200" b="1" dirty="0">
                <a:latin typeface="HGP創英角ｺﾞｼｯｸUB" pitchFamily="50" charset="-128"/>
                <a:ea typeface="HGP創英角ｺﾞｼｯｸUB" pitchFamily="50" charset="-128"/>
              </a:rPr>
              <a:t>予定者</a:t>
            </a:r>
            <a:r>
              <a:rPr lang="ja-JP" altLang="en-US" sz="3200" b="1" dirty="0" smtClean="0">
                <a:latin typeface="HGP創英角ｺﾞｼｯｸUB" pitchFamily="50" charset="-128"/>
                <a:ea typeface="HGP創英角ｺﾞｼｯｸUB" pitchFamily="50" charset="-128"/>
              </a:rPr>
              <a:t>説明会</a:t>
            </a:r>
            <a:endParaRPr lang="en-US" altLang="ja-JP" sz="3200" b="1" dirty="0">
              <a:latin typeface="HGP創英角ｺﾞｼｯｸUB" pitchFamily="50" charset="-128"/>
              <a:ea typeface="HGP創英角ｺﾞｼｯｸUB" pitchFamily="50" charset="-128"/>
            </a:endParaRPr>
          </a:p>
          <a:p>
            <a:pPr>
              <a:buNone/>
            </a:pPr>
            <a:r>
              <a:rPr lang="ja-JP" altLang="en-US" sz="3200" b="1" dirty="0" smtClean="0">
                <a:latin typeface="HGP創英角ｺﾞｼｯｸUB" pitchFamily="50" charset="-128"/>
                <a:ea typeface="HGP創英角ｺﾞｼｯｸUB" pitchFamily="50" charset="-128"/>
              </a:rPr>
              <a:t> </a:t>
            </a:r>
            <a:r>
              <a:rPr lang="ja-JP" altLang="en-US" sz="3200" b="1" dirty="0">
                <a:latin typeface="HGP創英角ｺﾞｼｯｸUB" pitchFamily="50" charset="-128"/>
                <a:ea typeface="HGP創英角ｺﾞｼｯｸUB" pitchFamily="50" charset="-128"/>
              </a:rPr>
              <a:t>　</a:t>
            </a:r>
            <a:r>
              <a:rPr lang="ja-JP" altLang="en-US" sz="3200" b="1" dirty="0" smtClean="0">
                <a:latin typeface="HGP創英角ｺﾞｼｯｸUB" pitchFamily="50" charset="-128"/>
                <a:ea typeface="HGP創英角ｺﾞｼｯｸUB" pitchFamily="50" charset="-128"/>
              </a:rPr>
              <a:t>　令和３年度</a:t>
            </a:r>
            <a:r>
              <a:rPr lang="ja-JP" altLang="en-US" sz="3200" b="1" dirty="0">
                <a:latin typeface="HGP創英角ｺﾞｼｯｸUB" pitchFamily="50" charset="-128"/>
                <a:ea typeface="HGP創英角ｺﾞｼｯｸUB" pitchFamily="50" charset="-128"/>
              </a:rPr>
              <a:t>は</a:t>
            </a:r>
            <a:r>
              <a:rPr lang="en-US" altLang="ja-JP" sz="3200" b="1" dirty="0">
                <a:latin typeface="HGP創英角ｺﾞｼｯｸUB" pitchFamily="50" charset="-128"/>
                <a:ea typeface="HGP創英角ｺﾞｼｯｸUB" pitchFamily="50" charset="-128"/>
              </a:rPr>
              <a:t>1</a:t>
            </a:r>
            <a:r>
              <a:rPr lang="ja-JP" altLang="en-US" sz="3200" b="1" dirty="0">
                <a:latin typeface="HGP創英角ｺﾞｼｯｸUB" pitchFamily="50" charset="-128"/>
                <a:ea typeface="HGP創英角ｺﾞｼｯｸUB" pitchFamily="50" charset="-128"/>
              </a:rPr>
              <a:t>１月頃</a:t>
            </a:r>
            <a:r>
              <a:rPr lang="ja-JP" altLang="en-US" sz="3200" b="1" dirty="0" smtClean="0">
                <a:latin typeface="HGP創英角ｺﾞｼｯｸUB" pitchFamily="50" charset="-128"/>
                <a:ea typeface="HGP創英角ｺﾞｼｯｸUB" pitchFamily="50" charset="-128"/>
              </a:rPr>
              <a:t>に県下</a:t>
            </a:r>
            <a:r>
              <a:rPr lang="ja-JP" altLang="en-US" sz="3200" b="1" dirty="0">
                <a:latin typeface="HGP創英角ｺﾞｼｯｸUB" pitchFamily="50" charset="-128"/>
                <a:ea typeface="HGP創英角ｺﾞｼｯｸUB" pitchFamily="50" charset="-128"/>
              </a:rPr>
              <a:t>５会場で開催</a:t>
            </a:r>
            <a:endParaRPr lang="en-US" altLang="ja-JP" sz="3200" b="1" dirty="0">
              <a:latin typeface="HGP創英角ｺﾞｼｯｸUB" pitchFamily="50" charset="-128"/>
              <a:ea typeface="HGP創英角ｺﾞｼｯｸUB" pitchFamily="50" charset="-128"/>
            </a:endParaRPr>
          </a:p>
          <a:p>
            <a:pPr>
              <a:buNone/>
            </a:pPr>
            <a:r>
              <a:rPr lang="ja-JP" altLang="en-US" sz="3200" b="1" dirty="0">
                <a:latin typeface="HGP創英角ｺﾞｼｯｸUB" pitchFamily="50" charset="-128"/>
                <a:ea typeface="HGP創英角ｺﾞｼｯｸUB" pitchFamily="50" charset="-128"/>
              </a:rPr>
              <a:t>　　　　　　　　　 </a:t>
            </a:r>
            <a:endParaRPr lang="en-US" altLang="ja-JP" sz="3200" b="1" dirty="0">
              <a:latin typeface="HGP創英角ｺﾞｼｯｸUB" pitchFamily="50" charset="-128"/>
              <a:ea typeface="HGP創英角ｺﾞｼｯｸUB" pitchFamily="50" charset="-128"/>
            </a:endParaRPr>
          </a:p>
          <a:p>
            <a:pPr>
              <a:buNone/>
            </a:pPr>
            <a:r>
              <a:rPr lang="ja-JP" altLang="en-US" sz="3200" b="1" dirty="0" smtClean="0">
                <a:latin typeface="HGP創英角ｺﾞｼｯｸUB" pitchFamily="50" charset="-128"/>
                <a:ea typeface="HGP創英角ｺﾞｼｯｸUB" pitchFamily="50" charset="-128"/>
              </a:rPr>
              <a:t>○退職</a:t>
            </a:r>
            <a:r>
              <a:rPr lang="ja-JP" altLang="en-US" sz="3200" b="1" dirty="0">
                <a:latin typeface="HGP創英角ｺﾞｼｯｸUB" pitchFamily="50" charset="-128"/>
                <a:ea typeface="HGP創英角ｺﾞｼｯｸUB" pitchFamily="50" charset="-128"/>
              </a:rPr>
              <a:t>慰労金</a:t>
            </a:r>
            <a:r>
              <a:rPr lang="ja-JP" altLang="en-US" sz="3200" b="1" dirty="0" smtClean="0">
                <a:latin typeface="HGP創英角ｺﾞｼｯｸUB" pitchFamily="50" charset="-128"/>
                <a:ea typeface="HGP創英角ｺﾞｼｯｸUB" pitchFamily="50" charset="-128"/>
              </a:rPr>
              <a:t>（互）</a:t>
            </a:r>
            <a:endParaRPr lang="en-US" altLang="ja-JP" sz="3200" b="1" dirty="0" smtClean="0">
              <a:latin typeface="HGP創英角ｺﾞｼｯｸUB" pitchFamily="50" charset="-128"/>
              <a:ea typeface="HGP創英角ｺﾞｼｯｸUB" pitchFamily="50" charset="-128"/>
            </a:endParaRPr>
          </a:p>
          <a:p>
            <a:pPr>
              <a:buNone/>
            </a:pPr>
            <a:r>
              <a:rPr lang="ja-JP" altLang="en-US" b="1" dirty="0" smtClean="0">
                <a:latin typeface="HGP創英角ｺﾞｼｯｸUB" pitchFamily="50" charset="-128"/>
                <a:ea typeface="HGP創英角ｺﾞｼｯｸUB" pitchFamily="50" charset="-128"/>
              </a:rPr>
              <a:t>　　　　　</a:t>
            </a:r>
            <a:r>
              <a:rPr lang="en-US" altLang="ja-JP" sz="4000" b="1" dirty="0" smtClean="0">
                <a:solidFill>
                  <a:srgbClr val="FA60AD"/>
                </a:solidFill>
                <a:latin typeface="HGP創英角ｺﾞｼｯｸUB" pitchFamily="50" charset="-128"/>
                <a:ea typeface="HGP創英角ｺﾞｼｯｸUB" pitchFamily="50" charset="-128"/>
              </a:rPr>
              <a:t>10,000</a:t>
            </a:r>
            <a:r>
              <a:rPr lang="ja-JP" altLang="en-US" b="1" dirty="0" smtClean="0">
                <a:solidFill>
                  <a:srgbClr val="FA60AD"/>
                </a:solidFill>
                <a:latin typeface="HGP創英角ｺﾞｼｯｸUB" pitchFamily="50" charset="-128"/>
                <a:ea typeface="HGP創英角ｺﾞｼｯｸUB" pitchFamily="50" charset="-128"/>
              </a:rPr>
              <a:t>円</a:t>
            </a:r>
            <a:endParaRPr lang="ja-JP" altLang="en-US" dirty="0">
              <a:solidFill>
                <a:srgbClr val="FA60AD"/>
              </a:solidFill>
              <a:latin typeface="HGP創英角ｺﾞｼｯｸUB" pitchFamily="50" charset="-128"/>
              <a:ea typeface="HGP創英角ｺﾞｼｯｸUB" pitchFamily="50" charset="-128"/>
            </a:endParaRPr>
          </a:p>
        </p:txBody>
      </p:sp>
      <p:pic>
        <p:nvPicPr>
          <p:cNvPr id="37054" name="Picture 9" descr="説明会・セミナーのイラスト">
            <a:hlinkClick r:id="rId3"/>
          </p:cNvPr>
          <p:cNvPicPr>
            <a:picLocks noChangeAspect="1"/>
          </p:cNvPicPr>
          <p:nvPr/>
        </p:nvPicPr>
        <p:blipFill>
          <a:blip r:embed="rId4"/>
          <a:stretch>
            <a:fillRect/>
          </a:stretch>
        </p:blipFill>
        <p:spPr>
          <a:xfrm>
            <a:off x="5436096" y="3645024"/>
            <a:ext cx="3096344" cy="2689591"/>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37053">
                                            <p:txEl>
                                              <p:pRg st="1" end="1"/>
                                            </p:txEl>
                                          </p:spTgt>
                                        </p:tgtEl>
                                        <p:attrNameLst>
                                          <p:attrName>style.visibility</p:attrName>
                                        </p:attrNameLst>
                                      </p:cBhvr>
                                      <p:to>
                                        <p:strVal val="visible"/>
                                      </p:to>
                                    </p:set>
                                    <p:anim calcmode="lin" valueType="num">
                                      <p:cBhvr additive="base">
                                        <p:cTn id="7" dur="1000" fill="hold"/>
                                        <p:tgtEl>
                                          <p:spTgt spid="3705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705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additive="base">
                                        <p:cTn id="12" dur="1" fill="hold">
                                          <p:stCondLst>
                                            <p:cond delay="0"/>
                                          </p:stCondLst>
                                        </p:cTn>
                                        <p:tgtEl>
                                          <p:spTgt spid="37053">
                                            <p:txEl>
                                              <p:pRg st="2" end="2"/>
                                            </p:txEl>
                                          </p:spTgt>
                                        </p:tgtEl>
                                        <p:attrNameLst>
                                          <p:attrName>style.visibility</p:attrName>
                                        </p:attrNameLst>
                                      </p:cBhvr>
                                      <p:to>
                                        <p:strVal val="visible"/>
                                      </p:to>
                                    </p:set>
                                    <p:anim calcmode="lin" valueType="num">
                                      <p:cBhvr additive="base">
                                        <p:cTn id="13" dur="1000" fill="hold"/>
                                        <p:tgtEl>
                                          <p:spTgt spid="37053">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705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additive="base">
                                        <p:cTn id="18" dur="1" fill="hold">
                                          <p:stCondLst>
                                            <p:cond delay="0"/>
                                          </p:stCondLst>
                                        </p:cTn>
                                        <p:tgtEl>
                                          <p:spTgt spid="37053">
                                            <p:txEl>
                                              <p:pRg st="4" end="4"/>
                                            </p:txEl>
                                          </p:spTgt>
                                        </p:tgtEl>
                                        <p:attrNameLst>
                                          <p:attrName>style.visibility</p:attrName>
                                        </p:attrNameLst>
                                      </p:cBhvr>
                                      <p:to>
                                        <p:strVal val="visible"/>
                                      </p:to>
                                    </p:set>
                                    <p:anim calcmode="lin" valueType="num">
                                      <p:cBhvr additive="base">
                                        <p:cTn id="19" dur="1000" fill="hold"/>
                                        <p:tgtEl>
                                          <p:spTgt spid="37053">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705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additive="base">
                                        <p:cTn id="22" dur="1" fill="hold">
                                          <p:stCondLst>
                                            <p:cond delay="0"/>
                                          </p:stCondLst>
                                        </p:cTn>
                                        <p:tgtEl>
                                          <p:spTgt spid="37053">
                                            <p:txEl>
                                              <p:pRg st="5" end="5"/>
                                            </p:txEl>
                                          </p:spTgt>
                                        </p:tgtEl>
                                        <p:attrNameLst>
                                          <p:attrName>style.visibility</p:attrName>
                                        </p:attrNameLst>
                                      </p:cBhvr>
                                      <p:to>
                                        <p:strVal val="visible"/>
                                      </p:to>
                                    </p:set>
                                    <p:anim calcmode="lin" valueType="num">
                                      <p:cBhvr additive="base">
                                        <p:cTn id="23" dur="1000" fill="hold"/>
                                        <p:tgtEl>
                                          <p:spTgt spid="37053">
                                            <p:txEl>
                                              <p:pRg st="5" end="5"/>
                                            </p:txEl>
                                          </p:spTgt>
                                        </p:tgtEl>
                                        <p:attrNameLst>
                                          <p:attrName>ppt_x</p:attrName>
                                        </p:attrNameLst>
                                      </p:cBhvr>
                                      <p:tavLst>
                                        <p:tav tm="0">
                                          <p:val>
                                            <p:strVal val="#ppt_x"/>
                                          </p:val>
                                        </p:tav>
                                        <p:tav tm="100000">
                                          <p:val>
                                            <p:strVal val="#ppt_x"/>
                                          </p:val>
                                        </p:tav>
                                      </p:tavLst>
                                    </p:anim>
                                    <p:anim calcmode="lin" valueType="num">
                                      <p:cBhvr additive="base">
                                        <p:cTn id="24" dur="1000" fill="hold"/>
                                        <p:tgtEl>
                                          <p:spTgt spid="3705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タイトル 1"/>
          <p:cNvSpPr>
            <a:spLocks noGrp="1"/>
          </p:cNvSpPr>
          <p:nvPr>
            <p:ph type="title" idx="4294967295"/>
          </p:nvPr>
        </p:nvSpPr>
        <p:spPr>
          <a:xfrm>
            <a:off x="539552" y="332656"/>
            <a:ext cx="7886700" cy="1325563"/>
          </a:xfrm>
          <a:ln/>
        </p:spPr>
        <p:txBody>
          <a:bodyPr wrap="square" lIns="91440" tIns="45720" rIns="91440" bIns="45720" anchor="t"/>
          <a:lstStyle/>
          <a:p>
            <a:pPr algn="l"/>
            <a:r>
              <a:rPr lang="ja-JP" altLang="en-US" dirty="0">
                <a:solidFill>
                  <a:srgbClr val="0070C0"/>
                </a:solidFill>
                <a:latin typeface="HGP創英角ｺﾞｼｯｸUB" pitchFamily="50" charset="-128"/>
                <a:ea typeface="HGP創英角ｺﾞｼｯｸUB" pitchFamily="50" charset="-128"/>
              </a:rPr>
              <a:t>退職するとき（その３）</a:t>
            </a:r>
          </a:p>
        </p:txBody>
      </p:sp>
      <p:sp>
        <p:nvSpPr>
          <p:cNvPr id="38082" name="コンテンツ プレースホルダ 2"/>
          <p:cNvSpPr>
            <a:spLocks noGrp="1"/>
          </p:cNvSpPr>
          <p:nvPr>
            <p:ph idx="4294967295"/>
          </p:nvPr>
        </p:nvSpPr>
        <p:spPr>
          <a:xfrm>
            <a:off x="-900608" y="1124744"/>
            <a:ext cx="8839200" cy="5264150"/>
          </a:xfrm>
          <a:ln/>
        </p:spPr>
        <p:txBody>
          <a:bodyPr wrap="square" lIns="91440" tIns="45720" rIns="91440" bIns="45720" anchor="t"/>
          <a:lstStyle/>
          <a:p>
            <a:pPr>
              <a:buNone/>
            </a:pPr>
            <a:r>
              <a:rPr lang="ja-JP" altLang="en-US" b="1" dirty="0"/>
              <a:t>　　　　　　　　</a:t>
            </a:r>
            <a:r>
              <a:rPr lang="ja-JP" altLang="en-US" b="1" dirty="0" smtClean="0"/>
              <a:t>　</a:t>
            </a:r>
            <a:r>
              <a:rPr lang="ja-JP" altLang="en-US" sz="3200" b="1" dirty="0" smtClean="0"/>
              <a:t>○</a:t>
            </a:r>
            <a:r>
              <a:rPr lang="ja-JP" altLang="en-US" sz="3200" dirty="0" smtClean="0">
                <a:latin typeface="HGP創英角ｺﾞｼｯｸUB" pitchFamily="50" charset="-128"/>
                <a:ea typeface="HGP創英角ｺﾞｼｯｸUB" pitchFamily="50" charset="-128"/>
              </a:rPr>
              <a:t>共済</a:t>
            </a:r>
            <a:r>
              <a:rPr lang="ja-JP" altLang="en-US" sz="3200" dirty="0">
                <a:latin typeface="HGP創英角ｺﾞｼｯｸUB" pitchFamily="50" charset="-128"/>
                <a:ea typeface="HGP創英角ｺﾞｼｯｸUB" pitchFamily="50" charset="-128"/>
              </a:rPr>
              <a:t>組合員資格喪失</a:t>
            </a:r>
            <a:endParaRPr lang="en-US" altLang="ja-JP" sz="3200" dirty="0">
              <a:latin typeface="HGP創英角ｺﾞｼｯｸUB" pitchFamily="50" charset="-128"/>
              <a:ea typeface="HGP創英角ｺﾞｼｯｸUB" pitchFamily="50" charset="-128"/>
            </a:endParaRPr>
          </a:p>
          <a:p>
            <a:pPr>
              <a:buNone/>
            </a:pPr>
            <a:endParaRPr lang="en-US" altLang="ja-JP" sz="3200" dirty="0">
              <a:latin typeface="HGP創英角ｺﾞｼｯｸUB" pitchFamily="50" charset="-128"/>
              <a:ea typeface="HGP創英角ｺﾞｼｯｸUB" pitchFamily="50" charset="-128"/>
            </a:endParaRPr>
          </a:p>
          <a:p>
            <a:pPr>
              <a:buNone/>
            </a:pPr>
            <a:r>
              <a:rPr lang="ja-JP" altLang="en-US" sz="3200" dirty="0">
                <a:latin typeface="HGP創英角ｺﾞｼｯｸUB" pitchFamily="50" charset="-128"/>
                <a:ea typeface="HGP創英角ｺﾞｼｯｸUB" pitchFamily="50" charset="-128"/>
              </a:rPr>
              <a:t>　　　　　　     ①任意継続組合員制度へ加入</a:t>
            </a:r>
            <a:endParaRPr lang="en-US" altLang="ja-JP" sz="3200" dirty="0">
              <a:latin typeface="HGP創英角ｺﾞｼｯｸUB" pitchFamily="50" charset="-128"/>
              <a:ea typeface="HGP創英角ｺﾞｼｯｸUB" pitchFamily="50" charset="-128"/>
            </a:endParaRPr>
          </a:p>
          <a:p>
            <a:pPr>
              <a:buNone/>
            </a:pPr>
            <a:r>
              <a:rPr lang="ja-JP" altLang="en-US" sz="3200" dirty="0">
                <a:latin typeface="HGP創英角ｺﾞｼｯｸUB" pitchFamily="50" charset="-128"/>
                <a:ea typeface="HGP創英角ｺﾞｼｯｸUB" pitchFamily="50" charset="-128"/>
              </a:rPr>
              <a:t>　　　　　       ②国民健康保険へ加入</a:t>
            </a:r>
            <a:endParaRPr lang="en-US" altLang="ja-JP" sz="3200" dirty="0">
              <a:latin typeface="HGP創英角ｺﾞｼｯｸUB" pitchFamily="50" charset="-128"/>
              <a:ea typeface="HGP創英角ｺﾞｼｯｸUB" pitchFamily="50" charset="-128"/>
            </a:endParaRPr>
          </a:p>
          <a:p>
            <a:pPr>
              <a:buNone/>
            </a:pPr>
            <a:r>
              <a:rPr lang="ja-JP" altLang="en-US" sz="3200" dirty="0">
                <a:latin typeface="HGP創英角ｺﾞｼｯｸUB" pitchFamily="50" charset="-128"/>
                <a:ea typeface="HGP創英角ｺﾞｼｯｸUB" pitchFamily="50" charset="-128"/>
              </a:rPr>
              <a:t>                 ③家族の加入する健康保険の</a:t>
            </a:r>
            <a:endParaRPr lang="en-US" altLang="ja-JP" sz="3200" dirty="0">
              <a:latin typeface="HGP創英角ｺﾞｼｯｸUB" pitchFamily="50" charset="-128"/>
              <a:ea typeface="HGP創英角ｺﾞｼｯｸUB" pitchFamily="50" charset="-128"/>
            </a:endParaRPr>
          </a:p>
          <a:p>
            <a:pPr>
              <a:buNone/>
            </a:pPr>
            <a:r>
              <a:rPr lang="ja-JP" altLang="en-US" sz="3200" dirty="0">
                <a:latin typeface="HGP創英角ｺﾞｼｯｸUB" pitchFamily="50" charset="-128"/>
                <a:ea typeface="HGP創英角ｺﾞｼｯｸUB" pitchFamily="50" charset="-128"/>
              </a:rPr>
              <a:t>　　　　　　 　     被扶養者となる</a:t>
            </a:r>
            <a:endParaRPr lang="en-US" altLang="ja-JP" sz="3200" dirty="0">
              <a:latin typeface="HGP創英角ｺﾞｼｯｸUB" pitchFamily="50" charset="-128"/>
              <a:ea typeface="HGP創英角ｺﾞｼｯｸUB" pitchFamily="50" charset="-128"/>
            </a:endParaRPr>
          </a:p>
          <a:p>
            <a:pPr>
              <a:buNone/>
            </a:pPr>
            <a:endParaRPr lang="en-US" altLang="ja-JP" sz="1200" dirty="0">
              <a:latin typeface="HGP創英角ｺﾞｼｯｸUB" pitchFamily="50" charset="-128"/>
              <a:ea typeface="HGP創英角ｺﾞｼｯｸUB" pitchFamily="50" charset="-128"/>
            </a:endParaRPr>
          </a:p>
          <a:p>
            <a:pPr>
              <a:buNone/>
            </a:pPr>
            <a:r>
              <a:rPr lang="ja-JP" altLang="en-US" sz="3200" dirty="0">
                <a:latin typeface="HGP創英角ｺﾞｼｯｸUB" pitchFamily="50" charset="-128"/>
                <a:ea typeface="HGP創英角ｺﾞｼｯｸUB" pitchFamily="50" charset="-128"/>
              </a:rPr>
              <a:t>　　　　　　     </a:t>
            </a:r>
            <a:r>
              <a:rPr lang="ja-JP" altLang="en-US" sz="3200" dirty="0" smtClean="0">
                <a:latin typeface="HGP創英角ｺﾞｼｯｸUB" pitchFamily="50" charset="-128"/>
                <a:ea typeface="HGP創英角ｺﾞｼｯｸUB" pitchFamily="50" charset="-128"/>
              </a:rPr>
              <a:t>　　→　共済</a:t>
            </a:r>
            <a:r>
              <a:rPr lang="ja-JP" altLang="en-US" sz="3200" dirty="0">
                <a:latin typeface="HGP創英角ｺﾞｼｯｸUB" pitchFamily="50" charset="-128"/>
                <a:ea typeface="HGP創英角ｺﾞｼｯｸUB" pitchFamily="50" charset="-128"/>
              </a:rPr>
              <a:t>組合員証返納（</a:t>
            </a:r>
            <a:r>
              <a:rPr lang="en-US" altLang="ja-JP" sz="3200" dirty="0">
                <a:latin typeface="HGP創英角ｺﾞｼｯｸUB" pitchFamily="50" charset="-128"/>
                <a:ea typeface="HGP創英角ｺﾞｼｯｸUB" pitchFamily="50" charset="-128"/>
              </a:rPr>
              <a:t>4</a:t>
            </a:r>
            <a:r>
              <a:rPr lang="ja-JP" altLang="en-US" sz="3200" dirty="0">
                <a:latin typeface="HGP創英角ｺﾞｼｯｸUB" pitchFamily="50" charset="-128"/>
                <a:ea typeface="HGP創英角ｺﾞｼｯｸUB" pitchFamily="50" charset="-128"/>
              </a:rPr>
              <a:t>月１日）</a:t>
            </a:r>
            <a:endParaRPr lang="en-US" altLang="ja-JP" sz="3200" dirty="0">
              <a:latin typeface="HGP創英角ｺﾞｼｯｸUB" pitchFamily="50" charset="-128"/>
              <a:ea typeface="HGP創英角ｺﾞｼｯｸUB" pitchFamily="50" charset="-128"/>
            </a:endParaRPr>
          </a:p>
          <a:p>
            <a:pPr>
              <a:buNone/>
            </a:pPr>
            <a:r>
              <a:rPr lang="ja-JP" altLang="en-US" sz="3200" dirty="0">
                <a:latin typeface="HGP創英角ｺﾞｼｯｸUB" pitchFamily="50" charset="-128"/>
                <a:ea typeface="HGP創英角ｺﾞｼｯｸUB" pitchFamily="50" charset="-128"/>
              </a:rPr>
              <a:t>　　　　　　     </a:t>
            </a:r>
            <a:r>
              <a:rPr lang="ja-JP" altLang="en-US" sz="3200" dirty="0" smtClean="0">
                <a:latin typeface="HGP創英角ｺﾞｼｯｸUB" pitchFamily="50" charset="-128"/>
                <a:ea typeface="HGP創英角ｺﾞｼｯｸUB" pitchFamily="50" charset="-128"/>
              </a:rPr>
              <a:t>　　→　保険</a:t>
            </a:r>
            <a:r>
              <a:rPr lang="ja-JP" altLang="en-US" sz="3200" dirty="0">
                <a:latin typeface="HGP創英角ｺﾞｼｯｸUB" pitchFamily="50" charset="-128"/>
                <a:ea typeface="HGP創英角ｺﾞｼｯｸUB" pitchFamily="50" charset="-128"/>
              </a:rPr>
              <a:t>加入手続き（</a:t>
            </a:r>
            <a:r>
              <a:rPr lang="en-US" altLang="ja-JP" sz="3200" dirty="0">
                <a:latin typeface="HGP創英角ｺﾞｼｯｸUB" pitchFamily="50" charset="-128"/>
                <a:ea typeface="HGP創英角ｺﾞｼｯｸUB" pitchFamily="50" charset="-128"/>
              </a:rPr>
              <a:t>4</a:t>
            </a:r>
            <a:r>
              <a:rPr lang="ja-JP" altLang="en-US" sz="3200" dirty="0">
                <a:latin typeface="HGP創英角ｺﾞｼｯｸUB" pitchFamily="50" charset="-128"/>
                <a:ea typeface="HGP創英角ｺﾞｼｯｸUB" pitchFamily="50" charset="-128"/>
              </a:rPr>
              <a:t>月）</a:t>
            </a:r>
            <a:endParaRPr lang="en-US" altLang="ja-JP" sz="3200" dirty="0">
              <a:latin typeface="HGP創英角ｺﾞｼｯｸUB" pitchFamily="50" charset="-128"/>
              <a:ea typeface="HGP創英角ｺﾞｼｯｸUB" pitchFamily="50" charset="-128"/>
            </a:endParaRPr>
          </a:p>
        </p:txBody>
      </p:sp>
      <p:pic>
        <p:nvPicPr>
          <p:cNvPr id="69635" name="Picture 4" descr="保険証のイラスト">
            <a:hlinkClick r:id="rId3"/>
          </p:cNvPr>
          <p:cNvPicPr>
            <a:picLocks noChangeAspect="1"/>
          </p:cNvPicPr>
          <p:nvPr/>
        </p:nvPicPr>
        <p:blipFill>
          <a:blip r:embed="rId4"/>
          <a:stretch>
            <a:fillRect/>
          </a:stretch>
        </p:blipFill>
        <p:spPr>
          <a:xfrm rot="21210759">
            <a:off x="6563416" y="644729"/>
            <a:ext cx="2388204" cy="2227789"/>
          </a:xfrm>
          <a:prstGeom prst="rect">
            <a:avLst/>
          </a:prstGeom>
          <a:noFill/>
          <a:ln w="9525">
            <a:noFill/>
          </a:ln>
        </p:spPr>
      </p:pic>
      <p:sp>
        <p:nvSpPr>
          <p:cNvPr id="38084" name="下矢印 4"/>
          <p:cNvSpPr/>
          <p:nvPr/>
        </p:nvSpPr>
        <p:spPr>
          <a:xfrm>
            <a:off x="2699792" y="1844824"/>
            <a:ext cx="685800" cy="533400"/>
          </a:xfrm>
          <a:prstGeom prst="downArrow">
            <a:avLst>
              <a:gd name="adj1" fmla="val 50000"/>
              <a:gd name="adj2" fmla="val 50000"/>
            </a:avLst>
          </a:prstGeom>
          <a:solidFill>
            <a:srgbClr val="00B050"/>
          </a:solidFill>
          <a:ln w="9525" cap="flat" cmpd="sng">
            <a:solidFill>
              <a:srgbClr val="000000"/>
            </a:solidFill>
            <a:prstDash val="solid"/>
            <a:round/>
            <a:headEnd type="none" w="med" len="med"/>
            <a:tailEnd type="none" w="med" len="med"/>
          </a:ln>
        </p:spPr>
        <p:txBody>
          <a:bodyPr anchor="t"/>
          <a:lstStyle/>
          <a:p>
            <a:pPr algn="ctr"/>
            <a:endParaRPr lang="ja-JP" altLang="en-US">
              <a:latin typeface="Arial" panose="020B0604020202020204"/>
              <a:ea typeface="ＭＳ Ｐゴシック" panose="020B060007020508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additive="base">
                                        <p:cTn id="6" dur="1" fill="hold">
                                          <p:stCondLst>
                                            <p:cond delay="0"/>
                                          </p:stCondLst>
                                        </p:cTn>
                                        <p:tgtEl>
                                          <p:spTgt spid="38082">
                                            <p:txEl>
                                              <p:pRg st="0" end="0"/>
                                            </p:txEl>
                                          </p:spTgt>
                                        </p:tgtEl>
                                        <p:attrNameLst>
                                          <p:attrName>style.visibility</p:attrName>
                                        </p:attrNameLst>
                                      </p:cBhvr>
                                      <p:to>
                                        <p:strVal val="visible"/>
                                      </p:to>
                                    </p:set>
                                    <p:anim calcmode="lin" valueType="num">
                                      <p:cBhvr additive="base">
                                        <p:cTn id="7" dur="1000" fill="hold"/>
                                        <p:tgtEl>
                                          <p:spTgt spid="38082">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808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additive="base">
                                        <p:cTn id="12" dur="1" fill="hold">
                                          <p:stCondLst>
                                            <p:cond delay="0"/>
                                          </p:stCondLst>
                                        </p:cTn>
                                        <p:tgtEl>
                                          <p:spTgt spid="38084"/>
                                        </p:tgtEl>
                                        <p:attrNameLst>
                                          <p:attrName>style.visibility</p:attrName>
                                        </p:attrNameLst>
                                      </p:cBhvr>
                                      <p:to>
                                        <p:strVal val="visible"/>
                                      </p:to>
                                    </p:set>
                                    <p:animEffect transition="in" filter="blinds(horizontal)">
                                      <p:cBhvr additive="base">
                                        <p:cTn id="13" dur="1000"/>
                                        <p:tgtEl>
                                          <p:spTgt spid="38084"/>
                                        </p:tgtEl>
                                      </p:cBhvr>
                                    </p:animEffect>
                                  </p:childTnLst>
                                </p:cTn>
                              </p:par>
                              <p:par>
                                <p:cTn id="14" presetID="2" presetClass="entr" presetSubtype="4" fill="hold" nodeType="withEffect">
                                  <p:stCondLst>
                                    <p:cond delay="0"/>
                                  </p:stCondLst>
                                  <p:childTnLst>
                                    <p:set>
                                      <p:cBhvr additive="base">
                                        <p:cTn id="15" dur="1" fill="hold">
                                          <p:stCondLst>
                                            <p:cond delay="0"/>
                                          </p:stCondLst>
                                        </p:cTn>
                                        <p:tgtEl>
                                          <p:spTgt spid="38082">
                                            <p:txEl>
                                              <p:pRg st="2" end="2"/>
                                            </p:txEl>
                                          </p:spTgt>
                                        </p:tgtEl>
                                        <p:attrNameLst>
                                          <p:attrName>style.visibility</p:attrName>
                                        </p:attrNameLst>
                                      </p:cBhvr>
                                      <p:to>
                                        <p:strVal val="visible"/>
                                      </p:to>
                                    </p:set>
                                    <p:anim calcmode="lin" valueType="num">
                                      <p:cBhvr additive="base">
                                        <p:cTn id="16" dur="1000" fill="hold"/>
                                        <p:tgtEl>
                                          <p:spTgt spid="38082">
                                            <p:txEl>
                                              <p:pRg st="2" end="2"/>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38082">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additive="base">
                                        <p:cTn id="19" dur="1" fill="hold">
                                          <p:stCondLst>
                                            <p:cond delay="0"/>
                                          </p:stCondLst>
                                        </p:cTn>
                                        <p:tgtEl>
                                          <p:spTgt spid="38082">
                                            <p:txEl>
                                              <p:pRg st="3" end="3"/>
                                            </p:txEl>
                                          </p:spTgt>
                                        </p:tgtEl>
                                        <p:attrNameLst>
                                          <p:attrName>style.visibility</p:attrName>
                                        </p:attrNameLst>
                                      </p:cBhvr>
                                      <p:to>
                                        <p:strVal val="visible"/>
                                      </p:to>
                                    </p:set>
                                    <p:anim calcmode="lin" valueType="num">
                                      <p:cBhvr additive="base">
                                        <p:cTn id="20" dur="1000" fill="hold"/>
                                        <p:tgtEl>
                                          <p:spTgt spid="38082">
                                            <p:txEl>
                                              <p:pRg st="3" end="3"/>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38082">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additive="base">
                                        <p:cTn id="23" dur="1" fill="hold">
                                          <p:stCondLst>
                                            <p:cond delay="0"/>
                                          </p:stCondLst>
                                        </p:cTn>
                                        <p:tgtEl>
                                          <p:spTgt spid="38082">
                                            <p:txEl>
                                              <p:pRg st="4" end="4"/>
                                            </p:txEl>
                                          </p:spTgt>
                                        </p:tgtEl>
                                        <p:attrNameLst>
                                          <p:attrName>style.visibility</p:attrName>
                                        </p:attrNameLst>
                                      </p:cBhvr>
                                      <p:to>
                                        <p:strVal val="visible"/>
                                      </p:to>
                                    </p:set>
                                    <p:anim calcmode="lin" valueType="num">
                                      <p:cBhvr additive="base">
                                        <p:cTn id="24" dur="1000" fill="hold"/>
                                        <p:tgtEl>
                                          <p:spTgt spid="38082">
                                            <p:txEl>
                                              <p:pRg st="4" end="4"/>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38082">
                                            <p:txEl>
                                              <p:pRg st="4" end="4"/>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additive="base">
                                        <p:cTn id="27" dur="1" fill="hold">
                                          <p:stCondLst>
                                            <p:cond delay="0"/>
                                          </p:stCondLst>
                                        </p:cTn>
                                        <p:tgtEl>
                                          <p:spTgt spid="38082">
                                            <p:txEl>
                                              <p:pRg st="5" end="5"/>
                                            </p:txEl>
                                          </p:spTgt>
                                        </p:tgtEl>
                                        <p:attrNameLst>
                                          <p:attrName>style.visibility</p:attrName>
                                        </p:attrNameLst>
                                      </p:cBhvr>
                                      <p:to>
                                        <p:strVal val="visible"/>
                                      </p:to>
                                    </p:set>
                                    <p:anim calcmode="lin" valueType="num">
                                      <p:cBhvr additive="base">
                                        <p:cTn id="28" dur="1000" fill="hold"/>
                                        <p:tgtEl>
                                          <p:spTgt spid="38082">
                                            <p:txEl>
                                              <p:pRg st="5" end="5"/>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3808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additive="base">
                                        <p:cTn id="33" dur="1" fill="hold">
                                          <p:stCondLst>
                                            <p:cond delay="0"/>
                                          </p:stCondLst>
                                        </p:cTn>
                                        <p:tgtEl>
                                          <p:spTgt spid="38082">
                                            <p:txEl>
                                              <p:charRg st="121" end="147"/>
                                            </p:txEl>
                                          </p:spTgt>
                                        </p:tgtEl>
                                        <p:attrNameLst>
                                          <p:attrName>style.visibility</p:attrName>
                                        </p:attrNameLst>
                                      </p:cBhvr>
                                      <p:to>
                                        <p:strVal val="visible"/>
                                      </p:to>
                                    </p:set>
                                    <p:anim calcmode="lin" valueType="num">
                                      <p:cBhvr additive="base">
                                        <p:cTn id="34" dur="1000" fill="hold"/>
                                        <p:tgtEl>
                                          <p:spTgt spid="38082">
                                            <p:txEl>
                                              <p:charRg st="121" end="147"/>
                                            </p:txEl>
                                          </p:spTgt>
                                        </p:tgtEl>
                                        <p:attrNameLst>
                                          <p:attrName>ppt_x</p:attrName>
                                        </p:attrNameLst>
                                      </p:cBhvr>
                                      <p:tavLst>
                                        <p:tav tm="0">
                                          <p:val>
                                            <p:strVal val="#ppt_x"/>
                                          </p:val>
                                        </p:tav>
                                        <p:tav tm="100000">
                                          <p:val>
                                            <p:strVal val="#ppt_x"/>
                                          </p:val>
                                        </p:tav>
                                      </p:tavLst>
                                    </p:anim>
                                    <p:anim calcmode="lin" valueType="num">
                                      <p:cBhvr additive="base">
                                        <p:cTn id="35" dur="1000" fill="hold"/>
                                        <p:tgtEl>
                                          <p:spTgt spid="38082">
                                            <p:txEl>
                                              <p:charRg st="121" end="147"/>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additive="base">
                                        <p:cTn id="37" dur="1" fill="hold">
                                          <p:stCondLst>
                                            <p:cond delay="0"/>
                                          </p:stCondLst>
                                        </p:cTn>
                                        <p:tgtEl>
                                          <p:spTgt spid="38082">
                                            <p:txEl>
                                              <p:pRg st="8" end="8"/>
                                            </p:txEl>
                                          </p:spTgt>
                                        </p:tgtEl>
                                        <p:attrNameLst>
                                          <p:attrName>style.visibility</p:attrName>
                                        </p:attrNameLst>
                                      </p:cBhvr>
                                      <p:to>
                                        <p:strVal val="visible"/>
                                      </p:to>
                                    </p:set>
                                    <p:anim calcmode="lin" valueType="num">
                                      <p:cBhvr additive="base">
                                        <p:cTn id="38" dur="1000" fill="hold"/>
                                        <p:tgtEl>
                                          <p:spTgt spid="38082">
                                            <p:txEl>
                                              <p:pRg st="8" end="8"/>
                                            </p:txEl>
                                          </p:spTgt>
                                        </p:tgtEl>
                                        <p:attrNameLst>
                                          <p:attrName>ppt_x</p:attrName>
                                        </p:attrNameLst>
                                      </p:cBhvr>
                                      <p:tavLst>
                                        <p:tav tm="0">
                                          <p:val>
                                            <p:strVal val="#ppt_x"/>
                                          </p:val>
                                        </p:tav>
                                        <p:tav tm="100000">
                                          <p:val>
                                            <p:strVal val="#ppt_x"/>
                                          </p:val>
                                        </p:tav>
                                      </p:tavLst>
                                    </p:anim>
                                    <p:anim calcmode="lin" valueType="num">
                                      <p:cBhvr additive="base">
                                        <p:cTn id="39" dur="1000" fill="hold"/>
                                        <p:tgtEl>
                                          <p:spTgt spid="3808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8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1" name="タイトル 3"/>
          <p:cNvSpPr>
            <a:spLocks noGrp="1"/>
          </p:cNvSpPr>
          <p:nvPr>
            <p:ph type="title" idx="4294967295"/>
          </p:nvPr>
        </p:nvSpPr>
        <p:spPr>
          <a:xfrm>
            <a:off x="827584" y="692696"/>
            <a:ext cx="8839200" cy="592138"/>
          </a:xfrm>
          <a:ln/>
        </p:spPr>
        <p:txBody>
          <a:bodyPr wrap="square" lIns="91440" tIns="45720" rIns="91440" bIns="45720" anchor="t">
            <a:normAutofit fontScale="90000"/>
          </a:bodyPr>
          <a:lstStyle/>
          <a:p>
            <a:pPr algn="l"/>
            <a:r>
              <a:rPr lang="ja-JP" altLang="en-US" sz="4000" dirty="0">
                <a:solidFill>
                  <a:srgbClr val="0070C0"/>
                </a:solidFill>
                <a:latin typeface="HGP創英角ｺﾞｼｯｸUB" pitchFamily="50" charset="-128"/>
                <a:ea typeface="HGP創英角ｺﾞｼｯｸUB" pitchFamily="50" charset="-128"/>
              </a:rPr>
              <a:t>人生の様々な場面をサポート！！</a:t>
            </a:r>
          </a:p>
        </p:txBody>
      </p:sp>
      <p:sp>
        <p:nvSpPr>
          <p:cNvPr id="39112" name="コンテンツ プレースホルダ 4"/>
          <p:cNvSpPr>
            <a:spLocks noGrp="1"/>
          </p:cNvSpPr>
          <p:nvPr>
            <p:ph idx="4294967295"/>
          </p:nvPr>
        </p:nvSpPr>
        <p:spPr>
          <a:xfrm>
            <a:off x="1475656" y="1700808"/>
            <a:ext cx="8642350" cy="5035550"/>
          </a:xfrm>
          <a:ln/>
        </p:spPr>
        <p:txBody>
          <a:bodyPr wrap="square" lIns="91440" tIns="45720" rIns="91440" bIns="45720" anchor="t">
            <a:normAutofit fontScale="92500" lnSpcReduction="20000"/>
          </a:bodyPr>
          <a:lstStyle/>
          <a:p>
            <a:pPr>
              <a:buNone/>
            </a:pPr>
            <a:r>
              <a:rPr lang="ja-JP" altLang="en-US" sz="3500" b="1" dirty="0" smtClean="0">
                <a:latin typeface="HG丸ｺﾞｼｯｸM-PRO" pitchFamily="50" charset="-128"/>
                <a:ea typeface="HG丸ｺﾞｼｯｸM-PRO" pitchFamily="50" charset="-128"/>
              </a:rPr>
              <a:t>○</a:t>
            </a:r>
            <a:r>
              <a:rPr lang="ja-JP" altLang="en-US" sz="3500" dirty="0" smtClean="0">
                <a:latin typeface="HGP創英角ｺﾞｼｯｸUB" pitchFamily="50" charset="-128"/>
                <a:ea typeface="HGP創英角ｺﾞｼｯｸUB" pitchFamily="50" charset="-128"/>
              </a:rPr>
              <a:t>採用</a:t>
            </a:r>
            <a:r>
              <a:rPr lang="ja-JP" altLang="en-US" sz="3500" dirty="0">
                <a:latin typeface="HGP創英角ｺﾞｼｯｸUB" pitchFamily="50" charset="-128"/>
                <a:ea typeface="HGP創英角ｺﾞｼｯｸUB" pitchFamily="50" charset="-128"/>
              </a:rPr>
              <a:t>になったとき</a:t>
            </a:r>
            <a:endParaRPr lang="en-US" altLang="ja-JP" sz="3500" dirty="0">
              <a:latin typeface="HGP創英角ｺﾞｼｯｸUB" pitchFamily="50" charset="-128"/>
              <a:ea typeface="HGP創英角ｺﾞｼｯｸUB" pitchFamily="50" charset="-128"/>
            </a:endParaRPr>
          </a:p>
          <a:p>
            <a:pPr>
              <a:buNone/>
            </a:pPr>
            <a:r>
              <a:rPr lang="ja-JP" altLang="en-US" sz="3500" dirty="0" smtClean="0">
                <a:latin typeface="HGP創英角ｺﾞｼｯｸUB" pitchFamily="50" charset="-128"/>
                <a:ea typeface="HGP創英角ｺﾞｼｯｸUB" pitchFamily="50" charset="-128"/>
              </a:rPr>
              <a:t>○結婚</a:t>
            </a:r>
            <a:r>
              <a:rPr lang="ja-JP" altLang="en-US" sz="3500" dirty="0">
                <a:latin typeface="HGP創英角ｺﾞｼｯｸUB" pitchFamily="50" charset="-128"/>
                <a:ea typeface="HGP創英角ｺﾞｼｯｸUB" pitchFamily="50" charset="-128"/>
              </a:rPr>
              <a:t>したとき</a:t>
            </a:r>
            <a:endParaRPr lang="en-US" altLang="ja-JP" sz="3500" dirty="0">
              <a:latin typeface="HGP創英角ｺﾞｼｯｸUB" pitchFamily="50" charset="-128"/>
              <a:ea typeface="HGP創英角ｺﾞｼｯｸUB" pitchFamily="50" charset="-128"/>
            </a:endParaRPr>
          </a:p>
          <a:p>
            <a:pPr>
              <a:buNone/>
            </a:pPr>
            <a:r>
              <a:rPr lang="ja-JP" altLang="en-US" sz="3500" dirty="0" smtClean="0">
                <a:latin typeface="HGP創英角ｺﾞｼｯｸUB" pitchFamily="50" charset="-128"/>
                <a:ea typeface="HGP創英角ｺﾞｼｯｸUB" pitchFamily="50" charset="-128"/>
              </a:rPr>
              <a:t>○子ども</a:t>
            </a:r>
            <a:r>
              <a:rPr lang="ja-JP" altLang="en-US" sz="3500" dirty="0">
                <a:latin typeface="HGP創英角ｺﾞｼｯｸUB" pitchFamily="50" charset="-128"/>
                <a:ea typeface="HGP創英角ｺﾞｼｯｸUB" pitchFamily="50" charset="-128"/>
              </a:rPr>
              <a:t>が産まれたとき</a:t>
            </a:r>
            <a:endParaRPr lang="en-US" altLang="ja-JP" sz="3500" dirty="0">
              <a:latin typeface="HGP創英角ｺﾞｼｯｸUB" pitchFamily="50" charset="-128"/>
              <a:ea typeface="HGP創英角ｺﾞｼｯｸUB" pitchFamily="50" charset="-128"/>
            </a:endParaRPr>
          </a:p>
          <a:p>
            <a:pPr>
              <a:buNone/>
            </a:pPr>
            <a:r>
              <a:rPr lang="ja-JP" altLang="en-US" sz="3500" dirty="0" smtClean="0">
                <a:latin typeface="HGP創英角ｺﾞｼｯｸUB" pitchFamily="50" charset="-128"/>
                <a:ea typeface="HGP創英角ｺﾞｼｯｸUB" pitchFamily="50" charset="-128"/>
              </a:rPr>
              <a:t>○病気</a:t>
            </a:r>
            <a:r>
              <a:rPr lang="ja-JP" altLang="en-US" sz="3500" dirty="0">
                <a:latin typeface="HGP創英角ｺﾞｼｯｸUB" pitchFamily="50" charset="-128"/>
                <a:ea typeface="HGP創英角ｺﾞｼｯｸUB" pitchFamily="50" charset="-128"/>
              </a:rPr>
              <a:t>やけがをしたとき</a:t>
            </a:r>
            <a:endParaRPr lang="en-US" altLang="ja-JP" sz="3500" dirty="0">
              <a:latin typeface="HGP創英角ｺﾞｼｯｸUB" pitchFamily="50" charset="-128"/>
              <a:ea typeface="HGP創英角ｺﾞｼｯｸUB" pitchFamily="50" charset="-128"/>
            </a:endParaRPr>
          </a:p>
          <a:p>
            <a:pPr>
              <a:buNone/>
            </a:pPr>
            <a:r>
              <a:rPr lang="ja-JP" altLang="en-US" sz="3500" dirty="0" smtClean="0">
                <a:latin typeface="HGP創英角ｺﾞｼｯｸUB" pitchFamily="50" charset="-128"/>
                <a:ea typeface="HGP創英角ｺﾞｼｯｸUB" pitchFamily="50" charset="-128"/>
              </a:rPr>
              <a:t>○休職</a:t>
            </a:r>
            <a:r>
              <a:rPr lang="ja-JP" altLang="en-US" sz="3500" dirty="0">
                <a:latin typeface="HGP創英角ｺﾞｼｯｸUB" pitchFamily="50" charset="-128"/>
                <a:ea typeface="HGP創英角ｺﾞｼｯｸUB" pitchFamily="50" charset="-128"/>
              </a:rPr>
              <a:t>したとき</a:t>
            </a:r>
            <a:endParaRPr lang="en-US" altLang="ja-JP" sz="3500" dirty="0">
              <a:latin typeface="HGP創英角ｺﾞｼｯｸUB" pitchFamily="50" charset="-128"/>
              <a:ea typeface="HGP創英角ｺﾞｼｯｸUB" pitchFamily="50" charset="-128"/>
            </a:endParaRPr>
          </a:p>
          <a:p>
            <a:pPr>
              <a:buNone/>
            </a:pPr>
            <a:r>
              <a:rPr lang="ja-JP" altLang="en-US" sz="3500" dirty="0" smtClean="0">
                <a:latin typeface="HGP創英角ｺﾞｼｯｸUB" pitchFamily="50" charset="-128"/>
                <a:ea typeface="HGP創英角ｺﾞｼｯｸUB" pitchFamily="50" charset="-128"/>
              </a:rPr>
              <a:t>○災害</a:t>
            </a:r>
            <a:r>
              <a:rPr lang="ja-JP" altLang="en-US" sz="3500" dirty="0">
                <a:latin typeface="HGP創英角ｺﾞｼｯｸUB" pitchFamily="50" charset="-128"/>
                <a:ea typeface="HGP創英角ｺﾞｼｯｸUB" pitchFamily="50" charset="-128"/>
              </a:rPr>
              <a:t>を受けたとき</a:t>
            </a:r>
            <a:endParaRPr lang="en-US" altLang="ja-JP" sz="3500" dirty="0">
              <a:latin typeface="HGP創英角ｺﾞｼｯｸUB" pitchFamily="50" charset="-128"/>
              <a:ea typeface="HGP創英角ｺﾞｼｯｸUB" pitchFamily="50" charset="-128"/>
            </a:endParaRPr>
          </a:p>
          <a:p>
            <a:pPr>
              <a:buNone/>
            </a:pPr>
            <a:r>
              <a:rPr lang="ja-JP" altLang="en-US" sz="3500" dirty="0" smtClean="0">
                <a:latin typeface="HGP創英角ｺﾞｼｯｸUB" pitchFamily="50" charset="-128"/>
                <a:ea typeface="HGP創英角ｺﾞｼｯｸUB" pitchFamily="50" charset="-128"/>
              </a:rPr>
              <a:t>○死亡</a:t>
            </a:r>
            <a:r>
              <a:rPr lang="ja-JP" altLang="en-US" sz="3500" dirty="0">
                <a:latin typeface="HGP創英角ｺﾞｼｯｸUB" pitchFamily="50" charset="-128"/>
                <a:ea typeface="HGP創英角ｺﾞｼｯｸUB" pitchFamily="50" charset="-128"/>
              </a:rPr>
              <a:t>したとき</a:t>
            </a:r>
            <a:endParaRPr lang="en-US" altLang="ja-JP" sz="3500" dirty="0">
              <a:latin typeface="HGP創英角ｺﾞｼｯｸUB" pitchFamily="50" charset="-128"/>
              <a:ea typeface="HGP創英角ｺﾞｼｯｸUB" pitchFamily="50" charset="-128"/>
            </a:endParaRPr>
          </a:p>
          <a:p>
            <a:pPr>
              <a:buNone/>
            </a:pPr>
            <a:r>
              <a:rPr lang="ja-JP" altLang="en-US" sz="3500" dirty="0" smtClean="0">
                <a:latin typeface="HGP創英角ｺﾞｼｯｸUB" pitchFamily="50" charset="-128"/>
                <a:ea typeface="HGP創英角ｺﾞｼｯｸUB" pitchFamily="50" charset="-128"/>
              </a:rPr>
              <a:t>○退職</a:t>
            </a:r>
            <a:r>
              <a:rPr lang="ja-JP" altLang="en-US" sz="3500" dirty="0">
                <a:latin typeface="HGP創英角ｺﾞｼｯｸUB" pitchFamily="50" charset="-128"/>
                <a:ea typeface="HGP創英角ｺﾞｼｯｸUB" pitchFamily="50" charset="-128"/>
              </a:rPr>
              <a:t>したとき　　等</a:t>
            </a:r>
            <a:endParaRPr lang="en-US" altLang="ja-JP" sz="3500" dirty="0">
              <a:latin typeface="HGP創英角ｺﾞｼｯｸUB" pitchFamily="50" charset="-128"/>
              <a:ea typeface="HGP創英角ｺﾞｼｯｸUB" pitchFamily="50" charset="-128"/>
            </a:endParaRPr>
          </a:p>
          <a:p>
            <a:pPr>
              <a:buNone/>
            </a:pPr>
            <a:endParaRPr lang="en-US" altLang="ja-JP" dirty="0">
              <a:latin typeface="HGP創英角ｺﾞｼｯｸUB" pitchFamily="50" charset="-128"/>
              <a:ea typeface="HGP創英角ｺﾞｼｯｸUB" pitchFamily="50" charset="-128"/>
            </a:endParaRPr>
          </a:p>
          <a:p>
            <a:pPr>
              <a:buNone/>
            </a:pPr>
            <a:r>
              <a:rPr lang="ja-JP" altLang="en-US" b="1" dirty="0">
                <a:latin typeface="HG丸ｺﾞｼｯｸM-PRO" pitchFamily="50" charset="-128"/>
                <a:ea typeface="HG丸ｺﾞｼｯｸM-PRO" pitchFamily="50" charset="-128"/>
              </a:rPr>
              <a:t>　　　　　</a:t>
            </a:r>
            <a:endParaRPr lang="en-US" altLang="ja-JP" b="1" dirty="0">
              <a:latin typeface="HG丸ｺﾞｼｯｸM-PRO" pitchFamily="50" charset="-128"/>
              <a:ea typeface="HG丸ｺﾞｼｯｸM-PRO" pitchFamily="50" charset="-128"/>
            </a:endParaRPr>
          </a:p>
        </p:txBody>
      </p:sp>
      <p:pic>
        <p:nvPicPr>
          <p:cNvPr id="39113" name="Picture 2" descr="定年のイラスト（女性）">
            <a:hlinkClick r:id="rId3"/>
          </p:cNvPr>
          <p:cNvPicPr>
            <a:picLocks noChangeAspect="1"/>
          </p:cNvPicPr>
          <p:nvPr/>
        </p:nvPicPr>
        <p:blipFill>
          <a:blip r:embed="rId4"/>
          <a:stretch>
            <a:fillRect/>
          </a:stretch>
        </p:blipFill>
        <p:spPr>
          <a:xfrm>
            <a:off x="6300192" y="3501008"/>
            <a:ext cx="2358990" cy="2570931"/>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additive="base">
                                        <p:cTn id="6" dur="1" fill="hold">
                                          <p:stCondLst>
                                            <p:cond delay="0"/>
                                          </p:stCondLst>
                                        </p:cTn>
                                        <p:tgtEl>
                                          <p:spTgt spid="39111"/>
                                        </p:tgtEl>
                                        <p:attrNameLst>
                                          <p:attrName>style.visibility</p:attrName>
                                        </p:attrNameLst>
                                      </p:cBhvr>
                                      <p:to>
                                        <p:strVal val="visible"/>
                                      </p:to>
                                    </p:set>
                                    <p:anim calcmode="lin" valueType="num">
                                      <p:cBhvr additive="base">
                                        <p:cTn id="7" dur="1000" fill="hold"/>
                                        <p:tgtEl>
                                          <p:spTgt spid="39111"/>
                                        </p:tgtEl>
                                        <p:attrNameLst>
                                          <p:attrName>ppt_x</p:attrName>
                                        </p:attrNameLst>
                                      </p:cBhvr>
                                      <p:tavLst>
                                        <p:tav tm="0">
                                          <p:val>
                                            <p:strVal val="#ppt_x"/>
                                          </p:val>
                                        </p:tav>
                                        <p:tav tm="100000">
                                          <p:val>
                                            <p:strVal val="#ppt_x"/>
                                          </p:val>
                                        </p:tav>
                                      </p:tavLst>
                                    </p:anim>
                                    <p:anim calcmode="lin" valueType="num">
                                      <p:cBhvr additive="base">
                                        <p:cTn id="8" dur="1000" fill="hold"/>
                                        <p:tgtEl>
                                          <p:spTgt spid="391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additive="base">
                                        <p:cTn id="11" dur="1" fill="hold">
                                          <p:stCondLst>
                                            <p:cond delay="0"/>
                                          </p:stCondLst>
                                        </p:cTn>
                                        <p:tgtEl>
                                          <p:spTgt spid="39112">
                                            <p:txEl>
                                              <p:pRg st="0" end="0"/>
                                            </p:txEl>
                                          </p:spTgt>
                                        </p:tgtEl>
                                        <p:attrNameLst>
                                          <p:attrName>style.visibility</p:attrName>
                                        </p:attrNameLst>
                                      </p:cBhvr>
                                      <p:to>
                                        <p:strVal val="visible"/>
                                      </p:to>
                                    </p:set>
                                    <p:anim calcmode="lin" valueType="num">
                                      <p:cBhvr additive="base">
                                        <p:cTn id="12" dur="1000" fill="hold"/>
                                        <p:tgtEl>
                                          <p:spTgt spid="39112">
                                            <p:txEl>
                                              <p:pRg st="0" end="0"/>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9112">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additive="base">
                                        <p:cTn id="15" dur="1" fill="hold">
                                          <p:stCondLst>
                                            <p:cond delay="0"/>
                                          </p:stCondLst>
                                        </p:cTn>
                                        <p:tgtEl>
                                          <p:spTgt spid="39112">
                                            <p:txEl>
                                              <p:pRg st="1" end="1"/>
                                            </p:txEl>
                                          </p:spTgt>
                                        </p:tgtEl>
                                        <p:attrNameLst>
                                          <p:attrName>style.visibility</p:attrName>
                                        </p:attrNameLst>
                                      </p:cBhvr>
                                      <p:to>
                                        <p:strVal val="visible"/>
                                      </p:to>
                                    </p:set>
                                    <p:anim calcmode="lin" valueType="num">
                                      <p:cBhvr additive="base">
                                        <p:cTn id="16" dur="1000" fill="hold"/>
                                        <p:tgtEl>
                                          <p:spTgt spid="39112">
                                            <p:txEl>
                                              <p:pRg st="1" end="1"/>
                                            </p:txEl>
                                          </p:spTgt>
                                        </p:tgtEl>
                                        <p:attrNameLst>
                                          <p:attrName>ppt_x</p:attrName>
                                        </p:attrNameLst>
                                      </p:cBhvr>
                                      <p:tavLst>
                                        <p:tav tm="0">
                                          <p:val>
                                            <p:strVal val="#ppt_x"/>
                                          </p:val>
                                        </p:tav>
                                        <p:tav tm="100000">
                                          <p:val>
                                            <p:strVal val="#ppt_x"/>
                                          </p:val>
                                        </p:tav>
                                      </p:tavLst>
                                    </p:anim>
                                    <p:anim calcmode="lin" valueType="num">
                                      <p:cBhvr additive="base">
                                        <p:cTn id="17" dur="1000" fill="hold"/>
                                        <p:tgtEl>
                                          <p:spTgt spid="39112">
                                            <p:txEl>
                                              <p:pRg st="1" end="1"/>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additive="base">
                                        <p:cTn id="19" dur="1" fill="hold">
                                          <p:stCondLst>
                                            <p:cond delay="0"/>
                                          </p:stCondLst>
                                        </p:cTn>
                                        <p:tgtEl>
                                          <p:spTgt spid="39112">
                                            <p:txEl>
                                              <p:pRg st="2" end="2"/>
                                            </p:txEl>
                                          </p:spTgt>
                                        </p:tgtEl>
                                        <p:attrNameLst>
                                          <p:attrName>style.visibility</p:attrName>
                                        </p:attrNameLst>
                                      </p:cBhvr>
                                      <p:to>
                                        <p:strVal val="visible"/>
                                      </p:to>
                                    </p:set>
                                    <p:anim calcmode="lin" valueType="num">
                                      <p:cBhvr additive="base">
                                        <p:cTn id="20" dur="1000" fill="hold"/>
                                        <p:tgtEl>
                                          <p:spTgt spid="39112">
                                            <p:txEl>
                                              <p:pRg st="2" end="2"/>
                                            </p:txEl>
                                          </p:spTgt>
                                        </p:tgtEl>
                                        <p:attrNameLst>
                                          <p:attrName>ppt_x</p:attrName>
                                        </p:attrNameLst>
                                      </p:cBhvr>
                                      <p:tavLst>
                                        <p:tav tm="0">
                                          <p:val>
                                            <p:strVal val="#ppt_x"/>
                                          </p:val>
                                        </p:tav>
                                        <p:tav tm="100000">
                                          <p:val>
                                            <p:strVal val="#ppt_x"/>
                                          </p:val>
                                        </p:tav>
                                      </p:tavLst>
                                    </p:anim>
                                    <p:anim calcmode="lin" valueType="num">
                                      <p:cBhvr additive="base">
                                        <p:cTn id="21" dur="1000" fill="hold"/>
                                        <p:tgtEl>
                                          <p:spTgt spid="39112">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additive="base">
                                        <p:cTn id="23" dur="1" fill="hold">
                                          <p:stCondLst>
                                            <p:cond delay="0"/>
                                          </p:stCondLst>
                                        </p:cTn>
                                        <p:tgtEl>
                                          <p:spTgt spid="39112">
                                            <p:txEl>
                                              <p:pRg st="3" end="3"/>
                                            </p:txEl>
                                          </p:spTgt>
                                        </p:tgtEl>
                                        <p:attrNameLst>
                                          <p:attrName>style.visibility</p:attrName>
                                        </p:attrNameLst>
                                      </p:cBhvr>
                                      <p:to>
                                        <p:strVal val="visible"/>
                                      </p:to>
                                    </p:set>
                                    <p:anim calcmode="lin" valueType="num">
                                      <p:cBhvr additive="base">
                                        <p:cTn id="24" dur="1000" fill="hold"/>
                                        <p:tgtEl>
                                          <p:spTgt spid="39112">
                                            <p:txEl>
                                              <p:pRg st="3" end="3"/>
                                            </p:txEl>
                                          </p:spTgt>
                                        </p:tgtEl>
                                        <p:attrNameLst>
                                          <p:attrName>ppt_x</p:attrName>
                                        </p:attrNameLst>
                                      </p:cBhvr>
                                      <p:tavLst>
                                        <p:tav tm="0">
                                          <p:val>
                                            <p:strVal val="#ppt_x"/>
                                          </p:val>
                                        </p:tav>
                                        <p:tav tm="100000">
                                          <p:val>
                                            <p:strVal val="#ppt_x"/>
                                          </p:val>
                                        </p:tav>
                                      </p:tavLst>
                                    </p:anim>
                                    <p:anim calcmode="lin" valueType="num">
                                      <p:cBhvr additive="base">
                                        <p:cTn id="25" dur="1000" fill="hold"/>
                                        <p:tgtEl>
                                          <p:spTgt spid="39112">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additive="base">
                                        <p:cTn id="27" dur="1" fill="hold">
                                          <p:stCondLst>
                                            <p:cond delay="0"/>
                                          </p:stCondLst>
                                        </p:cTn>
                                        <p:tgtEl>
                                          <p:spTgt spid="39112">
                                            <p:txEl>
                                              <p:pRg st="4" end="4"/>
                                            </p:txEl>
                                          </p:spTgt>
                                        </p:tgtEl>
                                        <p:attrNameLst>
                                          <p:attrName>style.visibility</p:attrName>
                                        </p:attrNameLst>
                                      </p:cBhvr>
                                      <p:to>
                                        <p:strVal val="visible"/>
                                      </p:to>
                                    </p:set>
                                    <p:anim calcmode="lin" valueType="num">
                                      <p:cBhvr additive="base">
                                        <p:cTn id="28" dur="1000" fill="hold"/>
                                        <p:tgtEl>
                                          <p:spTgt spid="39112">
                                            <p:txEl>
                                              <p:pRg st="4" end="4"/>
                                            </p:txEl>
                                          </p:spTgt>
                                        </p:tgtEl>
                                        <p:attrNameLst>
                                          <p:attrName>ppt_x</p:attrName>
                                        </p:attrNameLst>
                                      </p:cBhvr>
                                      <p:tavLst>
                                        <p:tav tm="0">
                                          <p:val>
                                            <p:strVal val="#ppt_x"/>
                                          </p:val>
                                        </p:tav>
                                        <p:tav tm="100000">
                                          <p:val>
                                            <p:strVal val="#ppt_x"/>
                                          </p:val>
                                        </p:tav>
                                      </p:tavLst>
                                    </p:anim>
                                    <p:anim calcmode="lin" valueType="num">
                                      <p:cBhvr additive="base">
                                        <p:cTn id="29" dur="1000" fill="hold"/>
                                        <p:tgtEl>
                                          <p:spTgt spid="39112">
                                            <p:txEl>
                                              <p:pRg st="4" end="4"/>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additive="base">
                                        <p:cTn id="31" dur="1" fill="hold">
                                          <p:stCondLst>
                                            <p:cond delay="0"/>
                                          </p:stCondLst>
                                        </p:cTn>
                                        <p:tgtEl>
                                          <p:spTgt spid="39112">
                                            <p:txEl>
                                              <p:pRg st="5" end="5"/>
                                            </p:txEl>
                                          </p:spTgt>
                                        </p:tgtEl>
                                        <p:attrNameLst>
                                          <p:attrName>style.visibility</p:attrName>
                                        </p:attrNameLst>
                                      </p:cBhvr>
                                      <p:to>
                                        <p:strVal val="visible"/>
                                      </p:to>
                                    </p:set>
                                    <p:anim calcmode="lin" valueType="num">
                                      <p:cBhvr additive="base">
                                        <p:cTn id="32" dur="1000" fill="hold"/>
                                        <p:tgtEl>
                                          <p:spTgt spid="39112">
                                            <p:txEl>
                                              <p:pRg st="5" end="5"/>
                                            </p:txEl>
                                          </p:spTgt>
                                        </p:tgtEl>
                                        <p:attrNameLst>
                                          <p:attrName>ppt_x</p:attrName>
                                        </p:attrNameLst>
                                      </p:cBhvr>
                                      <p:tavLst>
                                        <p:tav tm="0">
                                          <p:val>
                                            <p:strVal val="#ppt_x"/>
                                          </p:val>
                                        </p:tav>
                                        <p:tav tm="100000">
                                          <p:val>
                                            <p:strVal val="#ppt_x"/>
                                          </p:val>
                                        </p:tav>
                                      </p:tavLst>
                                    </p:anim>
                                    <p:anim calcmode="lin" valueType="num">
                                      <p:cBhvr additive="base">
                                        <p:cTn id="33" dur="1000" fill="hold"/>
                                        <p:tgtEl>
                                          <p:spTgt spid="39112">
                                            <p:txEl>
                                              <p:pRg st="5" end="5"/>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additive="base">
                                        <p:cTn id="35" dur="1" fill="hold">
                                          <p:stCondLst>
                                            <p:cond delay="0"/>
                                          </p:stCondLst>
                                        </p:cTn>
                                        <p:tgtEl>
                                          <p:spTgt spid="39112">
                                            <p:txEl>
                                              <p:pRg st="6" end="6"/>
                                            </p:txEl>
                                          </p:spTgt>
                                        </p:tgtEl>
                                        <p:attrNameLst>
                                          <p:attrName>style.visibility</p:attrName>
                                        </p:attrNameLst>
                                      </p:cBhvr>
                                      <p:to>
                                        <p:strVal val="visible"/>
                                      </p:to>
                                    </p:set>
                                    <p:anim calcmode="lin" valueType="num">
                                      <p:cBhvr additive="base">
                                        <p:cTn id="36" dur="1000" fill="hold"/>
                                        <p:tgtEl>
                                          <p:spTgt spid="39112">
                                            <p:txEl>
                                              <p:pRg st="6" end="6"/>
                                            </p:txEl>
                                          </p:spTgt>
                                        </p:tgtEl>
                                        <p:attrNameLst>
                                          <p:attrName>ppt_x</p:attrName>
                                        </p:attrNameLst>
                                      </p:cBhvr>
                                      <p:tavLst>
                                        <p:tav tm="0">
                                          <p:val>
                                            <p:strVal val="#ppt_x"/>
                                          </p:val>
                                        </p:tav>
                                        <p:tav tm="100000">
                                          <p:val>
                                            <p:strVal val="#ppt_x"/>
                                          </p:val>
                                        </p:tav>
                                      </p:tavLst>
                                    </p:anim>
                                    <p:anim calcmode="lin" valueType="num">
                                      <p:cBhvr additive="base">
                                        <p:cTn id="37" dur="1000" fill="hold"/>
                                        <p:tgtEl>
                                          <p:spTgt spid="39112">
                                            <p:txEl>
                                              <p:pRg st="6" end="6"/>
                                            </p:txEl>
                                          </p:spTgt>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additive="base">
                                        <p:cTn id="39" dur="1" fill="hold">
                                          <p:stCondLst>
                                            <p:cond delay="0"/>
                                          </p:stCondLst>
                                        </p:cTn>
                                        <p:tgtEl>
                                          <p:spTgt spid="39112">
                                            <p:txEl>
                                              <p:pRg st="7" end="7"/>
                                            </p:txEl>
                                          </p:spTgt>
                                        </p:tgtEl>
                                        <p:attrNameLst>
                                          <p:attrName>style.visibility</p:attrName>
                                        </p:attrNameLst>
                                      </p:cBhvr>
                                      <p:to>
                                        <p:strVal val="visible"/>
                                      </p:to>
                                    </p:set>
                                    <p:anim calcmode="lin" valueType="num">
                                      <p:cBhvr additive="base">
                                        <p:cTn id="40" dur="1000" fill="hold"/>
                                        <p:tgtEl>
                                          <p:spTgt spid="39112">
                                            <p:txEl>
                                              <p:pRg st="7" end="7"/>
                                            </p:txEl>
                                          </p:spTgt>
                                        </p:tgtEl>
                                        <p:attrNameLst>
                                          <p:attrName>ppt_x</p:attrName>
                                        </p:attrNameLst>
                                      </p:cBhvr>
                                      <p:tavLst>
                                        <p:tav tm="0">
                                          <p:val>
                                            <p:strVal val="#ppt_x"/>
                                          </p:val>
                                        </p:tav>
                                        <p:tav tm="100000">
                                          <p:val>
                                            <p:strVal val="#ppt_x"/>
                                          </p:val>
                                        </p:tav>
                                      </p:tavLst>
                                    </p:anim>
                                    <p:anim calcmode="lin" valueType="num">
                                      <p:cBhvr additive="base">
                                        <p:cTn id="41" dur="1000" fill="hold"/>
                                        <p:tgtEl>
                                          <p:spTgt spid="3911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 name="角丸四角形吹き出し 14"/>
          <p:cNvSpPr/>
          <p:nvPr/>
        </p:nvSpPr>
        <p:spPr>
          <a:xfrm>
            <a:off x="5715000" y="3048000"/>
            <a:ext cx="2362200" cy="990600"/>
          </a:xfrm>
          <a:prstGeom prst="wedgeRoundRectCallout">
            <a:avLst>
              <a:gd name="adj1" fmla="val -41204"/>
              <a:gd name="adj2" fmla="val 69787"/>
              <a:gd name="adj3" fmla="val 16667"/>
            </a:avLst>
          </a:prstGeom>
          <a:solidFill>
            <a:srgbClr val="FFFFFF"/>
          </a:solidFill>
          <a:ln w="38100" cap="flat" cmpd="sng">
            <a:solidFill>
              <a:srgbClr val="808080"/>
            </a:solidFill>
            <a:prstDash val="solid"/>
            <a:round/>
            <a:headEnd type="none" w="med" len="med"/>
            <a:tailEnd type="none" w="med" len="med"/>
          </a:ln>
        </p:spPr>
        <p:txBody>
          <a:bodyPr anchor="t"/>
          <a:lstStyle/>
          <a:p>
            <a:r>
              <a:rPr lang="ja-JP" altLang="en-US" sz="2400" b="1" u="none">
                <a:latin typeface="HG丸ｺﾞｼｯｸM-PRO" pitchFamily="50" charset="-128"/>
                <a:ea typeface="HG丸ｺﾞｼｯｸM-PRO" pitchFamily="50" charset="-128"/>
              </a:rPr>
              <a:t>文書等で確認しましょう！</a:t>
            </a:r>
          </a:p>
        </p:txBody>
      </p:sp>
      <p:pic>
        <p:nvPicPr>
          <p:cNvPr id="40142" name="Picture 2" descr="テストの問題用紙のイラスト"/>
          <p:cNvPicPr>
            <a:picLocks noChangeAspect="1"/>
          </p:cNvPicPr>
          <p:nvPr/>
        </p:nvPicPr>
        <p:blipFill>
          <a:blip r:embed="rId3"/>
          <a:stretch>
            <a:fillRect/>
          </a:stretch>
        </p:blipFill>
        <p:spPr>
          <a:xfrm>
            <a:off x="4419600" y="4191000"/>
            <a:ext cx="1714500" cy="1714500"/>
          </a:xfrm>
          <a:prstGeom prst="rect">
            <a:avLst/>
          </a:prstGeom>
          <a:noFill/>
          <a:ln w="9525">
            <a:noFill/>
          </a:ln>
        </p:spPr>
      </p:pic>
      <p:pic>
        <p:nvPicPr>
          <p:cNvPr id="40143" name="Picture 4" descr="http://4.bp.blogspot.com/-2IDoSLEup_g/VA7mFa2BFuI/AAAAAAAAmKk/iXbjMjfC6ks/s800/placard_woman_4laugh.png"/>
          <p:cNvPicPr>
            <a:picLocks noChangeAspect="1"/>
          </p:cNvPicPr>
          <p:nvPr/>
        </p:nvPicPr>
        <p:blipFill>
          <a:blip r:embed="rId4"/>
          <a:stretch>
            <a:fillRect/>
          </a:stretch>
        </p:blipFill>
        <p:spPr>
          <a:xfrm>
            <a:off x="323528" y="620688"/>
            <a:ext cx="4673600" cy="6096000"/>
          </a:xfrm>
          <a:prstGeom prst="rect">
            <a:avLst/>
          </a:prstGeom>
          <a:noFill/>
          <a:ln w="9525">
            <a:noFill/>
          </a:ln>
        </p:spPr>
      </p:pic>
      <p:sp>
        <p:nvSpPr>
          <p:cNvPr id="40144" name="タイトル 6"/>
          <p:cNvSpPr>
            <a:spLocks noGrp="1"/>
          </p:cNvSpPr>
          <p:nvPr>
            <p:ph type="title"/>
          </p:nvPr>
        </p:nvSpPr>
        <p:spPr>
          <a:xfrm>
            <a:off x="755576" y="33603"/>
            <a:ext cx="3581400" cy="733425"/>
          </a:xfrm>
          <a:ln/>
        </p:spPr>
        <p:txBody>
          <a:bodyPr wrap="square" lIns="91440" tIns="45720" rIns="91440" bIns="45720" anchor="t"/>
          <a:lstStyle/>
          <a:p>
            <a:pPr algn="l"/>
            <a:r>
              <a:rPr lang="ja-JP" altLang="en-US" sz="3600" b="1" dirty="0">
                <a:solidFill>
                  <a:schemeClr val="tx1"/>
                </a:solidFill>
                <a:latin typeface="HG丸ｺﾞｼｯｸM-PRO" pitchFamily="50" charset="-128"/>
                <a:ea typeface="HG丸ｺﾞｼｯｸM-PRO" pitchFamily="50" charset="-128"/>
              </a:rPr>
              <a:t>共済フォーラム</a:t>
            </a:r>
          </a:p>
        </p:txBody>
      </p:sp>
      <p:sp>
        <p:nvSpPr>
          <p:cNvPr id="40145" name="タイトル 6"/>
          <p:cNvSpPr/>
          <p:nvPr/>
        </p:nvSpPr>
        <p:spPr>
          <a:xfrm>
            <a:off x="5638800" y="381000"/>
            <a:ext cx="2209800" cy="762000"/>
          </a:xfrm>
          <a:prstGeom prst="rect">
            <a:avLst/>
          </a:prstGeom>
          <a:noFill/>
          <a:ln w="9525">
            <a:noFill/>
          </a:ln>
        </p:spPr>
        <p:txBody>
          <a:bodyPr anchor="t"/>
          <a:lstStyle/>
          <a:p>
            <a:pPr eaLnBrk="0" hangingPunct="0"/>
            <a:r>
              <a:rPr lang="ja-JP" altLang="en-US" sz="3600" b="1" u="none">
                <a:latin typeface="HG丸ｺﾞｼｯｸM-PRO" pitchFamily="50" charset="-128"/>
                <a:ea typeface="HG丸ｺﾞｼｯｸM-PRO" pitchFamily="50" charset="-128"/>
              </a:rPr>
              <a:t>福利高知</a:t>
            </a:r>
          </a:p>
          <a:p>
            <a:pPr eaLnBrk="0" hangingPunct="0"/>
            <a:endParaRPr lang="ja-JP" altLang="en-US" sz="4400" u="none">
              <a:solidFill>
                <a:schemeClr val="bg1"/>
              </a:solidFill>
              <a:latin typeface="Arial" panose="020B0604020202020204"/>
              <a:ea typeface="ＭＳ Ｐゴシック" panose="020B0600070205080204" pitchFamily="50" charset="-128"/>
            </a:endParaRPr>
          </a:p>
        </p:txBody>
      </p:sp>
      <p:sp>
        <p:nvSpPr>
          <p:cNvPr id="40146" name="フローチャート: 処理 11"/>
          <p:cNvSpPr/>
          <p:nvPr/>
        </p:nvSpPr>
        <p:spPr>
          <a:xfrm>
            <a:off x="1066800" y="762000"/>
            <a:ext cx="3733800" cy="2133600"/>
          </a:xfrm>
          <a:prstGeom prst="flowChartProcess">
            <a:avLst/>
          </a:prstGeom>
          <a:noFill/>
          <a:ln w="9525">
            <a:noFill/>
          </a:ln>
        </p:spPr>
        <p:txBody>
          <a:bodyPr anchor="t"/>
          <a:lstStyle/>
          <a:p>
            <a:r>
              <a:rPr lang="ja-JP" altLang="en-US" sz="2800" b="1" u="none">
                <a:latin typeface="HG丸ｺﾞｼｯｸM-PRO" pitchFamily="50" charset="-128"/>
                <a:ea typeface="HG丸ｺﾞｼｯｸM-PRO" pitchFamily="50" charset="-128"/>
              </a:rPr>
              <a:t>内容は現時点のものです。見直しや廃止等も考えられます。また全員の方に該当するとは限りません。</a:t>
            </a:r>
          </a:p>
        </p:txBody>
      </p:sp>
      <p:pic>
        <p:nvPicPr>
          <p:cNvPr id="2" name="コンテンツ プレースホルダー 1"/>
          <p:cNvPicPr>
            <a:picLocks noGrp="1" noChangeAspect="1"/>
          </p:cNvPicPr>
          <p:nvPr>
            <p:ph sz="half" idx="4294967295"/>
          </p:nvPr>
        </p:nvPicPr>
        <p:blipFill>
          <a:blip r:embed="rId5" cstate="print">
            <a:extLst>
              <a:ext uri="{28A0092B-C50C-407E-A947-70E740481C1C}">
                <a14:useLocalDpi xmlns:a14="http://schemas.microsoft.com/office/drawing/2010/main" val="0"/>
              </a:ext>
            </a:extLst>
          </a:blip>
          <a:stretch>
            <a:fillRect/>
          </a:stretch>
        </p:blipFill>
        <p:spPr>
          <a:xfrm>
            <a:off x="4800600" y="1114425"/>
            <a:ext cx="3614081" cy="5111750"/>
          </a:xfrm>
          <a:ln/>
        </p:spPr>
      </p:pic>
      <p:pic>
        <p:nvPicPr>
          <p:cNvPr id="3" name="図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5576" y="1556792"/>
            <a:ext cx="3638624" cy="5146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fill="hold"/>
                                        <p:tgtEl>
                                          <p:spTgt spid="40143"/>
                                        </p:tgtEl>
                                        <p:attrNameLst>
                                          <p:attrName>ppt_x</p:attrName>
                                        </p:attrNameLst>
                                      </p:cBhvr>
                                      <p:tavLst>
                                        <p:tav tm="0">
                                          <p:val>
                                            <p:strVal val="ppt_x"/>
                                          </p:val>
                                        </p:tav>
                                        <p:tav tm="100000">
                                          <p:val>
                                            <p:strVal val="ppt_x"/>
                                          </p:val>
                                        </p:tav>
                                      </p:tavLst>
                                    </p:anim>
                                    <p:anim calcmode="lin" valueType="num">
                                      <p:cBhvr additive="base">
                                        <p:cTn id="7" dur="1000" fill="hold"/>
                                        <p:tgtEl>
                                          <p:spTgt spid="40143"/>
                                        </p:tgtEl>
                                        <p:attrNameLst>
                                          <p:attrName>ppt_y</p:attrName>
                                        </p:attrNameLst>
                                      </p:cBhvr>
                                      <p:tavLst>
                                        <p:tav tm="0">
                                          <p:val>
                                            <p:strVal val="ppt_y"/>
                                          </p:val>
                                        </p:tav>
                                        <p:tav tm="100000">
                                          <p:val>
                                            <p:strVal val="1+ppt_h/2"/>
                                          </p:val>
                                        </p:tav>
                                      </p:tavLst>
                                    </p:anim>
                                    <p:set>
                                      <p:cBhvr additive="base">
                                        <p:cTn id="8" dur="1" fill="hold">
                                          <p:stCondLst>
                                            <p:cond delay="999"/>
                                          </p:stCondLst>
                                        </p:cTn>
                                        <p:tgtEl>
                                          <p:spTgt spid="40143"/>
                                        </p:tgtEl>
                                        <p:attrNameLst>
                                          <p:attrName>style.visibility</p:attrName>
                                        </p:attrNameLst>
                                      </p:cBhvr>
                                      <p:to>
                                        <p:strVal val="hidden"/>
                                      </p:to>
                                    </p:set>
                                  </p:childTnLst>
                                </p:cTn>
                              </p:par>
                              <p:par>
                                <p:cTn id="9" presetID="2" presetClass="exit" presetSubtype="4" fill="hold" nodeType="withEffect">
                                  <p:stCondLst>
                                    <p:cond delay="0"/>
                                  </p:stCondLst>
                                  <p:childTnLst>
                                    <p:anim calcmode="lin" valueType="num">
                                      <p:cBhvr additive="base">
                                        <p:cTn id="10" dur="1000" fill="hold"/>
                                        <p:tgtEl>
                                          <p:spTgt spid="40146">
                                            <p:txEl>
                                              <p:pRg st="0" end="0"/>
                                            </p:txEl>
                                          </p:spTgt>
                                        </p:tgtEl>
                                        <p:attrNameLst>
                                          <p:attrName>ppt_x</p:attrName>
                                        </p:attrNameLst>
                                      </p:cBhvr>
                                      <p:tavLst>
                                        <p:tav tm="0">
                                          <p:val>
                                            <p:strVal val="ppt_x"/>
                                          </p:val>
                                        </p:tav>
                                        <p:tav tm="100000">
                                          <p:val>
                                            <p:strVal val="ppt_x"/>
                                          </p:val>
                                        </p:tav>
                                      </p:tavLst>
                                    </p:anim>
                                    <p:anim calcmode="lin" valueType="num">
                                      <p:cBhvr additive="base">
                                        <p:cTn id="11" dur="1000" fill="hold"/>
                                        <p:tgtEl>
                                          <p:spTgt spid="40146">
                                            <p:txEl>
                                              <p:pRg st="0" end="0"/>
                                            </p:txEl>
                                          </p:spTgt>
                                        </p:tgtEl>
                                        <p:attrNameLst>
                                          <p:attrName>ppt_y</p:attrName>
                                        </p:attrNameLst>
                                      </p:cBhvr>
                                      <p:tavLst>
                                        <p:tav tm="0">
                                          <p:val>
                                            <p:strVal val="ppt_y"/>
                                          </p:val>
                                        </p:tav>
                                        <p:tav tm="100000">
                                          <p:val>
                                            <p:strVal val="1+ppt_h/2"/>
                                          </p:val>
                                        </p:tav>
                                      </p:tavLst>
                                    </p:anim>
                                    <p:set>
                                      <p:cBhvr additive="base">
                                        <p:cTn id="12" dur="1" fill="hold">
                                          <p:stCondLst>
                                            <p:cond delay="999"/>
                                          </p:stCondLst>
                                        </p:cTn>
                                        <p:tgtEl>
                                          <p:spTgt spid="40146">
                                            <p:txEl>
                                              <p:pRg st="0" end="0"/>
                                            </p:txEl>
                                          </p:spTgt>
                                        </p:tgtEl>
                                        <p:attrNameLst>
                                          <p:attrName>style.visibility</p:attrName>
                                        </p:attrNameLst>
                                      </p:cBhvr>
                                      <p:to>
                                        <p:strVal val="hidden"/>
                                      </p:to>
                                    </p:set>
                                  </p:childTnLst>
                                </p:cTn>
                              </p:par>
                            </p:childTnLst>
                          </p:cTn>
                        </p:par>
                        <p:par>
                          <p:cTn id="13" fill="hold">
                            <p:stCondLst>
                              <p:cond delay="1000"/>
                            </p:stCondLst>
                            <p:childTnLst>
                              <p:par>
                                <p:cTn id="14" presetID="2" presetClass="exit" presetSubtype="4" fill="hold" nodeType="afterEffect">
                                  <p:stCondLst>
                                    <p:cond delay="0"/>
                                  </p:stCondLst>
                                  <p:childTnLst>
                                    <p:anim calcmode="lin" valueType="num">
                                      <p:cBhvr additive="base">
                                        <p:cTn id="15" dur="1000" fill="hold"/>
                                        <p:tgtEl>
                                          <p:spTgt spid="40142"/>
                                        </p:tgtEl>
                                        <p:attrNameLst>
                                          <p:attrName>ppt_x</p:attrName>
                                        </p:attrNameLst>
                                      </p:cBhvr>
                                      <p:tavLst>
                                        <p:tav tm="0">
                                          <p:val>
                                            <p:strVal val="ppt_x"/>
                                          </p:val>
                                        </p:tav>
                                        <p:tav tm="100000">
                                          <p:val>
                                            <p:strVal val="ppt_x"/>
                                          </p:val>
                                        </p:tav>
                                      </p:tavLst>
                                    </p:anim>
                                    <p:anim calcmode="lin" valueType="num">
                                      <p:cBhvr additive="base">
                                        <p:cTn id="16" dur="1000" fill="hold"/>
                                        <p:tgtEl>
                                          <p:spTgt spid="40142"/>
                                        </p:tgtEl>
                                        <p:attrNameLst>
                                          <p:attrName>ppt_y</p:attrName>
                                        </p:attrNameLst>
                                      </p:cBhvr>
                                      <p:tavLst>
                                        <p:tav tm="0">
                                          <p:val>
                                            <p:strVal val="ppt_y"/>
                                          </p:val>
                                        </p:tav>
                                        <p:tav tm="100000">
                                          <p:val>
                                            <p:strVal val="1+ppt_h/2"/>
                                          </p:val>
                                        </p:tav>
                                      </p:tavLst>
                                    </p:anim>
                                    <p:set>
                                      <p:cBhvr additive="base">
                                        <p:cTn id="17" dur="1" fill="hold">
                                          <p:stCondLst>
                                            <p:cond delay="999"/>
                                          </p:stCondLst>
                                        </p:cTn>
                                        <p:tgtEl>
                                          <p:spTgt spid="40142"/>
                                        </p:tgtEl>
                                        <p:attrNameLst>
                                          <p:attrName>style.visibility</p:attrName>
                                        </p:attrNameLst>
                                      </p:cBhvr>
                                      <p:to>
                                        <p:strVal val="hidden"/>
                                      </p:to>
                                    </p:set>
                                  </p:childTnLst>
                                </p:cTn>
                              </p:par>
                              <p:par>
                                <p:cTn id="18" presetID="2" presetClass="exit" presetSubtype="4" fill="hold" grpId="0" nodeType="withEffect">
                                  <p:stCondLst>
                                    <p:cond delay="0"/>
                                  </p:stCondLst>
                                  <p:childTnLst>
                                    <p:anim calcmode="lin" valueType="num">
                                      <p:cBhvr additive="base">
                                        <p:cTn id="19" dur="1000" fill="hold"/>
                                        <p:tgtEl>
                                          <p:spTgt spid="40141"/>
                                        </p:tgtEl>
                                        <p:attrNameLst>
                                          <p:attrName>ppt_x</p:attrName>
                                        </p:attrNameLst>
                                      </p:cBhvr>
                                      <p:tavLst>
                                        <p:tav tm="0">
                                          <p:val>
                                            <p:strVal val="ppt_x"/>
                                          </p:val>
                                        </p:tav>
                                        <p:tav tm="100000">
                                          <p:val>
                                            <p:strVal val="ppt_x"/>
                                          </p:val>
                                        </p:tav>
                                      </p:tavLst>
                                    </p:anim>
                                    <p:anim calcmode="lin" valueType="num">
                                      <p:cBhvr additive="base">
                                        <p:cTn id="20" dur="1000" fill="hold"/>
                                        <p:tgtEl>
                                          <p:spTgt spid="40141"/>
                                        </p:tgtEl>
                                        <p:attrNameLst>
                                          <p:attrName>ppt_y</p:attrName>
                                        </p:attrNameLst>
                                      </p:cBhvr>
                                      <p:tavLst>
                                        <p:tav tm="0">
                                          <p:val>
                                            <p:strVal val="ppt_y"/>
                                          </p:val>
                                        </p:tav>
                                        <p:tav tm="100000">
                                          <p:val>
                                            <p:strVal val="1+ppt_h/2"/>
                                          </p:val>
                                        </p:tav>
                                      </p:tavLst>
                                    </p:anim>
                                    <p:set>
                                      <p:cBhvr additive="base">
                                        <p:cTn id="21" dur="1" fill="hold">
                                          <p:stCondLst>
                                            <p:cond delay="999"/>
                                          </p:stCondLst>
                                        </p:cTn>
                                        <p:tgtEl>
                                          <p:spTgt spid="4014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additive="base">
                                        <p:cTn id="25" dur="1" fill="hold">
                                          <p:stCondLst>
                                            <p:cond delay="0"/>
                                          </p:stCondLst>
                                        </p:cTn>
                                        <p:tgtEl>
                                          <p:spTgt spid="40144"/>
                                        </p:tgtEl>
                                        <p:attrNameLst>
                                          <p:attrName>style.visibility</p:attrName>
                                        </p:attrNameLst>
                                      </p:cBhvr>
                                      <p:to>
                                        <p:strVal val="visible"/>
                                      </p:to>
                                    </p:set>
                                    <p:anim calcmode="lin" valueType="num">
                                      <p:cBhvr additive="base">
                                        <p:cTn id="26" dur="1000" fill="hold"/>
                                        <p:tgtEl>
                                          <p:spTgt spid="40144"/>
                                        </p:tgtEl>
                                        <p:attrNameLst>
                                          <p:attrName>ppt_x</p:attrName>
                                        </p:attrNameLst>
                                      </p:cBhvr>
                                      <p:tavLst>
                                        <p:tav tm="0">
                                          <p:val>
                                            <p:strVal val="#ppt_x"/>
                                          </p:val>
                                        </p:tav>
                                        <p:tav tm="100000">
                                          <p:val>
                                            <p:strVal val="#ppt_x"/>
                                          </p:val>
                                        </p:tav>
                                      </p:tavLst>
                                    </p:anim>
                                    <p:anim calcmode="lin" valueType="num">
                                      <p:cBhvr additive="base">
                                        <p:cTn id="27" dur="1000" fill="hold"/>
                                        <p:tgtEl>
                                          <p:spTgt spid="40144"/>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nodeType="afterEffect">
                                  <p:stCondLst>
                                    <p:cond delay="0"/>
                                  </p:stCondLst>
                                  <p:childTnLst>
                                    <p:set>
                                      <p:cBhvr additive="base">
                                        <p:cTn id="34" dur="1" fill="hold">
                                          <p:stCondLst>
                                            <p:cond delay="0"/>
                                          </p:stCondLst>
                                        </p:cTn>
                                        <p:tgtEl>
                                          <p:spTgt spid="40145"/>
                                        </p:tgtEl>
                                        <p:attrNameLst>
                                          <p:attrName>style.visibility</p:attrName>
                                        </p:attrNameLst>
                                      </p:cBhvr>
                                      <p:to>
                                        <p:strVal val="visible"/>
                                      </p:to>
                                    </p:set>
                                    <p:anim calcmode="lin" valueType="num">
                                      <p:cBhvr additive="base">
                                        <p:cTn id="35" dur="1000" fill="hold"/>
                                        <p:tgtEl>
                                          <p:spTgt spid="40145"/>
                                        </p:tgtEl>
                                        <p:attrNameLst>
                                          <p:attrName>ppt_x</p:attrName>
                                        </p:attrNameLst>
                                      </p:cBhvr>
                                      <p:tavLst>
                                        <p:tav tm="0">
                                          <p:val>
                                            <p:strVal val="#ppt_x"/>
                                          </p:val>
                                        </p:tav>
                                        <p:tav tm="100000">
                                          <p:val>
                                            <p:strVal val="#ppt_x"/>
                                          </p:val>
                                        </p:tav>
                                      </p:tavLst>
                                    </p:anim>
                                    <p:anim calcmode="lin" valueType="num">
                                      <p:cBhvr additive="base">
                                        <p:cTn id="36" dur="1000" fill="hold"/>
                                        <p:tgtEl>
                                          <p:spTgt spid="4014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additive="base">
                                        <p:cTn id="39" dur="500" fill="hold"/>
                                        <p:tgtEl>
                                          <p:spTgt spid="2"/>
                                        </p:tgtEl>
                                        <p:attrNameLst>
                                          <p:attrName>ppt_x</p:attrName>
                                        </p:attrNameLst>
                                      </p:cBhvr>
                                      <p:tavLst>
                                        <p:tav tm="0">
                                          <p:val>
                                            <p:strVal val="#ppt_x"/>
                                          </p:val>
                                        </p:tav>
                                        <p:tav tm="100000">
                                          <p:val>
                                            <p:strVal val="#ppt_x"/>
                                          </p:val>
                                        </p:tav>
                                      </p:tavLst>
                                    </p:anim>
                                    <p:anim calcmode="lin" valueType="num">
                                      <p:cBhvr additive="base">
                                        <p:cTn id="4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41" grpId="0" animBg="1"/>
      <p:bldP spid="40144" grpId="1" animBg="1"/>
      <p:bldP spid="40145" grpId="2"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タイトル 5"/>
          <p:cNvSpPr>
            <a:spLocks noGrp="1"/>
          </p:cNvSpPr>
          <p:nvPr>
            <p:ph type="title" idx="4294967295"/>
          </p:nvPr>
        </p:nvSpPr>
        <p:spPr>
          <a:xfrm>
            <a:off x="457200" y="260648"/>
            <a:ext cx="8686800" cy="592138"/>
          </a:xfrm>
          <a:ln/>
        </p:spPr>
        <p:txBody>
          <a:bodyPr wrap="square" lIns="91440" tIns="45720" rIns="91440" bIns="45720" anchor="t">
            <a:normAutofit fontScale="90000"/>
          </a:bodyPr>
          <a:lstStyle/>
          <a:p>
            <a:r>
              <a:rPr lang="ja-JP" altLang="en-US" dirty="0">
                <a:solidFill>
                  <a:schemeClr val="tx1"/>
                </a:solidFill>
                <a:latin typeface="HGP創英角ｺﾞｼｯｸUB" pitchFamily="50" charset="-128"/>
                <a:ea typeface="HGP創英角ｺﾞｼｯｸUB" pitchFamily="50" charset="-128"/>
              </a:rPr>
              <a:t>公立学校共済組合高知支部ＨＰ</a:t>
            </a:r>
            <a:endParaRPr lang="ja-JP" altLang="en-US" dirty="0">
              <a:latin typeface="HGP創英角ｺﾞｼｯｸUB" pitchFamily="50" charset="-128"/>
              <a:ea typeface="HGP創英角ｺﾞｼｯｸUB" pitchFamily="50" charset="-128"/>
            </a:endParaRPr>
          </a:p>
        </p:txBody>
      </p:sp>
      <p:pic>
        <p:nvPicPr>
          <p:cNvPr id="77826" name="Picture 2"/>
          <p:cNvPicPr>
            <a:picLocks noChangeAspect="1"/>
          </p:cNvPicPr>
          <p:nvPr/>
        </p:nvPicPr>
        <p:blipFill>
          <a:blip r:embed="rId3"/>
          <a:stretch>
            <a:fillRect/>
          </a:stretch>
        </p:blipFill>
        <p:spPr>
          <a:xfrm>
            <a:off x="611560" y="1124744"/>
            <a:ext cx="7920880" cy="4795437"/>
          </a:xfrm>
          <a:prstGeom prst="rect">
            <a:avLst/>
          </a:prstGeom>
          <a:noFill/>
          <a:ln w="9525">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68" name="Picture 4" descr="http://3.bp.blogspot.com/-sxWw_5VqEKM/UNLYeJijv0I/AAAAAAAAIJE/7CIzTeEQejE/s1600/hiragana_05_o.png"/>
          <p:cNvPicPr>
            <a:picLocks noChangeAspect="1"/>
          </p:cNvPicPr>
          <p:nvPr/>
        </p:nvPicPr>
        <p:blipFill>
          <a:blip r:embed="rId3"/>
          <a:stretch>
            <a:fillRect/>
          </a:stretch>
        </p:blipFill>
        <p:spPr>
          <a:xfrm rot="21048284">
            <a:off x="894885" y="920862"/>
            <a:ext cx="3088286" cy="2893116"/>
          </a:xfrm>
          <a:prstGeom prst="rect">
            <a:avLst/>
          </a:prstGeom>
          <a:noFill/>
          <a:ln w="9525">
            <a:noFill/>
          </a:ln>
        </p:spPr>
      </p:pic>
      <p:pic>
        <p:nvPicPr>
          <p:cNvPr id="44269" name="Picture 12" descr="http://2.bp.blogspot.com/-96EwpCsYIKw/UNLZPoS78WI/AAAAAAAAIRo/7h8Xt8haPI0/s1600/hiragana_74_wa.png"/>
          <p:cNvPicPr>
            <a:picLocks noChangeAspect="1"/>
          </p:cNvPicPr>
          <p:nvPr/>
        </p:nvPicPr>
        <p:blipFill>
          <a:blip r:embed="rId4"/>
          <a:stretch>
            <a:fillRect/>
          </a:stretch>
        </p:blipFill>
        <p:spPr>
          <a:xfrm>
            <a:off x="3707904" y="1124744"/>
            <a:ext cx="2160240" cy="2024146"/>
          </a:xfrm>
          <a:prstGeom prst="rect">
            <a:avLst/>
          </a:prstGeom>
          <a:noFill/>
          <a:ln w="9525">
            <a:noFill/>
          </a:ln>
        </p:spPr>
      </p:pic>
      <p:pic>
        <p:nvPicPr>
          <p:cNvPr id="44270" name="Picture 14" descr="http://4.bp.blogspot.com/-OlH38CV06Jg/UNLZM2RoM2I/AAAAAAAAIRI/2SXktPYhYKQ/s1600/hiragana_70_ri.png"/>
          <p:cNvPicPr>
            <a:picLocks noChangeAspect="1"/>
          </p:cNvPicPr>
          <p:nvPr/>
        </p:nvPicPr>
        <p:blipFill>
          <a:blip r:embed="rId5"/>
          <a:stretch>
            <a:fillRect/>
          </a:stretch>
        </p:blipFill>
        <p:spPr>
          <a:xfrm rot="746049">
            <a:off x="6243665" y="1225689"/>
            <a:ext cx="1789113" cy="1676400"/>
          </a:xfrm>
          <a:prstGeom prst="rect">
            <a:avLst/>
          </a:prstGeom>
          <a:noFill/>
          <a:ln w="9525">
            <a:noFill/>
          </a:ln>
        </p:spPr>
      </p:pic>
      <p:pic>
        <p:nvPicPr>
          <p:cNvPr id="81924" name="Picture 4" descr="女性の先生と生徒のイラスト">
            <a:hlinkClick r:id="rId6"/>
          </p:cNvPr>
          <p:cNvPicPr>
            <a:picLocks noChangeAspect="1"/>
          </p:cNvPicPr>
          <p:nvPr/>
        </p:nvPicPr>
        <p:blipFill>
          <a:blip r:embed="rId7"/>
          <a:stretch>
            <a:fillRect/>
          </a:stretch>
        </p:blipFill>
        <p:spPr>
          <a:xfrm>
            <a:off x="3563888" y="3356992"/>
            <a:ext cx="4752528" cy="2870527"/>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additive="base">
                                        <p:cTn id="6" dur="1" fill="hold">
                                          <p:stCondLst>
                                            <p:cond delay="0"/>
                                          </p:stCondLst>
                                        </p:cTn>
                                        <p:tgtEl>
                                          <p:spTgt spid="44268"/>
                                        </p:tgtEl>
                                        <p:attrNameLst>
                                          <p:attrName>style.visibility</p:attrName>
                                        </p:attrNameLst>
                                      </p:cBhvr>
                                      <p:to>
                                        <p:strVal val="visible"/>
                                      </p:to>
                                    </p:set>
                                    <p:anim calcmode="lin" valueType="num">
                                      <p:cBhvr additive="base">
                                        <p:cTn id="7" dur="1000" fill="hold"/>
                                        <p:tgtEl>
                                          <p:spTgt spid="44268"/>
                                        </p:tgtEl>
                                        <p:attrNameLst>
                                          <p:attrName>ppt_x</p:attrName>
                                        </p:attrNameLst>
                                      </p:cBhvr>
                                      <p:tavLst>
                                        <p:tav tm="0">
                                          <p:val>
                                            <p:strVal val="#ppt_x"/>
                                          </p:val>
                                        </p:tav>
                                        <p:tav tm="100000">
                                          <p:val>
                                            <p:strVal val="#ppt_x"/>
                                          </p:val>
                                        </p:tav>
                                      </p:tavLst>
                                    </p:anim>
                                    <p:anim calcmode="lin" valueType="num">
                                      <p:cBhvr additive="base">
                                        <p:cTn id="8" dur="1000" fill="hold"/>
                                        <p:tgtEl>
                                          <p:spTgt spid="44268"/>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additive="base">
                                        <p:cTn id="11" dur="1" fill="hold">
                                          <p:stCondLst>
                                            <p:cond delay="0"/>
                                          </p:stCondLst>
                                        </p:cTn>
                                        <p:tgtEl>
                                          <p:spTgt spid="44269"/>
                                        </p:tgtEl>
                                        <p:attrNameLst>
                                          <p:attrName>style.visibility</p:attrName>
                                        </p:attrNameLst>
                                      </p:cBhvr>
                                      <p:to>
                                        <p:strVal val="visible"/>
                                      </p:to>
                                    </p:set>
                                    <p:anim calcmode="lin" valueType="num">
                                      <p:cBhvr additive="base">
                                        <p:cTn id="12" dur="1000" fill="hold"/>
                                        <p:tgtEl>
                                          <p:spTgt spid="44269"/>
                                        </p:tgtEl>
                                        <p:attrNameLst>
                                          <p:attrName>ppt_x</p:attrName>
                                        </p:attrNameLst>
                                      </p:cBhvr>
                                      <p:tavLst>
                                        <p:tav tm="0">
                                          <p:val>
                                            <p:strVal val="#ppt_x"/>
                                          </p:val>
                                        </p:tav>
                                        <p:tav tm="100000">
                                          <p:val>
                                            <p:strVal val="#ppt_x"/>
                                          </p:val>
                                        </p:tav>
                                      </p:tavLst>
                                    </p:anim>
                                    <p:anim calcmode="lin" valueType="num">
                                      <p:cBhvr additive="base">
                                        <p:cTn id="13" dur="1000" fill="hold"/>
                                        <p:tgtEl>
                                          <p:spTgt spid="44269"/>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1" fill="hold" nodeType="afterEffect">
                                  <p:stCondLst>
                                    <p:cond delay="0"/>
                                  </p:stCondLst>
                                  <p:childTnLst>
                                    <p:set>
                                      <p:cBhvr additive="base">
                                        <p:cTn id="16" dur="1" fill="hold">
                                          <p:stCondLst>
                                            <p:cond delay="0"/>
                                          </p:stCondLst>
                                        </p:cTn>
                                        <p:tgtEl>
                                          <p:spTgt spid="44270"/>
                                        </p:tgtEl>
                                        <p:attrNameLst>
                                          <p:attrName>style.visibility</p:attrName>
                                        </p:attrNameLst>
                                      </p:cBhvr>
                                      <p:to>
                                        <p:strVal val="visible"/>
                                      </p:to>
                                    </p:set>
                                    <p:anim calcmode="lin" valueType="num">
                                      <p:cBhvr additive="base">
                                        <p:cTn id="17" dur="1000" fill="hold"/>
                                        <p:tgtEl>
                                          <p:spTgt spid="44270"/>
                                        </p:tgtEl>
                                        <p:attrNameLst>
                                          <p:attrName>ppt_x</p:attrName>
                                        </p:attrNameLst>
                                      </p:cBhvr>
                                      <p:tavLst>
                                        <p:tav tm="0">
                                          <p:val>
                                            <p:strVal val="#ppt_x"/>
                                          </p:val>
                                        </p:tav>
                                        <p:tav tm="100000">
                                          <p:val>
                                            <p:strVal val="#ppt_x"/>
                                          </p:val>
                                        </p:tav>
                                      </p:tavLst>
                                    </p:anim>
                                    <p:anim calcmode="lin" valueType="num">
                                      <p:cBhvr additive="base">
                                        <p:cTn id="18" dur="1000" fill="hold"/>
                                        <p:tgtEl>
                                          <p:spTgt spid="4427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nvPr/>
        </p:nvPicPr>
        <p:blipFill>
          <a:blip r:embed="rId3">
            <a:extLst>
              <a:ext uri="{28A0092B-C50C-407E-A947-70E740481C1C}">
                <a14:useLocalDpi xmlns:a14="http://schemas.microsoft.com/office/drawing/2010/main" val="0"/>
              </a:ext>
            </a:extLst>
          </a:blip>
          <a:stretch>
            <a:fillRect/>
          </a:stretch>
        </p:blipFill>
        <p:spPr>
          <a:xfrm>
            <a:off x="5334" y="764704"/>
            <a:ext cx="9047480" cy="5397996"/>
          </a:xfrm>
          <a:prstGeom prst="rect">
            <a:avLst/>
          </a:prstGeom>
        </p:spPr>
      </p:pic>
      <p:pic>
        <p:nvPicPr>
          <p:cNvPr id="3" name="Picture 2" descr="出産のイラスト「赤ちゃんとお母さん」">
            <a:hlinkClick r:id="rId4"/>
          </p:cNvPr>
          <p:cNvPicPr>
            <a:picLocks noChangeAspect="1"/>
          </p:cNvPicPr>
          <p:nvPr/>
        </p:nvPicPr>
        <p:blipFill>
          <a:blip r:embed="rId5"/>
          <a:stretch>
            <a:fillRect/>
          </a:stretch>
        </p:blipFill>
        <p:spPr>
          <a:xfrm>
            <a:off x="7884368" y="5013176"/>
            <a:ext cx="1512168" cy="2038034"/>
          </a:xfrm>
          <a:prstGeom prst="rect">
            <a:avLst/>
          </a:prstGeom>
          <a:noFill/>
          <a:ln w="9525">
            <a:noFill/>
          </a:ln>
        </p:spPr>
      </p:pic>
    </p:spTree>
    <p:extLst>
      <p:ext uri="{BB962C8B-B14F-4D97-AF65-F5344CB8AC3E}">
        <p14:creationId xmlns:p14="http://schemas.microsoft.com/office/powerpoint/2010/main" val="29301858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赤ちゃんを抱っこしているお母さんのイラスト">
            <a:hlinkClick r:id="rId3"/>
          </p:cNvPr>
          <p:cNvPicPr>
            <a:picLocks noChangeAspect="1"/>
          </p:cNvPicPr>
          <p:nvPr/>
        </p:nvPicPr>
        <p:blipFill>
          <a:blip r:embed="rId4"/>
          <a:stretch>
            <a:fillRect/>
          </a:stretch>
        </p:blipFill>
        <p:spPr>
          <a:xfrm>
            <a:off x="-396552" y="3068960"/>
            <a:ext cx="3256905" cy="3913177"/>
          </a:xfrm>
          <a:prstGeom prst="rect">
            <a:avLst/>
          </a:prstGeom>
          <a:noFill/>
          <a:ln w="9525">
            <a:noFill/>
          </a:ln>
        </p:spPr>
      </p:pic>
      <p:pic>
        <p:nvPicPr>
          <p:cNvPr id="4" name="図 3"/>
          <p:cNvPicPr>
            <a:picLocks noChangeAspect="1"/>
          </p:cNvPicPr>
          <p:nvPr/>
        </p:nvPicPr>
        <p:blipFill>
          <a:blip r:embed="rId5"/>
          <a:stretch>
            <a:fillRect/>
          </a:stretch>
        </p:blipFill>
        <p:spPr>
          <a:xfrm>
            <a:off x="2460120" y="1"/>
            <a:ext cx="5401081" cy="6971952"/>
          </a:xfrm>
          <a:prstGeom prst="rect">
            <a:avLst/>
          </a:prstGeom>
        </p:spPr>
      </p:pic>
    </p:spTree>
    <p:extLst>
      <p:ext uri="{BB962C8B-B14F-4D97-AF65-F5344CB8AC3E}">
        <p14:creationId xmlns:p14="http://schemas.microsoft.com/office/powerpoint/2010/main" val="35630042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タイトル 5"/>
          <p:cNvSpPr>
            <a:spLocks noGrp="1"/>
          </p:cNvSpPr>
          <p:nvPr>
            <p:ph type="title" idx="4294967295"/>
          </p:nvPr>
        </p:nvSpPr>
        <p:spPr>
          <a:xfrm>
            <a:off x="0" y="333375"/>
            <a:ext cx="8020050" cy="592138"/>
          </a:xfrm>
          <a:ln/>
        </p:spPr>
        <p:txBody>
          <a:bodyPr wrap="square" lIns="91440" tIns="45720" rIns="91440" bIns="45720" anchor="t">
            <a:normAutofit/>
          </a:bodyPr>
          <a:lstStyle/>
          <a:p>
            <a:pPr algn="l"/>
            <a:r>
              <a:rPr lang="ja-JP" altLang="en-US" sz="3600" dirty="0">
                <a:solidFill>
                  <a:srgbClr val="0070C0"/>
                </a:solidFill>
                <a:latin typeface="HGP創英角ｺﾞｼｯｸUB" pitchFamily="50" charset="-128"/>
                <a:ea typeface="HGP創英角ｺﾞｼｯｸUB" pitchFamily="50" charset="-128"/>
              </a:rPr>
              <a:t>公立学校共済組合</a:t>
            </a:r>
            <a:r>
              <a:rPr lang="ja-JP" altLang="en-US" sz="3600" dirty="0" smtClean="0">
                <a:solidFill>
                  <a:srgbClr val="0070C0"/>
                </a:solidFill>
                <a:latin typeface="HGP創英角ｺﾞｼｯｸUB" pitchFamily="50" charset="-128"/>
                <a:ea typeface="HGP創英角ｺﾞｼｯｸUB" pitchFamily="50" charset="-128"/>
              </a:rPr>
              <a:t>掛金</a:t>
            </a:r>
            <a:r>
              <a:rPr lang="ja-JP" altLang="en-US" sz="3600" dirty="0">
                <a:solidFill>
                  <a:srgbClr val="0070C0"/>
                </a:solidFill>
                <a:latin typeface="HGP創英角ｺﾞｼｯｸUB" pitchFamily="50" charset="-128"/>
                <a:ea typeface="HGP創英角ｺﾞｼｯｸUB" pitchFamily="50" charset="-128"/>
              </a:rPr>
              <a:t>について</a:t>
            </a:r>
          </a:p>
        </p:txBody>
      </p:sp>
      <p:pic>
        <p:nvPicPr>
          <p:cNvPr id="12290" name="図 2"/>
          <p:cNvPicPr>
            <a:picLocks noChangeAspect="1"/>
          </p:cNvPicPr>
          <p:nvPr/>
        </p:nvPicPr>
        <p:blipFill>
          <a:blip r:embed="rId3"/>
          <a:stretch>
            <a:fillRect/>
          </a:stretch>
        </p:blipFill>
        <p:spPr>
          <a:xfrm>
            <a:off x="168275" y="1143000"/>
            <a:ext cx="8885238" cy="5094312"/>
          </a:xfrm>
          <a:prstGeom prst="rect">
            <a:avLst/>
          </a:prstGeom>
          <a:noFill/>
          <a:ln w="9525">
            <a:noFill/>
          </a:ln>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8890" y="4293096"/>
            <a:ext cx="2147733" cy="239301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タイトル 1"/>
          <p:cNvSpPr>
            <a:spLocks noGrp="1"/>
          </p:cNvSpPr>
          <p:nvPr>
            <p:ph type="title" idx="4294967295"/>
          </p:nvPr>
        </p:nvSpPr>
        <p:spPr>
          <a:xfrm>
            <a:off x="-252536" y="166221"/>
            <a:ext cx="10441160" cy="958523"/>
          </a:xfrm>
          <a:ln/>
        </p:spPr>
        <p:txBody>
          <a:bodyPr wrap="square" lIns="91440" tIns="45720" rIns="91440" bIns="45720" anchor="t">
            <a:normAutofit/>
          </a:bodyPr>
          <a:lstStyle/>
          <a:p>
            <a:pPr algn="l"/>
            <a:r>
              <a:rPr lang="ja-JP" altLang="en-US" dirty="0" smtClean="0">
                <a:solidFill>
                  <a:schemeClr val="tx1"/>
                </a:solidFill>
              </a:rPr>
              <a:t>　</a:t>
            </a:r>
            <a:r>
              <a:rPr lang="ja-JP" altLang="en-US" sz="4400" dirty="0" smtClean="0">
                <a:solidFill>
                  <a:schemeClr val="tx1"/>
                </a:solidFill>
              </a:rPr>
              <a:t>給与</a:t>
            </a:r>
            <a:r>
              <a:rPr lang="ja-JP" altLang="en-US" sz="4400" dirty="0">
                <a:solidFill>
                  <a:schemeClr val="tx1"/>
                </a:solidFill>
              </a:rPr>
              <a:t>明細書で掛金</a:t>
            </a:r>
            <a:r>
              <a:rPr lang="ja-JP" altLang="en-US" sz="4400" dirty="0" smtClean="0">
                <a:solidFill>
                  <a:schemeClr val="tx1"/>
                </a:solidFill>
              </a:rPr>
              <a:t>を確認</a:t>
            </a:r>
            <a:r>
              <a:rPr lang="ja-JP" altLang="en-US" sz="4400" dirty="0">
                <a:solidFill>
                  <a:schemeClr val="tx1"/>
                </a:solidFill>
              </a:rPr>
              <a:t>しましょう</a:t>
            </a:r>
            <a:endParaRPr lang="ja-JP" altLang="en-US" dirty="0">
              <a:solidFill>
                <a:schemeClr val="tx1"/>
              </a:solidFill>
            </a:endParaRPr>
          </a:p>
        </p:txBody>
      </p:sp>
      <p:pic>
        <p:nvPicPr>
          <p:cNvPr id="14338" name="コンテンツ プレースホルダー 3"/>
          <p:cNvPicPr>
            <a:picLocks noGrp="1" noChangeAspect="1"/>
          </p:cNvPicPr>
          <p:nvPr>
            <p:ph idx="4294967295"/>
          </p:nvPr>
        </p:nvPicPr>
        <p:blipFill>
          <a:blip r:embed="rId3"/>
          <a:stretch>
            <a:fillRect/>
          </a:stretch>
        </p:blipFill>
        <p:spPr>
          <a:xfrm>
            <a:off x="-31576" y="836712"/>
            <a:ext cx="6874776" cy="6381435"/>
          </a:xfrm>
          <a:ln/>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5657" y="4077072"/>
            <a:ext cx="2178343" cy="264041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smtClean="0">
                <a:solidFill>
                  <a:schemeClr val="tx1"/>
                </a:solidFill>
              </a:rPr>
              <a:t>　</a:t>
            </a:r>
            <a:r>
              <a:rPr lang="ja-JP" altLang="en-US" dirty="0" smtClean="0">
                <a:solidFill>
                  <a:srgbClr val="0070C0"/>
                </a:solidFill>
              </a:rPr>
              <a:t>給付</a:t>
            </a:r>
            <a:r>
              <a:rPr lang="ja-JP" altLang="en-US" dirty="0">
                <a:solidFill>
                  <a:srgbClr val="0070C0"/>
                </a:solidFill>
              </a:rPr>
              <a:t>の内容</a:t>
            </a:r>
          </a:p>
        </p:txBody>
      </p:sp>
      <p:graphicFrame>
        <p:nvGraphicFramePr>
          <p:cNvPr id="16387" name="オブジェクト 2"/>
          <p:cNvGraphicFramePr>
            <a:graphicFrameLocks noChangeAspect="1"/>
          </p:cNvGraphicFramePr>
          <p:nvPr>
            <p:extLst>
              <p:ext uri="{D42A27DB-BD31-4B8C-83A1-F6EECF244321}">
                <p14:modId xmlns:p14="http://schemas.microsoft.com/office/powerpoint/2010/main" val="2458221026"/>
              </p:ext>
            </p:extLst>
          </p:nvPr>
        </p:nvGraphicFramePr>
        <p:xfrm>
          <a:off x="-4762" y="1143000"/>
          <a:ext cx="4864794" cy="6167438"/>
        </p:xfrm>
        <a:graphic>
          <a:graphicData uri="http://schemas.openxmlformats.org/presentationml/2006/ole">
            <mc:AlternateContent xmlns:mc="http://schemas.openxmlformats.org/markup-compatibility/2006">
              <mc:Choice xmlns:v="urn:schemas-microsoft-com:vml" Requires="v">
                <p:oleObj spid="_x0000_s3238" r:id="rId4" imgW="8029575" imgH="11344275" progId="AcroExch.Document.DC">
                  <p:embed/>
                </p:oleObj>
              </mc:Choice>
              <mc:Fallback>
                <p:oleObj r:id="rId4" imgW="8029575" imgH="11344275" progId="AcroExch.Document.DC">
                  <p:embed/>
                  <p:pic>
                    <p:nvPicPr>
                      <p:cNvPr id="0" name="図形 3075"/>
                      <p:cNvPicPr/>
                      <p:nvPr/>
                    </p:nvPicPr>
                    <p:blipFill>
                      <a:blip r:embed="rId5"/>
                      <a:stretch>
                        <a:fillRect/>
                      </a:stretch>
                    </p:blipFill>
                    <p:spPr>
                      <a:xfrm>
                        <a:off x="-4762" y="1143000"/>
                        <a:ext cx="4864794" cy="6167438"/>
                      </a:xfrm>
                      <a:prstGeom prst="rect">
                        <a:avLst/>
                      </a:prstGeom>
                      <a:noFill/>
                      <a:ln w="38100">
                        <a:noFill/>
                        <a:miter/>
                      </a:ln>
                    </p:spPr>
                  </p:pic>
                </p:oleObj>
              </mc:Fallback>
            </mc:AlternateContent>
          </a:graphicData>
        </a:graphic>
      </p:graphicFrame>
      <p:graphicFrame>
        <p:nvGraphicFramePr>
          <p:cNvPr id="16388" name="オブジェクト 3"/>
          <p:cNvGraphicFramePr>
            <a:graphicFrameLocks noChangeAspect="1"/>
          </p:cNvGraphicFramePr>
          <p:nvPr>
            <p:extLst>
              <p:ext uri="{D42A27DB-BD31-4B8C-83A1-F6EECF244321}">
                <p14:modId xmlns:p14="http://schemas.microsoft.com/office/powerpoint/2010/main" val="3379861745"/>
              </p:ext>
            </p:extLst>
          </p:nvPr>
        </p:nvGraphicFramePr>
        <p:xfrm>
          <a:off x="4355976" y="1143000"/>
          <a:ext cx="4968552" cy="6167438"/>
        </p:xfrm>
        <a:graphic>
          <a:graphicData uri="http://schemas.openxmlformats.org/presentationml/2006/ole">
            <mc:AlternateContent xmlns:mc="http://schemas.openxmlformats.org/markup-compatibility/2006">
              <mc:Choice xmlns:v="urn:schemas-microsoft-com:vml" Requires="v">
                <p:oleObj spid="_x0000_s3239" r:id="rId6" imgW="8029575" imgH="11344275" progId="AcroExch.Document.DC">
                  <p:embed/>
                </p:oleObj>
              </mc:Choice>
              <mc:Fallback>
                <p:oleObj r:id="rId6" imgW="8029575" imgH="11344275" progId="AcroExch.Document.DC">
                  <p:embed/>
                  <p:pic>
                    <p:nvPicPr>
                      <p:cNvPr id="0" name="図形 3076"/>
                      <p:cNvPicPr/>
                      <p:nvPr/>
                    </p:nvPicPr>
                    <p:blipFill>
                      <a:blip r:embed="rId7"/>
                      <a:stretch>
                        <a:fillRect/>
                      </a:stretch>
                    </p:blipFill>
                    <p:spPr>
                      <a:xfrm>
                        <a:off x="4355976" y="1143000"/>
                        <a:ext cx="4968552" cy="6167438"/>
                      </a:xfrm>
                      <a:prstGeom prst="rect">
                        <a:avLst/>
                      </a:prstGeom>
                      <a:noFill/>
                      <a:ln w="38100">
                        <a:noFill/>
                        <a:miter/>
                      </a:ln>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smtClean="0">
                <a:solidFill>
                  <a:schemeClr val="tx1"/>
                </a:solidFill>
                <a:latin typeface="HGP創英角ｺﾞｼｯｸUB" pitchFamily="50" charset="-128"/>
                <a:ea typeface="HGP創英角ｺﾞｼｯｸUB" pitchFamily="50" charset="-128"/>
              </a:rPr>
              <a:t>　</a:t>
            </a:r>
            <a:r>
              <a:rPr lang="ja-JP" altLang="en-US" dirty="0" smtClean="0">
                <a:solidFill>
                  <a:srgbClr val="0070C0"/>
                </a:solidFill>
                <a:latin typeface="HGP創英角ｺﾞｼｯｸUB" pitchFamily="50" charset="-128"/>
                <a:ea typeface="HGP創英角ｺﾞｼｯｸUB" pitchFamily="50" charset="-128"/>
              </a:rPr>
              <a:t>採用</a:t>
            </a:r>
            <a:r>
              <a:rPr lang="ja-JP" altLang="en-US" dirty="0">
                <a:solidFill>
                  <a:srgbClr val="0070C0"/>
                </a:solidFill>
                <a:latin typeface="HGP創英角ｺﾞｼｯｸUB" pitchFamily="50" charset="-128"/>
                <a:ea typeface="HGP創英角ｺﾞｼｯｸUB" pitchFamily="50" charset="-128"/>
              </a:rPr>
              <a:t>になったとき</a:t>
            </a:r>
          </a:p>
        </p:txBody>
      </p:sp>
      <p:sp>
        <p:nvSpPr>
          <p:cNvPr id="11320" name="コンテンツ プレースホルダ 4"/>
          <p:cNvSpPr>
            <a:spLocks noGrp="1"/>
          </p:cNvSpPr>
          <p:nvPr>
            <p:ph idx="4294967295"/>
          </p:nvPr>
        </p:nvSpPr>
        <p:spPr>
          <a:xfrm>
            <a:off x="1263650" y="981075"/>
            <a:ext cx="7880350" cy="5264150"/>
          </a:xfrm>
        </p:spPr>
        <p:txBody>
          <a:bodyPr wrap="square" lIns="91440" tIns="45720" rIns="91440" bIns="45720" anchor="t"/>
          <a:lstStyle/>
          <a:p>
            <a:pPr fontAlgn="base">
              <a:buNone/>
            </a:pPr>
            <a:r>
              <a:rPr lang="ja-JP" altLang="en-US" strike="noStrike" noProof="1">
                <a:latin typeface="HGP創英角ｺﾞｼｯｸUB" pitchFamily="50" charset="-128"/>
                <a:ea typeface="HGP創英角ｺﾞｼｯｸUB" pitchFamily="50" charset="-128"/>
              </a:rPr>
              <a:t>　　　　　</a:t>
            </a:r>
            <a:endParaRPr lang="en-US" altLang="ja-JP" strike="noStrike" noProof="1">
              <a:latin typeface="HGP創英角ｺﾞｼｯｸUB" pitchFamily="50" charset="-128"/>
              <a:ea typeface="HGP創英角ｺﾞｼｯｸUB" pitchFamily="50" charset="-128"/>
            </a:endParaRPr>
          </a:p>
          <a:p>
            <a:pPr fontAlgn="base">
              <a:buNone/>
            </a:pPr>
            <a:r>
              <a:rPr lang="ja-JP" altLang="en-US" sz="3600" strike="noStrike" noProof="1">
                <a:effectLst>
                  <a:outerShdw blurRad="38100" dist="38100" dir="2700000">
                    <a:srgbClr val="C0C0C0"/>
                  </a:outerShdw>
                </a:effectLst>
                <a:latin typeface="HGP創英角ｺﾞｼｯｸUB" pitchFamily="50" charset="-128"/>
                <a:ea typeface="HGP創英角ｺﾞｼｯｸUB" pitchFamily="50" charset="-128"/>
              </a:rPr>
              <a:t>　　　 医療保険制度への加入</a:t>
            </a:r>
            <a:endParaRPr lang="en-US" altLang="ja-JP" sz="3600" strike="noStrike" noProof="1">
              <a:effectLst>
                <a:outerShdw blurRad="38100" dist="38100" dir="2700000">
                  <a:srgbClr val="C0C0C0"/>
                </a:outerShdw>
              </a:effectLst>
              <a:latin typeface="HGP創英角ｺﾞｼｯｸUB" pitchFamily="50" charset="-128"/>
              <a:ea typeface="HGP創英角ｺﾞｼｯｸUB" pitchFamily="50" charset="-128"/>
            </a:endParaRPr>
          </a:p>
          <a:p>
            <a:pPr fontAlgn="base">
              <a:buNone/>
            </a:pPr>
            <a:r>
              <a:rPr lang="ja-JP" altLang="en-US" sz="3600" strike="noStrike" noProof="1">
                <a:effectLst>
                  <a:outerShdw blurRad="38100" dist="38100" dir="2700000">
                    <a:srgbClr val="C0C0C0"/>
                  </a:outerShdw>
                </a:effectLst>
                <a:latin typeface="HGP創英角ｺﾞｼｯｸUB" pitchFamily="50" charset="-128"/>
                <a:ea typeface="HGP創英角ｺﾞｼｯｸUB" pitchFamily="50" charset="-128"/>
              </a:rPr>
              <a:t>　　　　　　　　　</a:t>
            </a:r>
            <a:endParaRPr lang="en-US" altLang="ja-JP" sz="3600" strike="noStrike" noProof="1">
              <a:effectLst>
                <a:outerShdw blurRad="38100" dist="38100" dir="2700000">
                  <a:srgbClr val="C0C0C0"/>
                </a:outerShdw>
              </a:effectLst>
              <a:latin typeface="HGP創英角ｺﾞｼｯｸUB" pitchFamily="50" charset="-128"/>
              <a:ea typeface="HGP創英角ｺﾞｼｯｸUB" pitchFamily="50" charset="-128"/>
            </a:endParaRPr>
          </a:p>
          <a:p>
            <a:pPr fontAlgn="base">
              <a:buNone/>
            </a:pPr>
            <a:r>
              <a:rPr lang="ja-JP" altLang="en-US" sz="3600" strike="noStrike" noProof="1">
                <a:effectLst>
                  <a:outerShdw blurRad="38100" dist="38100" dir="2700000">
                    <a:srgbClr val="C0C0C0"/>
                  </a:outerShdw>
                </a:effectLst>
                <a:latin typeface="HGP創英角ｺﾞｼｯｸUB" pitchFamily="50" charset="-128"/>
                <a:ea typeface="HGP創英角ｺﾞｼｯｸUB" pitchFamily="50" charset="-128"/>
              </a:rPr>
              <a:t>　　　　　   </a:t>
            </a:r>
            <a:endParaRPr lang="en-US" altLang="ja-JP" sz="3600" strike="noStrike" noProof="1">
              <a:effectLst>
                <a:outerShdw blurRad="38100" dist="38100" dir="2700000">
                  <a:srgbClr val="C0C0C0"/>
                </a:outerShdw>
              </a:effectLst>
              <a:latin typeface="HGP創英角ｺﾞｼｯｸUB" pitchFamily="50" charset="-128"/>
              <a:ea typeface="HGP創英角ｺﾞｼｯｸUB" pitchFamily="50" charset="-128"/>
            </a:endParaRPr>
          </a:p>
          <a:p>
            <a:pPr fontAlgn="base">
              <a:buNone/>
            </a:pPr>
            <a:r>
              <a:rPr lang="ja-JP" altLang="en-US" sz="3600" strike="noStrike" noProof="1">
                <a:effectLst>
                  <a:outerShdw blurRad="38100" dist="38100" dir="2700000">
                    <a:srgbClr val="C0C0C0"/>
                  </a:outerShdw>
                </a:effectLst>
                <a:latin typeface="HGP創英角ｺﾞｼｯｸUB" pitchFamily="50" charset="-128"/>
                <a:ea typeface="HGP創英角ｺﾞｼｯｸUB" pitchFamily="50" charset="-128"/>
              </a:rPr>
              <a:t>　　　　　　共済組合</a:t>
            </a:r>
            <a:endParaRPr lang="en-US" altLang="ja-JP" sz="3600" strike="noStrike" noProof="1">
              <a:effectLst>
                <a:outerShdw blurRad="38100" dist="38100" dir="2700000">
                  <a:srgbClr val="C0C0C0"/>
                </a:outerShdw>
              </a:effectLst>
              <a:latin typeface="HGP創英角ｺﾞｼｯｸUB" pitchFamily="50" charset="-128"/>
              <a:ea typeface="HGP創英角ｺﾞｼｯｸUB" pitchFamily="50" charset="-128"/>
            </a:endParaRPr>
          </a:p>
          <a:p>
            <a:pPr fontAlgn="base">
              <a:buNone/>
            </a:pPr>
            <a:endParaRPr lang="en-US" altLang="ja-JP" strike="noStrike" noProof="1">
              <a:latin typeface="HGP創英角ｺﾞｼｯｸUB" pitchFamily="50" charset="-128"/>
              <a:ea typeface="HGP創英角ｺﾞｼｯｸUB" pitchFamily="50" charset="-128"/>
            </a:endParaRPr>
          </a:p>
          <a:p>
            <a:pPr fontAlgn="base">
              <a:buNone/>
            </a:pPr>
            <a:r>
              <a:rPr lang="ja-JP" altLang="en-US" sz="3200" strike="noStrike" noProof="1" smtClean="0">
                <a:latin typeface="HGP創英角ｺﾞｼｯｸUB" pitchFamily="50" charset="-128"/>
                <a:ea typeface="HGP創英角ｺﾞｼｯｸUB" pitchFamily="50" charset="-128"/>
              </a:rPr>
              <a:t>　○共済</a:t>
            </a:r>
            <a:r>
              <a:rPr lang="ja-JP" altLang="en-US" sz="3200" strike="noStrike" noProof="1">
                <a:latin typeface="HGP創英角ｺﾞｼｯｸUB" pitchFamily="50" charset="-128"/>
                <a:ea typeface="HGP創英角ｺﾞｼｯｸUB" pitchFamily="50" charset="-128"/>
              </a:rPr>
              <a:t>組合員証（保険証）</a:t>
            </a:r>
            <a:r>
              <a:rPr lang="ja-JP" altLang="en-US" sz="3200" strike="noStrike" noProof="1" smtClean="0">
                <a:latin typeface="HGP創英角ｺﾞｼｯｸUB" pitchFamily="50" charset="-128"/>
                <a:ea typeface="HGP創英角ｺﾞｼｯｸUB" pitchFamily="50" charset="-128"/>
              </a:rPr>
              <a:t>発行</a:t>
            </a:r>
            <a:endParaRPr lang="en-US" altLang="ja-JP" sz="3200" strike="noStrike" noProof="1" smtClean="0">
              <a:latin typeface="HGP創英角ｺﾞｼｯｸUB" pitchFamily="50" charset="-128"/>
              <a:ea typeface="HGP創英角ｺﾞｼｯｸUB" pitchFamily="50" charset="-128"/>
            </a:endParaRPr>
          </a:p>
          <a:p>
            <a:pPr fontAlgn="base">
              <a:buNone/>
            </a:pPr>
            <a:r>
              <a:rPr lang="ja-JP" altLang="en-US" sz="3200" strike="noStrike" noProof="1" smtClean="0">
                <a:latin typeface="HGP創英角ｺﾞｼｯｸUB" pitchFamily="50" charset="-128"/>
                <a:ea typeface="HGP創英角ｺﾞｼｯｸUB" pitchFamily="50" charset="-128"/>
              </a:rPr>
              <a:t>　○互助会</a:t>
            </a:r>
            <a:r>
              <a:rPr lang="ja-JP" altLang="en-US" sz="3200" strike="noStrike" noProof="1">
                <a:latin typeface="HGP創英角ｺﾞｼｯｸUB" pitchFamily="50" charset="-128"/>
                <a:ea typeface="HGP創英角ｺﾞｼｯｸUB" pitchFamily="50" charset="-128"/>
              </a:rPr>
              <a:t>への加入</a:t>
            </a:r>
          </a:p>
        </p:txBody>
      </p:sp>
      <p:pic>
        <p:nvPicPr>
          <p:cNvPr id="18435" name="Picture 7" descr="女性教師のイラスト（職業）">
            <a:hlinkClick r:id="rId3"/>
          </p:cNvPr>
          <p:cNvPicPr>
            <a:picLocks noChangeAspect="1"/>
          </p:cNvPicPr>
          <p:nvPr/>
        </p:nvPicPr>
        <p:blipFill>
          <a:blip r:embed="rId4"/>
          <a:stretch>
            <a:fillRect/>
          </a:stretch>
        </p:blipFill>
        <p:spPr>
          <a:xfrm>
            <a:off x="6588224" y="2374170"/>
            <a:ext cx="2853680" cy="4365450"/>
          </a:xfrm>
          <a:prstGeom prst="rect">
            <a:avLst/>
          </a:prstGeom>
          <a:noFill/>
          <a:ln w="9525">
            <a:noFill/>
          </a:ln>
        </p:spPr>
      </p:pic>
      <p:sp>
        <p:nvSpPr>
          <p:cNvPr id="11322" name="下矢印 4"/>
          <p:cNvSpPr/>
          <p:nvPr/>
        </p:nvSpPr>
        <p:spPr>
          <a:xfrm>
            <a:off x="3491880" y="2204864"/>
            <a:ext cx="1080120" cy="1102990"/>
          </a:xfrm>
          <a:prstGeom prst="downArrow">
            <a:avLst>
              <a:gd name="adj1" fmla="val 50000"/>
              <a:gd name="adj2" fmla="val 49994"/>
            </a:avLst>
          </a:prstGeom>
          <a:solidFill>
            <a:srgbClr val="00B050"/>
          </a:solidFill>
          <a:ln>
            <a:noFill/>
          </a:ln>
        </p:spPr>
        <p:style>
          <a:lnRef idx="0">
            <a:scrgbClr r="0" g="0" b="0"/>
          </a:lnRef>
          <a:fillRef idx="0">
            <a:scrgbClr r="0" g="0" b="0"/>
          </a:fillRef>
          <a:effectRef idx="0">
            <a:scrgbClr r="0" g="0" b="0"/>
          </a:effectRef>
          <a:fontRef idx="minor">
            <a:schemeClr val="lt1"/>
          </a:fontRef>
        </p:style>
        <p:txBody>
          <a:bodyPr anchor="t"/>
          <a:lstStyle/>
          <a:p>
            <a:pPr algn="ctr"/>
            <a:endParaRPr lang="ja-JP" altLang="en-US">
              <a:latin typeface="Arial" panose="020B0604020202020204"/>
              <a:ea typeface="ＭＳ Ｐゴシック" panose="020B060007020508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additive="base">
                                        <p:cTn id="6" dur="1" fill="hold">
                                          <p:stCondLst>
                                            <p:cond delay="0"/>
                                          </p:stCondLst>
                                        </p:cTn>
                                        <p:tgtEl>
                                          <p:spTgt spid="11320">
                                            <p:txEl>
                                              <p:pRg st="1" end="1"/>
                                            </p:txEl>
                                          </p:spTgt>
                                        </p:tgtEl>
                                        <p:attrNameLst>
                                          <p:attrName>style.visibility</p:attrName>
                                        </p:attrNameLst>
                                      </p:cBhvr>
                                      <p:to>
                                        <p:strVal val="visible"/>
                                      </p:to>
                                    </p:set>
                                    <p:animEffect transition="in" filter="blinds(horizontal)">
                                      <p:cBhvr additive="base">
                                        <p:cTn id="7" dur="1000"/>
                                        <p:tgtEl>
                                          <p:spTgt spid="1132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additive="base">
                                        <p:cTn id="11" dur="1" fill="hold">
                                          <p:stCondLst>
                                            <p:cond delay="0"/>
                                          </p:stCondLst>
                                        </p:cTn>
                                        <p:tgtEl>
                                          <p:spTgt spid="11322"/>
                                        </p:tgtEl>
                                        <p:attrNameLst>
                                          <p:attrName>style.visibility</p:attrName>
                                        </p:attrNameLst>
                                      </p:cBhvr>
                                      <p:to>
                                        <p:strVal val="visible"/>
                                      </p:to>
                                    </p:set>
                                    <p:animEffect transition="in" filter="blinds(horizontal)">
                                      <p:cBhvr additive="base">
                                        <p:cTn id="12" dur="1000"/>
                                        <p:tgtEl>
                                          <p:spTgt spid="11322"/>
                                        </p:tgtEl>
                                      </p:cBhvr>
                                    </p:animEffect>
                                  </p:childTnLst>
                                </p:cTn>
                              </p:par>
                              <p:par>
                                <p:cTn id="13" presetID="3" presetClass="entr" presetSubtype="10" fill="hold" nodeType="withEffect">
                                  <p:stCondLst>
                                    <p:cond delay="0"/>
                                  </p:stCondLst>
                                  <p:childTnLst>
                                    <p:set>
                                      <p:cBhvr additive="base">
                                        <p:cTn id="14" dur="1" fill="hold">
                                          <p:stCondLst>
                                            <p:cond delay="0"/>
                                          </p:stCondLst>
                                        </p:cTn>
                                        <p:tgtEl>
                                          <p:spTgt spid="11320">
                                            <p:txEl>
                                              <p:pRg st="3" end="3"/>
                                            </p:txEl>
                                          </p:spTgt>
                                        </p:tgtEl>
                                        <p:attrNameLst>
                                          <p:attrName>style.visibility</p:attrName>
                                        </p:attrNameLst>
                                      </p:cBhvr>
                                      <p:to>
                                        <p:strVal val="visible"/>
                                      </p:to>
                                    </p:set>
                                    <p:animEffect transition="in" filter="blinds(horizontal)">
                                      <p:cBhvr additive="base">
                                        <p:cTn id="15" dur="1000"/>
                                        <p:tgtEl>
                                          <p:spTgt spid="11320">
                                            <p:txEl>
                                              <p:pRg st="3" end="3"/>
                                            </p:txEl>
                                          </p:spTgt>
                                        </p:tgtEl>
                                      </p:cBhvr>
                                    </p:animEffect>
                                  </p:childTnLst>
                                </p:cTn>
                              </p:par>
                              <p:par>
                                <p:cTn id="16" presetID="3" presetClass="entr" presetSubtype="10" fill="hold" nodeType="withEffect">
                                  <p:stCondLst>
                                    <p:cond delay="0"/>
                                  </p:stCondLst>
                                  <p:childTnLst>
                                    <p:set>
                                      <p:cBhvr additive="base">
                                        <p:cTn id="17" dur="1" fill="hold">
                                          <p:stCondLst>
                                            <p:cond delay="0"/>
                                          </p:stCondLst>
                                        </p:cTn>
                                        <p:tgtEl>
                                          <p:spTgt spid="11320">
                                            <p:txEl>
                                              <p:pRg st="4" end="4"/>
                                            </p:txEl>
                                          </p:spTgt>
                                        </p:tgtEl>
                                        <p:attrNameLst>
                                          <p:attrName>style.visibility</p:attrName>
                                        </p:attrNameLst>
                                      </p:cBhvr>
                                      <p:to>
                                        <p:strVal val="visible"/>
                                      </p:to>
                                    </p:set>
                                    <p:animEffect transition="in" filter="blinds(horizontal)">
                                      <p:cBhvr additive="base">
                                        <p:cTn id="18" dur="1000"/>
                                        <p:tgtEl>
                                          <p:spTgt spid="11320">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additive="base">
                                        <p:cTn id="22" dur="1" fill="hold">
                                          <p:stCondLst>
                                            <p:cond delay="0"/>
                                          </p:stCondLst>
                                        </p:cTn>
                                        <p:tgtEl>
                                          <p:spTgt spid="11320">
                                            <p:txEl>
                                              <p:pRg st="6" end="6"/>
                                            </p:txEl>
                                          </p:spTgt>
                                        </p:tgtEl>
                                        <p:attrNameLst>
                                          <p:attrName>style.visibility</p:attrName>
                                        </p:attrNameLst>
                                      </p:cBhvr>
                                      <p:to>
                                        <p:strVal val="visible"/>
                                      </p:to>
                                    </p:set>
                                    <p:animEffect transition="in" filter="blinds(horizontal)">
                                      <p:cBhvr additive="base">
                                        <p:cTn id="23" dur="1000"/>
                                        <p:tgtEl>
                                          <p:spTgt spid="11320">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additive="base">
                                        <p:cTn id="27" dur="1" fill="hold">
                                          <p:stCondLst>
                                            <p:cond delay="0"/>
                                          </p:stCondLst>
                                        </p:cTn>
                                        <p:tgtEl>
                                          <p:spTgt spid="11320">
                                            <p:txEl>
                                              <p:pRg st="7" end="7"/>
                                            </p:txEl>
                                          </p:spTgt>
                                        </p:tgtEl>
                                        <p:attrNameLst>
                                          <p:attrName>style.visibility</p:attrName>
                                        </p:attrNameLst>
                                      </p:cBhvr>
                                      <p:to>
                                        <p:strVal val="visible"/>
                                      </p:to>
                                    </p:set>
                                    <p:animEffect transition="in" filter="blinds(horizontal)">
                                      <p:cBhvr additive="base">
                                        <p:cTn id="28" dur="1000"/>
                                        <p:tgtEl>
                                          <p:spTgt spid="1132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smtClean="0">
                <a:solidFill>
                  <a:schemeClr val="tx1"/>
                </a:solidFill>
                <a:latin typeface="HGP創英角ｺﾞｼｯｸUB" pitchFamily="50" charset="-128"/>
                <a:ea typeface="HGP創英角ｺﾞｼｯｸUB" pitchFamily="50" charset="-128"/>
              </a:rPr>
              <a:t>　</a:t>
            </a:r>
            <a:r>
              <a:rPr lang="ja-JP" altLang="en-US" dirty="0" smtClean="0">
                <a:solidFill>
                  <a:srgbClr val="0070C0"/>
                </a:solidFill>
                <a:latin typeface="HGP創英角ｺﾞｼｯｸUB" pitchFamily="50" charset="-128"/>
                <a:ea typeface="HGP創英角ｺﾞｼｯｸUB" pitchFamily="50" charset="-128"/>
              </a:rPr>
              <a:t>保健</a:t>
            </a:r>
            <a:r>
              <a:rPr lang="ja-JP" altLang="en-US" dirty="0">
                <a:solidFill>
                  <a:srgbClr val="0070C0"/>
                </a:solidFill>
                <a:latin typeface="HGP創英角ｺﾞｼｯｸUB" pitchFamily="50" charset="-128"/>
                <a:ea typeface="HGP創英角ｺﾞｼｯｸUB" pitchFamily="50" charset="-128"/>
              </a:rPr>
              <a:t>事業について（その１）</a:t>
            </a:r>
          </a:p>
        </p:txBody>
      </p:sp>
      <p:sp>
        <p:nvSpPr>
          <p:cNvPr id="12350" name="コンテンツ プレースホルダ 4"/>
          <p:cNvSpPr>
            <a:spLocks noGrp="1"/>
          </p:cNvSpPr>
          <p:nvPr>
            <p:ph idx="4294967295"/>
          </p:nvPr>
        </p:nvSpPr>
        <p:spPr>
          <a:xfrm>
            <a:off x="-684584" y="1268760"/>
            <a:ext cx="8185150" cy="5035550"/>
          </a:xfrm>
          <a:ln/>
        </p:spPr>
        <p:txBody>
          <a:bodyPr wrap="square" lIns="91440" tIns="45720" rIns="91440" bIns="45720" anchor="t"/>
          <a:lstStyle/>
          <a:p>
            <a:pPr>
              <a:buNone/>
            </a:pPr>
            <a:r>
              <a:rPr lang="ja-JP" altLang="en-US" sz="2800" dirty="0" smtClean="0">
                <a:latin typeface="HGS創英角ｺﾞｼｯｸUB" pitchFamily="50" charset="-128"/>
                <a:ea typeface="HGS創英角ｺﾞｼｯｸUB" pitchFamily="50" charset="-128"/>
              </a:rPr>
              <a:t>　　　○</a:t>
            </a:r>
            <a:r>
              <a:rPr lang="ja-JP" altLang="en-US" sz="2800" b="1" dirty="0" smtClean="0">
                <a:latin typeface="HGS創英角ｺﾞｼｯｸUB" pitchFamily="50" charset="-128"/>
                <a:ea typeface="HGS創英角ｺﾞｼｯｸUB" pitchFamily="50" charset="-128"/>
              </a:rPr>
              <a:t>婦人</a:t>
            </a:r>
            <a:r>
              <a:rPr lang="ja-JP" altLang="en-US" sz="2800" b="1" dirty="0">
                <a:latin typeface="HGS創英角ｺﾞｼｯｸUB" pitchFamily="50" charset="-128"/>
                <a:ea typeface="HGS創英角ｺﾞｼｯｸUB" pitchFamily="50" charset="-128"/>
              </a:rPr>
              <a:t>検診</a:t>
            </a:r>
            <a:endParaRPr lang="en-US" altLang="ja-JP" sz="2800" b="1" dirty="0">
              <a:latin typeface="HGS創英角ｺﾞｼｯｸUB" pitchFamily="50" charset="-128"/>
              <a:ea typeface="HGS創英角ｺﾞｼｯｸUB" pitchFamily="50" charset="-128"/>
            </a:endParaRPr>
          </a:p>
          <a:p>
            <a:pPr>
              <a:buNone/>
            </a:pPr>
            <a:r>
              <a:rPr lang="ja-JP" altLang="en-US" sz="2800" b="1" dirty="0">
                <a:latin typeface="HGS創英角ｺﾞｼｯｸUB" pitchFamily="50" charset="-128"/>
                <a:ea typeface="HGS創英角ｺﾞｼｯｸUB" pitchFamily="50" charset="-128"/>
              </a:rPr>
              <a:t>　　　　　　　２５歳以上</a:t>
            </a:r>
            <a:endParaRPr lang="en-US" altLang="ja-JP" sz="2800" b="1" dirty="0">
              <a:latin typeface="HGS創英角ｺﾞｼｯｸUB" pitchFamily="50" charset="-128"/>
              <a:ea typeface="HGS創英角ｺﾞｼｯｸUB" pitchFamily="50" charset="-128"/>
            </a:endParaRPr>
          </a:p>
          <a:p>
            <a:pPr>
              <a:buNone/>
            </a:pPr>
            <a:r>
              <a:rPr lang="ja-JP" altLang="en-US" sz="2800" b="1" dirty="0" smtClean="0">
                <a:latin typeface="HGS創英角ｺﾞｼｯｸUB" pitchFamily="50" charset="-128"/>
                <a:ea typeface="HGS創英角ｺﾞｼｯｸUB" pitchFamily="50" charset="-128"/>
              </a:rPr>
              <a:t>　　　○人間</a:t>
            </a:r>
            <a:r>
              <a:rPr lang="ja-JP" altLang="en-US" sz="2800" b="1" dirty="0">
                <a:latin typeface="HGS創英角ｺﾞｼｯｸUB" pitchFamily="50" charset="-128"/>
                <a:ea typeface="HGS創英角ｺﾞｼｯｸUB" pitchFamily="50" charset="-128"/>
              </a:rPr>
              <a:t>ドック・脳ドック</a:t>
            </a:r>
            <a:endParaRPr lang="en-US" altLang="ja-JP" sz="2800" b="1" dirty="0">
              <a:latin typeface="HGS創英角ｺﾞｼｯｸUB" pitchFamily="50" charset="-128"/>
              <a:ea typeface="HGS創英角ｺﾞｼｯｸUB" pitchFamily="50" charset="-128"/>
            </a:endParaRPr>
          </a:p>
          <a:p>
            <a:pPr>
              <a:buNone/>
            </a:pPr>
            <a:r>
              <a:rPr lang="ja-JP" altLang="en-US" sz="2800" b="1" dirty="0">
                <a:latin typeface="HGS創英角ｺﾞｼｯｸUB" pitchFamily="50" charset="-128"/>
                <a:ea typeface="HGS創英角ｺﾞｼｯｸUB" pitchFamily="50" charset="-128"/>
              </a:rPr>
              <a:t>　　　　　　　３５歳以上</a:t>
            </a:r>
            <a:endParaRPr lang="en-US" altLang="ja-JP" sz="2800" b="1" dirty="0">
              <a:latin typeface="HGS創英角ｺﾞｼｯｸUB" pitchFamily="50" charset="-128"/>
              <a:ea typeface="HGS創英角ｺﾞｼｯｸUB" pitchFamily="50" charset="-128"/>
            </a:endParaRPr>
          </a:p>
          <a:p>
            <a:pPr>
              <a:buNone/>
            </a:pPr>
            <a:endParaRPr lang="en-US" altLang="ja-JP" sz="1200" b="1" dirty="0">
              <a:latin typeface="HGS創英角ｺﾞｼｯｸUB" pitchFamily="50" charset="-128"/>
              <a:ea typeface="HGS創英角ｺﾞｼｯｸUB" pitchFamily="50" charset="-128"/>
            </a:endParaRPr>
          </a:p>
          <a:p>
            <a:pPr>
              <a:buNone/>
            </a:pPr>
            <a:r>
              <a:rPr lang="ja-JP" altLang="en-US" b="1" dirty="0">
                <a:latin typeface="HGS創英角ｺﾞｼｯｸUB" pitchFamily="50" charset="-128"/>
                <a:ea typeface="HGS創英角ｺﾞｼｯｸUB" pitchFamily="50" charset="-128"/>
              </a:rPr>
              <a:t>　　　 </a:t>
            </a:r>
            <a:r>
              <a:rPr lang="ja-JP" altLang="en-US" sz="2400" b="1" dirty="0">
                <a:latin typeface="HGS創英角ｺﾞｼｯｸUB" pitchFamily="50" charset="-128"/>
                <a:ea typeface="HGS創英角ｺﾞｼｯｸUB" pitchFamily="50" charset="-128"/>
              </a:rPr>
              <a:t>＊１日人間ドックの自己負担額</a:t>
            </a:r>
            <a:r>
              <a:rPr lang="ja-JP" altLang="en-US" sz="2400" b="1" dirty="0" smtClean="0">
                <a:latin typeface="HGS創英角ｺﾞｼｯｸUB" pitchFamily="50" charset="-128"/>
                <a:ea typeface="HGS創英角ｺﾞｼｯｸUB" pitchFamily="50" charset="-128"/>
              </a:rPr>
              <a:t>が</a:t>
            </a:r>
            <a:r>
              <a:rPr lang="en-US" altLang="ja-JP" sz="2800" b="1" dirty="0" smtClean="0">
                <a:latin typeface="HGS創英角ｺﾞｼｯｸUB" pitchFamily="50" charset="-128"/>
                <a:ea typeface="HGS創英角ｺﾞｼｯｸUB" pitchFamily="50" charset="-128"/>
              </a:rPr>
              <a:t>7,000</a:t>
            </a:r>
            <a:r>
              <a:rPr lang="ja-JP" altLang="en-US" sz="2400" b="1" dirty="0">
                <a:latin typeface="HGS創英角ｺﾞｼｯｸUB" pitchFamily="50" charset="-128"/>
                <a:ea typeface="HGS創英角ｺﾞｼｯｸUB" pitchFamily="50" charset="-128"/>
              </a:rPr>
              <a:t>円で</a:t>
            </a:r>
            <a:r>
              <a:rPr lang="ja-JP" altLang="en-US" sz="2400" b="1" dirty="0" smtClean="0">
                <a:latin typeface="HGS創英角ｺﾞｼｯｸUB" pitchFamily="50" charset="-128"/>
                <a:ea typeface="HGS創英角ｺﾞｼｯｸUB" pitchFamily="50" charset="-128"/>
              </a:rPr>
              <a:t>ＯＫ！</a:t>
            </a:r>
            <a:endParaRPr lang="en-US" altLang="ja-JP" sz="2400" b="1" dirty="0">
              <a:latin typeface="HGS創英角ｺﾞｼｯｸUB" pitchFamily="50" charset="-128"/>
              <a:ea typeface="HGS創英角ｺﾞｼｯｸUB" pitchFamily="50" charset="-128"/>
            </a:endParaRPr>
          </a:p>
          <a:p>
            <a:pPr>
              <a:buNone/>
            </a:pPr>
            <a:r>
              <a:rPr lang="ja-JP" altLang="en-US" b="1" dirty="0">
                <a:latin typeface="HGS創英角ｺﾞｼｯｸUB" pitchFamily="50" charset="-128"/>
                <a:ea typeface="HGS創英角ｺﾞｼｯｸUB" pitchFamily="50" charset="-128"/>
              </a:rPr>
              <a:t>　　　（</a:t>
            </a:r>
            <a:r>
              <a:rPr lang="ja-JP" altLang="en-US" sz="2800" b="1" dirty="0">
                <a:latin typeface="HGS創英角ｺﾞｼｯｸUB" pitchFamily="50" charset="-128"/>
                <a:ea typeface="HGS創英角ｺﾞｼｯｸUB" pitchFamily="50" charset="-128"/>
              </a:rPr>
              <a:t>検診料補助～互助会から</a:t>
            </a:r>
            <a:r>
              <a:rPr lang="en-US" altLang="ja-JP" sz="2800" b="1" dirty="0">
                <a:latin typeface="HGS創英角ｺﾞｼｯｸUB" pitchFamily="50" charset="-128"/>
                <a:ea typeface="HGS創英角ｺﾞｼｯｸUB" pitchFamily="50" charset="-128"/>
              </a:rPr>
              <a:t>12,100</a:t>
            </a:r>
            <a:r>
              <a:rPr lang="ja-JP" altLang="en-US" sz="2800" b="1" dirty="0">
                <a:latin typeface="HGS創英角ｺﾞｼｯｸUB" pitchFamily="50" charset="-128"/>
                <a:ea typeface="HGS創英角ｺﾞｼｯｸUB" pitchFamily="50" charset="-128"/>
              </a:rPr>
              <a:t>円）</a:t>
            </a:r>
            <a:endParaRPr lang="en-US" altLang="ja-JP" sz="2800" b="1" dirty="0">
              <a:latin typeface="HGS創英角ｺﾞｼｯｸUB" pitchFamily="50" charset="-128"/>
              <a:ea typeface="HGS創英角ｺﾞｼｯｸUB" pitchFamily="50" charset="-128"/>
            </a:endParaRPr>
          </a:p>
          <a:p>
            <a:pPr>
              <a:buNone/>
            </a:pPr>
            <a:r>
              <a:rPr lang="ja-JP" altLang="en-US" b="1" dirty="0">
                <a:latin typeface="HGS創英角ｺﾞｼｯｸUB" pitchFamily="50" charset="-128"/>
                <a:ea typeface="HGS創英角ｺﾞｼｯｸUB" pitchFamily="50" charset="-128"/>
              </a:rPr>
              <a:t>　　　　　　</a:t>
            </a:r>
            <a:endParaRPr lang="en-US" altLang="ja-JP" b="1" dirty="0">
              <a:latin typeface="HGS創英角ｺﾞｼｯｸUB" pitchFamily="50" charset="-128"/>
              <a:ea typeface="HGS創英角ｺﾞｼｯｸUB" pitchFamily="50" charset="-128"/>
            </a:endParaRPr>
          </a:p>
          <a:p>
            <a:pPr>
              <a:buNone/>
            </a:pPr>
            <a:r>
              <a:rPr lang="ja-JP" altLang="en-US" b="1" dirty="0">
                <a:latin typeface="HGS創英角ｺﾞｼｯｸUB" pitchFamily="50" charset="-128"/>
                <a:ea typeface="HGS創英角ｺﾞｼｯｸUB" pitchFamily="50" charset="-128"/>
              </a:rPr>
              <a:t>　　　　　</a:t>
            </a:r>
          </a:p>
          <a:p>
            <a:endParaRPr lang="ja-JP" altLang="en-US" b="1" dirty="0">
              <a:latin typeface="HGS創英角ｺﾞｼｯｸUB" pitchFamily="50" charset="-128"/>
              <a:ea typeface="HGS創英角ｺﾞｼｯｸUB" pitchFamily="50" charset="-128"/>
            </a:endParaRPr>
          </a:p>
        </p:txBody>
      </p:sp>
      <p:pic>
        <p:nvPicPr>
          <p:cNvPr id="20483" name="Picture 5" descr="検査着の女性のイラスト（健康診断）">
            <a:hlinkClick r:id="rId3"/>
          </p:cNvPr>
          <p:cNvPicPr>
            <a:picLocks noChangeAspect="1"/>
          </p:cNvPicPr>
          <p:nvPr/>
        </p:nvPicPr>
        <p:blipFill>
          <a:blip r:embed="rId4"/>
          <a:stretch>
            <a:fillRect/>
          </a:stretch>
        </p:blipFill>
        <p:spPr>
          <a:xfrm>
            <a:off x="7487032" y="2780928"/>
            <a:ext cx="1771267" cy="3829546"/>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additive="base">
                                        <p:cTn id="6" dur="1" fill="hold">
                                          <p:stCondLst>
                                            <p:cond delay="0"/>
                                          </p:stCondLst>
                                        </p:cTn>
                                        <p:tgtEl>
                                          <p:spTgt spid="12350">
                                            <p:txEl>
                                              <p:pRg st="0" end="0"/>
                                            </p:txEl>
                                          </p:spTgt>
                                        </p:tgtEl>
                                        <p:attrNameLst>
                                          <p:attrName>style.visibility</p:attrName>
                                        </p:attrNameLst>
                                      </p:cBhvr>
                                      <p:to>
                                        <p:strVal val="visible"/>
                                      </p:to>
                                    </p:set>
                                    <p:animEffect transition="in" filter="blinds(horizontal)">
                                      <p:cBhvr additive="base">
                                        <p:cTn id="7" dur="1000"/>
                                        <p:tgtEl>
                                          <p:spTgt spid="12350">
                                            <p:txEl>
                                              <p:pRg st="0" end="0"/>
                                            </p:txEl>
                                          </p:spTgt>
                                        </p:tgtEl>
                                      </p:cBhvr>
                                    </p:animEffect>
                                  </p:childTnLst>
                                </p:cTn>
                              </p:par>
                              <p:par>
                                <p:cTn id="8" presetID="3" presetClass="entr" presetSubtype="10" fill="hold" nodeType="withEffect">
                                  <p:stCondLst>
                                    <p:cond delay="0"/>
                                  </p:stCondLst>
                                  <p:childTnLst>
                                    <p:set>
                                      <p:cBhvr additive="base">
                                        <p:cTn id="9" dur="1" fill="hold">
                                          <p:stCondLst>
                                            <p:cond delay="0"/>
                                          </p:stCondLst>
                                        </p:cTn>
                                        <p:tgtEl>
                                          <p:spTgt spid="12350">
                                            <p:txEl>
                                              <p:pRg st="1" end="1"/>
                                            </p:txEl>
                                          </p:spTgt>
                                        </p:tgtEl>
                                        <p:attrNameLst>
                                          <p:attrName>style.visibility</p:attrName>
                                        </p:attrNameLst>
                                      </p:cBhvr>
                                      <p:to>
                                        <p:strVal val="visible"/>
                                      </p:to>
                                    </p:set>
                                    <p:animEffect transition="in" filter="blinds(horizontal)">
                                      <p:cBhvr additive="base">
                                        <p:cTn id="10" dur="1000"/>
                                        <p:tgtEl>
                                          <p:spTgt spid="1235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additive="base">
                                        <p:cTn id="14" dur="1" fill="hold">
                                          <p:stCondLst>
                                            <p:cond delay="0"/>
                                          </p:stCondLst>
                                        </p:cTn>
                                        <p:tgtEl>
                                          <p:spTgt spid="12350">
                                            <p:txEl>
                                              <p:pRg st="2" end="2"/>
                                            </p:txEl>
                                          </p:spTgt>
                                        </p:tgtEl>
                                        <p:attrNameLst>
                                          <p:attrName>style.visibility</p:attrName>
                                        </p:attrNameLst>
                                      </p:cBhvr>
                                      <p:to>
                                        <p:strVal val="visible"/>
                                      </p:to>
                                    </p:set>
                                    <p:animEffect transition="in" filter="blinds(horizontal)">
                                      <p:cBhvr additive="base">
                                        <p:cTn id="15" dur="1000"/>
                                        <p:tgtEl>
                                          <p:spTgt spid="12350">
                                            <p:txEl>
                                              <p:pRg st="2" end="2"/>
                                            </p:txEl>
                                          </p:spTgt>
                                        </p:tgtEl>
                                      </p:cBhvr>
                                    </p:animEffect>
                                  </p:childTnLst>
                                </p:cTn>
                              </p:par>
                              <p:par>
                                <p:cTn id="16" presetID="3" presetClass="entr" presetSubtype="10" fill="hold" nodeType="withEffect">
                                  <p:stCondLst>
                                    <p:cond delay="0"/>
                                  </p:stCondLst>
                                  <p:childTnLst>
                                    <p:set>
                                      <p:cBhvr additive="base">
                                        <p:cTn id="17" dur="1" fill="hold">
                                          <p:stCondLst>
                                            <p:cond delay="0"/>
                                          </p:stCondLst>
                                        </p:cTn>
                                        <p:tgtEl>
                                          <p:spTgt spid="12350">
                                            <p:txEl>
                                              <p:pRg st="3" end="3"/>
                                            </p:txEl>
                                          </p:spTgt>
                                        </p:tgtEl>
                                        <p:attrNameLst>
                                          <p:attrName>style.visibility</p:attrName>
                                        </p:attrNameLst>
                                      </p:cBhvr>
                                      <p:to>
                                        <p:strVal val="visible"/>
                                      </p:to>
                                    </p:set>
                                    <p:animEffect transition="in" filter="blinds(horizontal)">
                                      <p:cBhvr additive="base">
                                        <p:cTn id="18" dur="1000"/>
                                        <p:tgtEl>
                                          <p:spTgt spid="12350">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additive="base">
                                        <p:cTn id="22" dur="1" fill="hold">
                                          <p:stCondLst>
                                            <p:cond delay="0"/>
                                          </p:stCondLst>
                                        </p:cTn>
                                        <p:tgtEl>
                                          <p:spTgt spid="12350">
                                            <p:txEl>
                                              <p:pRg st="5" end="5"/>
                                            </p:txEl>
                                          </p:spTgt>
                                        </p:tgtEl>
                                        <p:attrNameLst>
                                          <p:attrName>style.visibility</p:attrName>
                                        </p:attrNameLst>
                                      </p:cBhvr>
                                      <p:to>
                                        <p:strVal val="visible"/>
                                      </p:to>
                                    </p:set>
                                    <p:animEffect transition="in" filter="blinds(horizontal)">
                                      <p:cBhvr additive="base">
                                        <p:cTn id="23" dur="1000"/>
                                        <p:tgtEl>
                                          <p:spTgt spid="12350">
                                            <p:txEl>
                                              <p:pRg st="5" end="5"/>
                                            </p:txEl>
                                          </p:spTgt>
                                        </p:tgtEl>
                                      </p:cBhvr>
                                    </p:animEffect>
                                  </p:childTnLst>
                                </p:cTn>
                              </p:par>
                              <p:par>
                                <p:cTn id="24" presetID="3" presetClass="entr" presetSubtype="10" fill="hold" nodeType="withEffect">
                                  <p:stCondLst>
                                    <p:cond delay="0"/>
                                  </p:stCondLst>
                                  <p:childTnLst>
                                    <p:set>
                                      <p:cBhvr additive="base">
                                        <p:cTn id="25" dur="1" fill="hold">
                                          <p:stCondLst>
                                            <p:cond delay="0"/>
                                          </p:stCondLst>
                                        </p:cTn>
                                        <p:tgtEl>
                                          <p:spTgt spid="12350">
                                            <p:txEl>
                                              <p:pRg st="6" end="6"/>
                                            </p:txEl>
                                          </p:spTgt>
                                        </p:tgtEl>
                                        <p:attrNameLst>
                                          <p:attrName>style.visibility</p:attrName>
                                        </p:attrNameLst>
                                      </p:cBhvr>
                                      <p:to>
                                        <p:strVal val="visible"/>
                                      </p:to>
                                    </p:set>
                                    <p:animEffect transition="in" filter="blinds(horizontal)">
                                      <p:cBhvr additive="base">
                                        <p:cTn id="26" dur="1000"/>
                                        <p:tgtEl>
                                          <p:spTgt spid="123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タイトル 1"/>
          <p:cNvSpPr>
            <a:spLocks noGrp="1"/>
          </p:cNvSpPr>
          <p:nvPr>
            <p:ph type="title" idx="4294967295"/>
          </p:nvPr>
        </p:nvSpPr>
        <p:spPr>
          <a:xfrm>
            <a:off x="0" y="365125"/>
            <a:ext cx="7886700" cy="1325563"/>
          </a:xfrm>
          <a:ln/>
        </p:spPr>
        <p:txBody>
          <a:bodyPr wrap="square" lIns="91440" tIns="45720" rIns="91440" bIns="45720" anchor="t"/>
          <a:lstStyle/>
          <a:p>
            <a:pPr algn="l"/>
            <a:r>
              <a:rPr lang="ja-JP" altLang="en-US" dirty="0">
                <a:solidFill>
                  <a:schemeClr val="tx1"/>
                </a:solidFill>
              </a:rPr>
              <a:t>問題</a:t>
            </a:r>
          </a:p>
        </p:txBody>
      </p:sp>
      <p:sp>
        <p:nvSpPr>
          <p:cNvPr id="22530" name="コンテンツ プレースホルダー 2"/>
          <p:cNvSpPr>
            <a:spLocks noGrp="1"/>
          </p:cNvSpPr>
          <p:nvPr>
            <p:ph idx="4294967295"/>
          </p:nvPr>
        </p:nvSpPr>
        <p:spPr>
          <a:xfrm>
            <a:off x="250130" y="1340768"/>
            <a:ext cx="8642350" cy="5111750"/>
          </a:xfrm>
          <a:ln/>
        </p:spPr>
        <p:txBody>
          <a:bodyPr wrap="square" lIns="91440" tIns="45720" rIns="91440" bIns="45720" anchor="t">
            <a:normAutofit/>
          </a:bodyPr>
          <a:lstStyle/>
          <a:p>
            <a:pPr marL="0" indent="0">
              <a:buNone/>
            </a:pPr>
            <a:r>
              <a:rPr lang="en-US" altLang="ja-JP" sz="3200" dirty="0"/>
              <a:t>Q</a:t>
            </a:r>
            <a:r>
              <a:rPr lang="ja-JP" altLang="en-US" sz="3200" dirty="0" err="1"/>
              <a:t>、</a:t>
            </a:r>
            <a:r>
              <a:rPr lang="ja-JP" altLang="en-US" sz="3200" dirty="0"/>
              <a:t>人間ドックの申し込み</a:t>
            </a:r>
            <a:r>
              <a:rPr lang="ja-JP" altLang="en-US" sz="3200" dirty="0" smtClean="0"/>
              <a:t>は、</a:t>
            </a:r>
            <a:r>
              <a:rPr lang="en-US" altLang="ja-JP" sz="3200" dirty="0" smtClean="0"/>
              <a:t>4</a:t>
            </a:r>
            <a:r>
              <a:rPr lang="ja-JP" altLang="en-US" sz="3200" dirty="0"/>
              <a:t>月当初に</a:t>
            </a:r>
            <a:r>
              <a:rPr lang="ja-JP" altLang="en-US" sz="3200" dirty="0" smtClean="0"/>
              <a:t>案内文書</a:t>
            </a:r>
            <a:endParaRPr lang="en-US" altLang="ja-JP" sz="3200" dirty="0" smtClean="0"/>
          </a:p>
          <a:p>
            <a:pPr marL="0" indent="0">
              <a:buNone/>
            </a:pPr>
            <a:r>
              <a:rPr lang="ja-JP" altLang="en-US" sz="3200" dirty="0"/>
              <a:t>　</a:t>
            </a:r>
            <a:r>
              <a:rPr lang="ja-JP" altLang="en-US" sz="3200" dirty="0" smtClean="0"/>
              <a:t>　と</a:t>
            </a:r>
            <a:r>
              <a:rPr lang="ja-JP" altLang="en-US" sz="3200" dirty="0"/>
              <a:t>一緒</a:t>
            </a:r>
            <a:r>
              <a:rPr lang="ja-JP" altLang="en-US" sz="3200" dirty="0" smtClean="0"/>
              <a:t>に届きます</a:t>
            </a:r>
            <a:r>
              <a:rPr lang="ja-JP" altLang="en-US" sz="3200" dirty="0"/>
              <a:t>。</a:t>
            </a:r>
            <a:r>
              <a:rPr lang="ja-JP" altLang="en-US" sz="3200" dirty="0" smtClean="0"/>
              <a:t>申込〆切日</a:t>
            </a:r>
            <a:r>
              <a:rPr lang="ja-JP" altLang="en-US" sz="3200" dirty="0"/>
              <a:t>を過ぎてから</a:t>
            </a:r>
            <a:r>
              <a:rPr lang="ja-JP" altLang="en-US" sz="3200" dirty="0" smtClean="0"/>
              <a:t>、</a:t>
            </a:r>
            <a:endParaRPr lang="en-US" altLang="ja-JP" sz="3200" dirty="0" smtClean="0"/>
          </a:p>
          <a:p>
            <a:pPr marL="0" indent="0">
              <a:buNone/>
            </a:pPr>
            <a:r>
              <a:rPr lang="ja-JP" altLang="en-US" sz="3200" dirty="0"/>
              <a:t>　</a:t>
            </a:r>
            <a:r>
              <a:rPr lang="ja-JP" altLang="en-US" sz="3200" dirty="0" smtClean="0"/>
              <a:t>　ある</a:t>
            </a:r>
            <a:r>
              <a:rPr lang="ja-JP" altLang="en-US" sz="3200" dirty="0"/>
              <a:t>先生</a:t>
            </a:r>
            <a:r>
              <a:rPr lang="ja-JP" altLang="en-US" sz="3200" dirty="0" smtClean="0"/>
              <a:t>に、「</a:t>
            </a:r>
            <a:r>
              <a:rPr lang="en-US" altLang="ja-JP" sz="3200" dirty="0"/>
              <a:t>1</a:t>
            </a:r>
            <a:r>
              <a:rPr lang="ja-JP" altLang="en-US" sz="3200" dirty="0"/>
              <a:t>泊</a:t>
            </a:r>
            <a:r>
              <a:rPr lang="en-US" altLang="ja-JP" sz="3200" dirty="0"/>
              <a:t>2</a:t>
            </a:r>
            <a:r>
              <a:rPr lang="ja-JP" altLang="en-US" sz="3200" dirty="0"/>
              <a:t>日</a:t>
            </a:r>
            <a:r>
              <a:rPr lang="ja-JP" altLang="en-US" sz="3200" dirty="0" smtClean="0"/>
              <a:t>ドックで申し込</a:t>
            </a:r>
            <a:r>
              <a:rPr lang="ja-JP" altLang="en-US" sz="3200" dirty="0" err="1" smtClean="0"/>
              <a:t>んじょった</a:t>
            </a:r>
            <a:endParaRPr lang="en-US" altLang="ja-JP" sz="3200" dirty="0" smtClean="0"/>
          </a:p>
          <a:p>
            <a:pPr marL="0" indent="0">
              <a:buNone/>
            </a:pPr>
            <a:r>
              <a:rPr lang="ja-JP" altLang="en-US" sz="3200" dirty="0"/>
              <a:t>　</a:t>
            </a:r>
            <a:r>
              <a:rPr lang="ja-JP" altLang="en-US" sz="3200" dirty="0" smtClean="0"/>
              <a:t>　けど、やっぱり１日ドックが良いき、変えてほし</a:t>
            </a:r>
            <a:endParaRPr lang="en-US" altLang="ja-JP" sz="3200" dirty="0" smtClean="0"/>
          </a:p>
          <a:p>
            <a:pPr marL="0" indent="0">
              <a:buNone/>
            </a:pPr>
            <a:r>
              <a:rPr lang="ja-JP" altLang="en-US" sz="3200" dirty="0"/>
              <a:t>　</a:t>
            </a:r>
            <a:r>
              <a:rPr lang="ja-JP" altLang="en-US" sz="3200" dirty="0" smtClean="0"/>
              <a:t>　い」と相談</a:t>
            </a:r>
            <a:r>
              <a:rPr lang="ja-JP" altLang="en-US" sz="3200" dirty="0" smtClean="0">
                <a:solidFill>
                  <a:schemeClr val="tx1"/>
                </a:solidFill>
              </a:rPr>
              <a:t>がありました。</a:t>
            </a:r>
            <a:endParaRPr lang="en-US" altLang="ja-JP" sz="3200" dirty="0" smtClean="0">
              <a:solidFill>
                <a:schemeClr val="tx1"/>
              </a:solidFill>
            </a:endParaRPr>
          </a:p>
          <a:p>
            <a:pPr marL="0" indent="0">
              <a:buNone/>
            </a:pPr>
            <a:endParaRPr lang="en-US" altLang="ja-JP" sz="3200" dirty="0" smtClean="0">
              <a:solidFill>
                <a:schemeClr val="tx1"/>
              </a:solidFill>
            </a:endParaRPr>
          </a:p>
          <a:p>
            <a:pPr marL="0" indent="0">
              <a:buNone/>
            </a:pPr>
            <a:r>
              <a:rPr lang="ja-JP" altLang="en-US" sz="3200" dirty="0">
                <a:solidFill>
                  <a:schemeClr val="tx1"/>
                </a:solidFill>
              </a:rPr>
              <a:t>　</a:t>
            </a:r>
            <a:r>
              <a:rPr lang="ja-JP" altLang="en-US" sz="3200" dirty="0" smtClean="0">
                <a:solidFill>
                  <a:schemeClr val="tx1"/>
                </a:solidFill>
              </a:rPr>
              <a:t>　　</a:t>
            </a:r>
            <a:r>
              <a:rPr lang="ja-JP" altLang="en-US" sz="3200" dirty="0" smtClean="0"/>
              <a:t>あなた</a:t>
            </a:r>
            <a:r>
              <a:rPr lang="ja-JP" altLang="en-US" sz="3200" dirty="0"/>
              <a:t>はどんな対応をしますか？</a:t>
            </a:r>
            <a:endParaRPr lang="en-US" altLang="ja-JP" sz="3200" dirty="0"/>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2335" y="4149080"/>
            <a:ext cx="1931665" cy="234141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1" lang="ja-JP" altLang="en-US" sz="18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1" lang="ja-JP" altLang="en-US" sz="1800" b="0" i="0" u="sng" strike="noStrike" cap="none" normalizeH="0" baseline="0" smtClean="0">
            <a:ln>
              <a:noFill/>
            </a:ln>
            <a:solidFill>
              <a:schemeClr val="tx1"/>
            </a:solidFill>
            <a:effectLst/>
            <a:latin typeface="Arial" panose="020B0604020202020204" pitchFamily="34" charset="0"/>
            <a:ea typeface="ＭＳ Ｐゴシック" panose="020B0600070205080204"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custom.xml><?xml version="1.0" encoding="utf-8"?>
<Properties xmlns="http://schemas.openxmlformats.org/officeDocument/2006/custom-properties" xmlns:vt="http://schemas.openxmlformats.org/officeDocument/2006/docPropsVTypes">
  <property fmtid="{D5CDD505-2E9C-101B-9397-08002B2CF9AE}" pid="2" name="Version">
    <vt:r8>1</vt:r8>
  </property>
  <property fmtid="{D5CDD505-2E9C-101B-9397-08002B2CF9AE}" pid="3" name="KSOProductBuildVer">
    <vt:lpwstr>1041-10.8.0.6186</vt:lpwstr>
  </property>
</Properties>
</file>